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9" r:id="rId2"/>
    <p:sldId id="323" r:id="rId3"/>
    <p:sldId id="294" r:id="rId4"/>
    <p:sldId id="324" r:id="rId5"/>
    <p:sldId id="325" r:id="rId6"/>
    <p:sldId id="326" r:id="rId7"/>
    <p:sldId id="327" r:id="rId8"/>
    <p:sldId id="328" r:id="rId9"/>
    <p:sldId id="330" r:id="rId10"/>
    <p:sldId id="329" r:id="rId11"/>
    <p:sldId id="331" r:id="rId12"/>
    <p:sldId id="332" r:id="rId13"/>
    <p:sldId id="317" r:id="rId14"/>
    <p:sldId id="315" r:id="rId15"/>
    <p:sldId id="312" r:id="rId16"/>
    <p:sldId id="307" r:id="rId17"/>
    <p:sldId id="320" r:id="rId18"/>
    <p:sldId id="318" r:id="rId19"/>
    <p:sldId id="302" r:id="rId20"/>
    <p:sldId id="334" r:id="rId21"/>
    <p:sldId id="333" r:id="rId22"/>
    <p:sldId id="319" r:id="rId23"/>
    <p:sldId id="336" r:id="rId24"/>
    <p:sldId id="335" r:id="rId25"/>
    <p:sldId id="337" r:id="rId26"/>
    <p:sldId id="338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10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9EB17-46A3-4EDA-ABD5-E1026A43D801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70D92-BDD4-41B4-A949-39CAB0A870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7CC62-612E-450D-A863-5C88CFCBD7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461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459EB17-46A3-4EDA-ABD5-E1026A43D801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4570D92-BDD4-41B4-A949-39CAB0A870E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166945205"/>
              </p:ext>
            </p:extLst>
          </p:nvPr>
        </p:nvGraphicFramePr>
        <p:xfrm>
          <a:off x="1331913" y="1196975"/>
          <a:ext cx="6707187" cy="3879851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VY_32_INOVACE_32-14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Michal Kronika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Dopravní stavby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– 4.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8. 2013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  nové látky a  okamžité procvičení</a:t>
                      </a:r>
                      <a:endParaRPr kumimoji="0" lang="cs-CZ" alt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174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Nosná konstrukce – </a:t>
            </a:r>
            <a:br>
              <a:rPr lang="cs-CZ" dirty="0" smtClean="0"/>
            </a:br>
            <a:r>
              <a:rPr lang="cs-CZ" dirty="0" smtClean="0"/>
              <a:t>mostovka a ztužení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Dopravní </a:t>
            </a:r>
            <a:r>
              <a:rPr lang="cs-CZ" dirty="0" smtClean="0"/>
              <a:t>stavby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7275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nosné konstrukce mostu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Hlavní nosná konstrukce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Mostovka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Ztužení</a:t>
            </a:r>
          </a:p>
          <a:p>
            <a:r>
              <a:rPr lang="cs-CZ" dirty="0" smtClean="0"/>
              <a:t>Ložiska</a:t>
            </a:r>
          </a:p>
          <a:p>
            <a:r>
              <a:rPr lang="cs-CZ" dirty="0" smtClean="0"/>
              <a:t>Mostní závěry</a:t>
            </a:r>
          </a:p>
        </p:txBody>
      </p:sp>
    </p:spTree>
    <p:extLst>
      <p:ext uri="{BB962C8B-B14F-4D97-AF65-F5344CB8AC3E}">
        <p14:creationId xmlns:p14="http://schemas.microsoft.com/office/powerpoint/2010/main" val="1676972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Mostovka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Ú</a:t>
            </a:r>
            <a:r>
              <a:rPr lang="cs-CZ" dirty="0" smtClean="0"/>
              <a:t>čelem mostovky je přenášet zatížení z mostního svršku na hlavní nosnou konstrukci</a:t>
            </a:r>
          </a:p>
          <a:p>
            <a:r>
              <a:rPr lang="cs-CZ" dirty="0" smtClean="0"/>
              <a:t>Podle polohy:	- dolní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- mezilehlá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- horní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- zapuštěná</a:t>
            </a:r>
          </a:p>
          <a:p>
            <a:r>
              <a:rPr lang="cs-CZ" dirty="0" smtClean="0"/>
              <a:t>Podle konstrukční povahy:	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- prvková  – příčníky a podélníky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- desková – tvořená výhradně deskou </a:t>
            </a:r>
          </a:p>
          <a:p>
            <a:pPr marL="0" indent="0">
              <a:buNone/>
            </a:pPr>
            <a:r>
              <a:rPr lang="cs-CZ" dirty="0"/>
              <a:t>	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674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Dolní mostovka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4214065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Mezilehlá mostovka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5" cy="4525962"/>
          </a:xfrm>
        </p:spPr>
      </p:pic>
    </p:spTree>
    <p:extLst>
      <p:ext uri="{BB962C8B-B14F-4D97-AF65-F5344CB8AC3E}">
        <p14:creationId xmlns:p14="http://schemas.microsoft.com/office/powerpoint/2010/main" val="20492695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Horní mostovka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11" t="13386" r="14911" b="25364"/>
          <a:stretch/>
        </p:blipFill>
        <p:spPr>
          <a:xfrm>
            <a:off x="1691680" y="1484784"/>
            <a:ext cx="6048000" cy="4550158"/>
          </a:xfrm>
        </p:spPr>
      </p:pic>
    </p:spTree>
    <p:extLst>
      <p:ext uri="{BB962C8B-B14F-4D97-AF65-F5344CB8AC3E}">
        <p14:creationId xmlns:p14="http://schemas.microsoft.com/office/powerpoint/2010/main" val="2383161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Desková mostovka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20654115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Desková mostovka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39" b="7732"/>
          <a:stretch/>
        </p:blipFill>
        <p:spPr>
          <a:xfrm>
            <a:off x="1630892" y="1554163"/>
            <a:ext cx="6139240" cy="4536000"/>
          </a:xfrm>
        </p:spPr>
      </p:pic>
    </p:spTree>
    <p:extLst>
      <p:ext uri="{BB962C8B-B14F-4D97-AF65-F5344CB8AC3E}">
        <p14:creationId xmlns:p14="http://schemas.microsoft.com/office/powerpoint/2010/main" val="4059985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Desková mostovka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25900627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Desková mostovka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37298690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Prvková mostovka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3272548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Ztužení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Zachycuje vodorovné účinky zatížení</a:t>
            </a:r>
          </a:p>
          <a:p>
            <a:r>
              <a:rPr lang="cs-CZ" dirty="0" smtClean="0"/>
              <a:t>Zajišťuje prostorový tvar nosné konstrukce</a:t>
            </a:r>
          </a:p>
          <a:p>
            <a:r>
              <a:rPr lang="cs-CZ" dirty="0" smtClean="0"/>
              <a:t>Rozeznáváme ztužení: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- příčné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- podélné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			- </a:t>
            </a:r>
            <a:r>
              <a:rPr lang="cs-CZ" dirty="0" err="1" smtClean="0"/>
              <a:t>mostovkové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53485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Příčné ztužení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" r="4333"/>
          <a:stretch/>
        </p:blipFill>
        <p:spPr bwMode="auto">
          <a:xfrm>
            <a:off x="180000" y="1439863"/>
            <a:ext cx="8820000" cy="521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49266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Příčné ztužení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7389406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Příčné ztužení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17939778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Příčné ztužení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17469451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Podélné ztužení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37929756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Podélné ztužení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529970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Podélné ztužení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32031594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Podélné </a:t>
            </a:r>
            <a:r>
              <a:rPr lang="cs-CZ" dirty="0" smtClean="0"/>
              <a:t>a příčné ztužení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32817947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8839200" cy="838200"/>
          </a:xfrm>
        </p:spPr>
        <p:txBody>
          <a:bodyPr>
            <a:noAutofit/>
          </a:bodyPr>
          <a:lstStyle/>
          <a:p>
            <a:r>
              <a:rPr lang="cs-CZ" sz="2800" dirty="0" smtClean="0"/>
              <a:t>Prvková mostovka, ztužení, mostina a podlažina</a:t>
            </a:r>
            <a:endParaRPr lang="cs-CZ" sz="2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  <p:sp>
        <p:nvSpPr>
          <p:cNvPr id="3" name="TextovéPole 2"/>
          <p:cNvSpPr txBox="1"/>
          <p:nvPr/>
        </p:nvSpPr>
        <p:spPr>
          <a:xfrm>
            <a:off x="629685" y="5552580"/>
            <a:ext cx="8230971" cy="120032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b="1" dirty="0" smtClean="0"/>
              <a:t>Mostina</a:t>
            </a:r>
            <a:r>
              <a:rPr lang="cs-CZ" dirty="0" smtClean="0"/>
              <a:t> – dřevěný trámec kladený tak, že vzniká souvislý podklad mostního svršku</a:t>
            </a:r>
          </a:p>
          <a:p>
            <a:r>
              <a:rPr lang="cs-CZ" dirty="0"/>
              <a:t>	</a:t>
            </a:r>
            <a:r>
              <a:rPr lang="cs-CZ" dirty="0" smtClean="0"/>
              <a:t>  případně přímo pojížděná vozovka</a:t>
            </a:r>
          </a:p>
          <a:p>
            <a:r>
              <a:rPr lang="cs-CZ" b="1" dirty="0" smtClean="0"/>
              <a:t>Podlažina</a:t>
            </a:r>
            <a:r>
              <a:rPr lang="cs-CZ" dirty="0" smtClean="0"/>
              <a:t> – fošna kladená na mostiny těsně k sobě vytvoří pojízdnou vrstvu</a:t>
            </a:r>
          </a:p>
          <a:p>
            <a:r>
              <a:rPr lang="cs-CZ" dirty="0"/>
              <a:t>	</a:t>
            </a:r>
            <a:r>
              <a:rPr lang="cs-CZ" dirty="0" smtClean="0"/>
              <a:t>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46368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Mostiny – přímo pojížděná vrstva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31927302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Mostiny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4074244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je účelem mostovky?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znáte mostovky podle polohy?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znáte mostovky podle konstrukce?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je úkolem ztužení?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Jaké ztužení rozeznáváme?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jsou to mostiny a podlažiny?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56839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Pokud není uvedeno jinak –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60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556</TotalTime>
  <Words>220</Words>
  <Application>Microsoft Office PowerPoint</Application>
  <PresentationFormat>Předvádění na obrazovce (4:3)</PresentationFormat>
  <Paragraphs>79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Cesta</vt:lpstr>
      <vt:lpstr>Prezentace aplikace PowerPoint</vt:lpstr>
      <vt:lpstr>Nosná konstrukce –  mostovka a ztužení</vt:lpstr>
      <vt:lpstr>Části nosné konstrukce mostu</vt:lpstr>
      <vt:lpstr>Mostovka</vt:lpstr>
      <vt:lpstr>Dolní mostovka</vt:lpstr>
      <vt:lpstr>Mezilehlá mostovka</vt:lpstr>
      <vt:lpstr>Horní mostovka</vt:lpstr>
      <vt:lpstr>Desková mostovka</vt:lpstr>
      <vt:lpstr>Desková mostovka</vt:lpstr>
      <vt:lpstr>Desková mostovka</vt:lpstr>
      <vt:lpstr>Desková mostovka</vt:lpstr>
      <vt:lpstr>Prvková mostovka</vt:lpstr>
      <vt:lpstr>Ztužení</vt:lpstr>
      <vt:lpstr>Příčné ztužení</vt:lpstr>
      <vt:lpstr>Příčné ztužení</vt:lpstr>
      <vt:lpstr>Příčné ztužení</vt:lpstr>
      <vt:lpstr>Příčné ztužení</vt:lpstr>
      <vt:lpstr>Podélné ztužení</vt:lpstr>
      <vt:lpstr>Podélné ztužení</vt:lpstr>
      <vt:lpstr>Podélné ztužení</vt:lpstr>
      <vt:lpstr>Podélné a příčné ztužení</vt:lpstr>
      <vt:lpstr>Prvková mostovka, ztužení, mostina a podlažina</vt:lpstr>
      <vt:lpstr>Mostiny – přímo pojížděná vrstva</vt:lpstr>
      <vt:lpstr>Mostiny</vt:lpstr>
      <vt:lpstr>Shrnutí</vt:lpstr>
      <vt:lpstr>Zdroj obrázků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Mostní názvosloví – skladba a popis mostní konstrukce</dc:title>
  <dc:creator>Michal</dc:creator>
  <cp:lastModifiedBy>Michal</cp:lastModifiedBy>
  <cp:revision>73</cp:revision>
  <dcterms:created xsi:type="dcterms:W3CDTF">2013-12-15T14:54:37Z</dcterms:created>
  <dcterms:modified xsi:type="dcterms:W3CDTF">2014-01-16T21:36:04Z</dcterms:modified>
</cp:coreProperties>
</file>