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C57EE49E-F047-448A-87BA-B3C09C1E450A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10C1E4A3-A629-4C57-A9E7-852FAB6AD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ezistor" TargetMode="External"/><Relationship Id="rId2" Type="http://schemas.openxmlformats.org/officeDocument/2006/relationships/hyperlink" Target="http://cs.wikipedia.org/wiki/Reosta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Georg_Simon_Ohm" TargetMode="External"/><Relationship Id="rId4" Type="http://schemas.openxmlformats.org/officeDocument/2006/relationships/hyperlink" Target="http://cs.wikipedia.org/wiki/Elektrick%C3%BD_odp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5252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dne: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22.1.2014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VY_32_INOVACE_12C_F8_07_Elektrický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odpor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odpor, rezistor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reostat, ohm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096926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1114425" y="1341438"/>
            <a:ext cx="7561263" cy="2554545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Materiál slouží k představení </a:t>
            </a:r>
            <a:r>
              <a:rPr lang="cs-CZ" sz="3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tématu elektrický odpor, seznámí se s </a:t>
            </a: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veličinou a její jednotkou. Žáci se dozví, kdo b</a:t>
            </a:r>
            <a:r>
              <a:rPr lang="en-US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200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l G.S. Ohm, co je reostat a rezistor.</a:t>
            </a:r>
          </a:p>
        </p:txBody>
      </p:sp>
    </p:spTree>
    <p:extLst>
      <p:ext uri="{BB962C8B-B14F-4D97-AF65-F5344CB8AC3E}">
        <p14:creationId xmlns:p14="http://schemas.microsoft.com/office/powerpoint/2010/main" val="294014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Veličina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065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fyzikální </a:t>
            </a:r>
            <a:r>
              <a:rPr lang="cs-CZ" sz="2400" dirty="0"/>
              <a:t>veličina charakterizující schopnost elektrických vodičů vést elektrický </a:t>
            </a:r>
            <a:r>
              <a:rPr lang="cs-CZ" sz="2400" dirty="0" smtClean="0"/>
              <a:t>proud</a:t>
            </a:r>
          </a:p>
          <a:p>
            <a:endParaRPr lang="cs-CZ" sz="2400" dirty="0" smtClean="0"/>
          </a:p>
          <a:p>
            <a:r>
              <a:rPr lang="cs-CZ" sz="2400" dirty="0" smtClean="0"/>
              <a:t>VELIKOST je dána:</a:t>
            </a:r>
          </a:p>
          <a:p>
            <a:pPr lvl="8"/>
            <a:r>
              <a:rPr lang="cs-CZ" sz="2400" dirty="0" smtClean="0"/>
              <a:t>materiálem</a:t>
            </a:r>
          </a:p>
          <a:p>
            <a:pPr lvl="8"/>
            <a:r>
              <a:rPr lang="cs-CZ" sz="2400" dirty="0" smtClean="0"/>
              <a:t>tvarem                         vodiče</a:t>
            </a:r>
          </a:p>
          <a:p>
            <a:pPr lvl="8"/>
            <a:r>
              <a:rPr lang="cs-CZ" sz="2400" dirty="0" smtClean="0"/>
              <a:t>teplotou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Odpor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4544291" y="4005064"/>
            <a:ext cx="720080" cy="1080120"/>
          </a:xfrm>
          <a:prstGeom prst="rightBrace">
            <a:avLst>
              <a:gd name="adj1" fmla="val 8333"/>
              <a:gd name="adj2" fmla="val 4871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38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cap="small" dirty="0" smtClean="0"/>
          </a:p>
          <a:p>
            <a:r>
              <a:rPr lang="cs-CZ" sz="2400" cap="small" dirty="0" smtClean="0"/>
              <a:t>závisí</a:t>
            </a:r>
            <a:r>
              <a:rPr lang="cs-CZ" sz="2400" dirty="0" smtClean="0"/>
              <a:t> na:</a:t>
            </a:r>
          </a:p>
          <a:p>
            <a:pPr lvl="5"/>
            <a:r>
              <a:rPr lang="cs-CZ" sz="2400" dirty="0" smtClean="0"/>
              <a:t>délce vodiče</a:t>
            </a:r>
          </a:p>
          <a:p>
            <a:pPr lvl="5"/>
            <a:r>
              <a:rPr lang="cs-CZ" sz="2400" dirty="0" smtClean="0"/>
              <a:t>průřezu vodiče</a:t>
            </a:r>
          </a:p>
          <a:p>
            <a:pPr lvl="5"/>
            <a:r>
              <a:rPr lang="cs-CZ" sz="2400" dirty="0" smtClean="0"/>
              <a:t>materiálu vodiče</a:t>
            </a:r>
          </a:p>
          <a:p>
            <a:pPr lvl="5"/>
            <a:r>
              <a:rPr lang="cs-CZ" sz="2400" dirty="0" smtClean="0"/>
              <a:t>teplotě vodiče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odpor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2X1PJ7UY\MC900281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2491575" cy="183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636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u="sng" dirty="0" smtClean="0"/>
          </a:p>
          <a:p>
            <a:r>
              <a:rPr lang="cs-CZ" sz="2800" u="sng" dirty="0" smtClean="0"/>
              <a:t>značka</a:t>
            </a:r>
            <a:r>
              <a:rPr lang="cs-CZ" sz="2800" dirty="0" smtClean="0"/>
              <a:t>: R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jednotka</a:t>
            </a:r>
            <a:r>
              <a:rPr lang="cs-CZ" sz="2800" dirty="0" smtClean="0"/>
              <a:t>: </a:t>
            </a:r>
            <a:r>
              <a:rPr lang="el-GR" sz="2800" dirty="0" smtClean="0">
                <a:latin typeface="Constantia"/>
              </a:rPr>
              <a:t>Ω</a:t>
            </a:r>
            <a:r>
              <a:rPr lang="cs-CZ" sz="2800" dirty="0" smtClean="0">
                <a:latin typeface="Constantia"/>
              </a:rPr>
              <a:t> (ohm)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odpor</a:t>
            </a: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2X1PJ7UY\MC90044131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809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487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1"/>
            <a:ext cx="4695057" cy="4407408"/>
          </a:xfrm>
        </p:spPr>
        <p:txBody>
          <a:bodyPr>
            <a:normAutofit/>
          </a:bodyPr>
          <a:lstStyle/>
          <a:p>
            <a:r>
              <a:rPr lang="cs-CZ" sz="2200" dirty="0"/>
              <a:t> začal vyučovat matematiku a fyziku na jezuitské škole v Kolíně nad Rýnem. Tam se začal zabývat výzkumem elektřiny. </a:t>
            </a:r>
            <a:endParaRPr lang="cs-CZ" sz="2200" dirty="0" smtClean="0"/>
          </a:p>
          <a:p>
            <a:r>
              <a:rPr lang="cs-CZ" sz="2200" dirty="0"/>
              <a:t>Roku 1827 vydal svoji práci, ve které formuloval zákon, podle něhož je proud procházející obvodem přímo úměrný elektrickému napětí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tento zákon je dnes nazýván jeho jménem</a:t>
            </a:r>
            <a:endParaRPr lang="cs-CZ" sz="2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Georg Simon </a:t>
            </a:r>
            <a:r>
              <a:rPr lang="cs-CZ" dirty="0" smtClean="0"/>
              <a:t>Ohm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2880320" cy="441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1328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1"/>
            <a:ext cx="3830961" cy="4407408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REZISTOR</a:t>
            </a:r>
          </a:p>
          <a:p>
            <a:pPr lvl="2"/>
            <a:r>
              <a:rPr lang="cs-CZ" sz="2400" dirty="0"/>
              <a:t>pasivní elektrotechnická součástka projevující se v elektrickém obvodu v ideálním případě jedinou vlastností - elektrickým </a:t>
            </a:r>
            <a:r>
              <a:rPr lang="cs-CZ" sz="2400" dirty="0" smtClean="0"/>
              <a:t>odporem</a:t>
            </a:r>
            <a:endParaRPr lang="cs-CZ" sz="2400" dirty="0"/>
          </a:p>
          <a:p>
            <a:pPr lvl="4"/>
            <a:endParaRPr lang="cs-CZ" sz="2100" dirty="0" smtClean="0"/>
          </a:p>
          <a:p>
            <a:pPr lvl="4"/>
            <a:endParaRPr lang="cs-CZ" sz="2100" dirty="0" smtClean="0"/>
          </a:p>
          <a:p>
            <a:r>
              <a:rPr lang="cs-CZ" sz="2800" dirty="0" smtClean="0"/>
              <a:t>REOSTAT:</a:t>
            </a:r>
          </a:p>
          <a:p>
            <a:pPr lvl="2"/>
            <a:r>
              <a:rPr lang="cs-CZ" sz="2400" dirty="0"/>
              <a:t>nastavitelný nebo alespoň přepínatelný rezistor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Součástk</a:t>
            </a:r>
            <a:r>
              <a:rPr lang="cs-CZ" dirty="0"/>
              <a:t>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775942" cy="235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327" y="4509120"/>
            <a:ext cx="3168352" cy="1987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6066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Kdo b</a:t>
            </a:r>
            <a:r>
              <a:rPr lang="en-US" sz="2400" dirty="0" smtClean="0"/>
              <a:t>y</a:t>
            </a:r>
            <a:r>
              <a:rPr lang="cs-CZ" sz="2400" dirty="0" smtClean="0"/>
              <a:t>l G.S. Ohm?</a:t>
            </a:r>
          </a:p>
          <a:p>
            <a:endParaRPr lang="cs-CZ" sz="2400" dirty="0"/>
          </a:p>
          <a:p>
            <a:r>
              <a:rPr lang="cs-CZ" sz="2400" dirty="0" smtClean="0"/>
              <a:t>Jaké b</a:t>
            </a:r>
            <a:r>
              <a:rPr lang="en-US" sz="2400" dirty="0" smtClean="0"/>
              <a:t>y</a:t>
            </a:r>
            <a:r>
              <a:rPr lang="cs-CZ" sz="2400" dirty="0" smtClean="0"/>
              <a:t>l národnosti?</a:t>
            </a:r>
          </a:p>
          <a:p>
            <a:endParaRPr lang="cs-CZ" sz="2400" dirty="0" smtClean="0"/>
          </a:p>
          <a:p>
            <a:r>
              <a:rPr lang="cs-CZ" sz="2400" dirty="0" smtClean="0"/>
              <a:t>Jaký je rozdíl mezi rezistorem a reostatem?</a:t>
            </a:r>
          </a:p>
          <a:p>
            <a:endParaRPr lang="cs-CZ" sz="2400" dirty="0" smtClean="0"/>
          </a:p>
          <a:p>
            <a:r>
              <a:rPr lang="cs-CZ" sz="2400" dirty="0" smtClean="0"/>
              <a:t>Jak se značí jednotka odporu?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pic>
        <p:nvPicPr>
          <p:cNvPr id="5122" name="Picture 2" descr="C:\Users\Uživatel\AppData\Local\Microsoft\Windows\Temporary Internet Files\Content.IE5\PZP4DC6S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16832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681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</a:t>
            </a:r>
            <a:r>
              <a:rPr lang="en-US" sz="2400" dirty="0" smtClean="0"/>
              <a:t>y</a:t>
            </a:r>
            <a:r>
              <a:rPr lang="cs-CZ" sz="2400" dirty="0" smtClean="0"/>
              <a:t>zik a matematik. Je podle něj pojmenován zákon týkající se odporu a jednotka odporu.</a:t>
            </a:r>
          </a:p>
          <a:p>
            <a:endParaRPr lang="cs-CZ" sz="2400" dirty="0" smtClean="0"/>
          </a:p>
          <a:p>
            <a:r>
              <a:rPr lang="cs-CZ" sz="2400" dirty="0" smtClean="0"/>
              <a:t>Němec.</a:t>
            </a:r>
          </a:p>
          <a:p>
            <a:endParaRPr lang="cs-CZ" sz="2400" dirty="0" smtClean="0"/>
          </a:p>
          <a:p>
            <a:r>
              <a:rPr lang="cs-CZ" sz="2400" dirty="0" smtClean="0"/>
              <a:t>Rezistor je pasivní součástka a reostat je nastavitelná součástka.</a:t>
            </a:r>
          </a:p>
          <a:p>
            <a:endParaRPr lang="cs-CZ" sz="2400" dirty="0" smtClean="0">
              <a:latin typeface="Constantia"/>
            </a:endParaRPr>
          </a:p>
          <a:p>
            <a:r>
              <a:rPr lang="cs-CZ" sz="2400" dirty="0" smtClean="0">
                <a:latin typeface="Constantia"/>
              </a:rPr>
              <a:t>Ω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pic>
        <p:nvPicPr>
          <p:cNvPr id="6147" name="Picture 3" descr="C:\Users\Uživatel\AppData\Local\Microsoft\Windows\Temporary Internet Files\Content.IE5\40M70HUI\MC900438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04530"/>
            <a:ext cx="1834696" cy="246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895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JÁCHIM, František; TESAŘ, Jiří. </a:t>
            </a:r>
            <a:r>
              <a:rPr lang="cs-CZ" i="1" dirty="0"/>
              <a:t>Fyzika pro 8.roční základní školy</a:t>
            </a:r>
            <a:r>
              <a:rPr lang="cs-CZ" dirty="0"/>
              <a:t>. Praha: SPN, 2000, ISBN </a:t>
            </a:r>
            <a:r>
              <a:rPr lang="cs-CZ" dirty="0" smtClean="0"/>
              <a:t>82-7235-125-7</a:t>
            </a:r>
          </a:p>
          <a:p>
            <a:r>
              <a:rPr lang="cs-CZ" dirty="0"/>
              <a:t>AUTOR NEUVEDEN. </a:t>
            </a:r>
            <a:r>
              <a:rPr lang="cs-CZ" i="1" dirty="0"/>
              <a:t>wikipedia.cz</a:t>
            </a:r>
            <a:r>
              <a:rPr lang="cs-CZ" dirty="0"/>
              <a:t> [online]. [cit. 22.1.2014].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cs.wikipedia.org/wiki/Reostat</a:t>
            </a:r>
            <a:endParaRPr lang="cs-CZ" dirty="0" smtClean="0"/>
          </a:p>
          <a:p>
            <a:r>
              <a:rPr lang="cs-CZ" dirty="0"/>
              <a:t>AUTOR NEUVEDEN. </a:t>
            </a:r>
            <a:r>
              <a:rPr lang="cs-CZ" i="1" dirty="0"/>
              <a:t>wikipedia.cz</a:t>
            </a:r>
            <a:r>
              <a:rPr lang="cs-CZ" dirty="0"/>
              <a:t> [online]. [cit. 22.1.2014].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cs.wikipedia.org/wiki/Rezistor</a:t>
            </a:r>
            <a:endParaRPr lang="cs-CZ" dirty="0" smtClean="0"/>
          </a:p>
          <a:p>
            <a:r>
              <a:rPr lang="cs-CZ" dirty="0"/>
              <a:t>AUTOR NEUVEDEN. </a:t>
            </a:r>
            <a:r>
              <a:rPr lang="cs-CZ" i="1" dirty="0"/>
              <a:t>wikipedia.cz</a:t>
            </a:r>
            <a:r>
              <a:rPr lang="cs-CZ" dirty="0"/>
              <a:t> [online]. [cit. 22.1.2014].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cs.wikipedia.org/wiki/Elektrick%C3%BD_odpor</a:t>
            </a:r>
            <a:endParaRPr lang="cs-CZ" dirty="0" smtClean="0"/>
          </a:p>
          <a:p>
            <a:r>
              <a:rPr lang="cs-CZ" dirty="0"/>
              <a:t>AUTOR NEUVEDEN. </a:t>
            </a:r>
            <a:r>
              <a:rPr lang="cs-CZ" i="1" dirty="0"/>
              <a:t>wikipedia.cz</a:t>
            </a:r>
            <a:r>
              <a:rPr lang="cs-CZ" dirty="0"/>
              <a:t> [online]. [cit. 22.1.2014].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cs.wikipedia.org/wiki/Georg_Simon_Ohm</a:t>
            </a:r>
            <a:endParaRPr lang="cs-CZ" dirty="0" smtClean="0"/>
          </a:p>
          <a:p>
            <a:r>
              <a:rPr lang="cs-CZ" dirty="0" smtClean="0"/>
              <a:t>galerie Klipartů – www.office.</a:t>
            </a:r>
            <a:r>
              <a:rPr lang="cs-CZ" smtClean="0"/>
              <a:t>microsoft.com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3029876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38</TotalTime>
  <Words>278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Mřížka</vt:lpstr>
      <vt:lpstr>Prezentace aplikace PowerPoint</vt:lpstr>
      <vt:lpstr>Prezentace aplikace PowerPoint</vt:lpstr>
      <vt:lpstr>Odpor</vt:lpstr>
      <vt:lpstr>Odpor</vt:lpstr>
      <vt:lpstr>odpor</vt:lpstr>
      <vt:lpstr>odpor</vt:lpstr>
      <vt:lpstr>Georg Simon Ohm</vt:lpstr>
      <vt:lpstr>Součástka</vt:lpstr>
      <vt:lpstr>Samostatná práce</vt:lpstr>
      <vt:lpstr>Samostatná práce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Odpor</dc:title>
  <dc:creator>Uživatel</dc:creator>
  <cp:lastModifiedBy>Bambasová Kateřina</cp:lastModifiedBy>
  <cp:revision>6</cp:revision>
  <dcterms:created xsi:type="dcterms:W3CDTF">2014-01-22T06:11:13Z</dcterms:created>
  <dcterms:modified xsi:type="dcterms:W3CDTF">2014-03-25T11:19:16Z</dcterms:modified>
</cp:coreProperties>
</file>