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wma" ContentType="audio/x-ms-wma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73" r:id="rId3"/>
    <p:sldId id="274" r:id="rId4"/>
    <p:sldId id="264" r:id="rId5"/>
    <p:sldId id="261" r:id="rId6"/>
    <p:sldId id="263" r:id="rId7"/>
    <p:sldId id="260" r:id="rId8"/>
    <p:sldId id="269" r:id="rId9"/>
    <p:sldId id="272" r:id="rId10"/>
    <p:sldId id="266" r:id="rId11"/>
    <p:sldId id="267" r:id="rId12"/>
    <p:sldId id="271" r:id="rId13"/>
    <p:sldId id="265" r:id="rId14"/>
    <p:sldId id="270" r:id="rId15"/>
    <p:sldId id="25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99CCFF"/>
    <a:srgbClr val="996633"/>
    <a:srgbClr val="FFFF99"/>
    <a:srgbClr val="FFFF66"/>
    <a:srgbClr val="00CC00"/>
    <a:srgbClr val="00FF00"/>
    <a:srgbClr val="FF00FF"/>
    <a:srgbClr val="FFCC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252FEF-C7BC-46C0-8E81-80E7F3192DB0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5EC85-BA6D-4F5D-A97D-316EBB68A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1905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45EC85-BA6D-4F5D-A97D-316EBB68A2A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2935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45EC85-BA6D-4F5D-A97D-316EBB68A2A4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59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321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077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626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96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903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086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020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82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874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689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552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0181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9444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6170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6013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0748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9435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4801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1430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7651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5521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111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33610-A34D-4ACC-9355-0668F44050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6AC07C-F510-4AC0-AB68-47A75E9DE1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094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33610-A34D-4ACC-9355-0668F440506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6AC07C-F510-4AC0-AB68-47A75E9DE1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796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.wma"/><Relationship Id="rId7" Type="http://schemas.openxmlformats.org/officeDocument/2006/relationships/image" Target="../media/image2.png"/><Relationship Id="rId2" Type="http://schemas.openxmlformats.org/officeDocument/2006/relationships/audio" Target="file:///E:\DUM%20b&#345;ezen%20-%20Karko&#353;kov&#225;\OD&#268;&#205;T&#193;N&#205;%20DO%202\zaba.mp3" TargetMode="External"/><Relationship Id="rId1" Type="http://schemas.microsoft.com/office/2007/relationships/media" Target="file:///E:\DUM%20b&#345;ezen%20-%20Karko&#353;kov&#225;\OD&#268;&#205;T&#193;N&#205;%20DO%202\zaba.mp3" TargetMode="External"/><Relationship Id="rId6" Type="http://schemas.openxmlformats.org/officeDocument/2006/relationships/image" Target="../media/image1.wmf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.wma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wma"/><Relationship Id="rId7" Type="http://schemas.openxmlformats.org/officeDocument/2006/relationships/image" Target="../media/image8.wmf"/><Relationship Id="rId2" Type="http://schemas.openxmlformats.org/officeDocument/2006/relationships/audio" Target="file:///E:\DUM%20b&#345;ezen%20-%20Karko&#353;kov&#225;\OD&#268;&#205;T&#193;N&#205;%20DO%202\v&#237;tr.mp3" TargetMode="External"/><Relationship Id="rId1" Type="http://schemas.microsoft.com/office/2007/relationships/media" Target="file:///E:\DUM%20b&#345;ezen%20-%20Karko&#353;kov&#225;\OD&#268;&#205;T&#193;N&#205;%20DO%202\v&#237;tr.mp3" TargetMode="External"/><Relationship Id="rId6" Type="http://schemas.openxmlformats.org/officeDocument/2006/relationships/image" Target="../media/image7.wmf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wma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Anonymous/utente_singolo_architet_01r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media" Target="../media/media4.wma"/><Relationship Id="rId7" Type="http://schemas.openxmlformats.org/officeDocument/2006/relationships/hyperlink" Target="http://openclipart.org/people/Anonymous/Anonymous_Boat_1.svg" TargetMode="Externa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3.png"/><Relationship Id="rId4" Type="http://schemas.openxmlformats.org/officeDocument/2006/relationships/audio" Target="../media/media4.wma"/><Relationship Id="rId9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s/a/H/H/r/X/l/young-duck-hi.png" TargetMode="External"/><Relationship Id="rId3" Type="http://schemas.openxmlformats.org/officeDocument/2006/relationships/image" Target="../media/image18.png"/><Relationship Id="rId7" Type="http://schemas.openxmlformats.org/officeDocument/2006/relationships/image" Target="../media/image21.png"/><Relationship Id="rId2" Type="http://schemas.openxmlformats.org/officeDocument/2006/relationships/hyperlink" Target="http://upload.wikimedia.org/wikipedia/commons/6/63/Goose_cartoon_04.svg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0.png"/><Relationship Id="rId5" Type="http://schemas.openxmlformats.org/officeDocument/2006/relationships/hyperlink" Target="//upload.wikimedia.org/wikipedia/commons/2/21/Goose_clipart_01.svg" TargetMode="External"/><Relationship Id="rId10" Type="http://schemas.openxmlformats.org/officeDocument/2006/relationships/image" Target="../media/image23.png"/><Relationship Id="rId4" Type="http://schemas.openxmlformats.org/officeDocument/2006/relationships/image" Target="../media/image19.png"/><Relationship Id="rId9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id"/><Relationship Id="rId1" Type="http://schemas.microsoft.com/office/2007/relationships/media" Target="../media/media5.mid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Anonymous/Anonymous_Boat_1.svg" TargetMode="External"/><Relationship Id="rId13" Type="http://schemas.openxmlformats.org/officeDocument/2006/relationships/hyperlink" Target="http://office.microsoft.com/" TargetMode="External"/><Relationship Id="rId3" Type="http://schemas.openxmlformats.org/officeDocument/2006/relationships/hyperlink" Target="http://upload.wikimedia.org/wikipedia/commons/2/21/Goose_clipart_01.svg" TargetMode="External"/><Relationship Id="rId7" Type="http://schemas.openxmlformats.org/officeDocument/2006/relationships/hyperlink" Target="http://upload.wikimedia.org/wikipedia/commons/2/22/Smiley_green_alien_wink.svg" TargetMode="External"/><Relationship Id="rId12" Type="http://schemas.openxmlformats.org/officeDocument/2006/relationships/hyperlink" Target="http://www.clker.com/clipart-bug-eyed-frog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7/7d/Smiley_green_alien_nerdy.svg" TargetMode="External"/><Relationship Id="rId11" Type="http://schemas.openxmlformats.org/officeDocument/2006/relationships/hyperlink" Target="http://www.clker.com/cliparts/a/H/H/r/X/l/young-duck-hi.png" TargetMode="External"/><Relationship Id="rId5" Type="http://schemas.openxmlformats.org/officeDocument/2006/relationships/hyperlink" Target="http://upload.wikimedia.org/wikipedia/commons/a/a2/Smiley_green_alien_mmm.svg" TargetMode="External"/><Relationship Id="rId10" Type="http://schemas.openxmlformats.org/officeDocument/2006/relationships/hyperlink" Target="http://www.clker.com/clipart-16093.html" TargetMode="External"/><Relationship Id="rId4" Type="http://schemas.openxmlformats.org/officeDocument/2006/relationships/hyperlink" Target="http://upload.wikimedia.org/wikipedia/commons/6/63/Goose_cartoon_04.svg" TargetMode="External"/><Relationship Id="rId9" Type="http://schemas.openxmlformats.org/officeDocument/2006/relationships/hyperlink" Target="http://openclipart.org/people/Anonymous/utente_singolo_architet_01r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Odčítání do 2,</a:t>
            </a:r>
            <a:br>
              <a:rPr lang="cs-CZ" sz="3600" dirty="0" smtClean="0"/>
            </a:br>
            <a:r>
              <a:rPr lang="cs-CZ" sz="3600" dirty="0" smtClean="0"/>
              <a:t>čtení matematických znaků -, =.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640875"/>
            <a:ext cx="4326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SŠ, ZŠ a MŠ, Karviná, příspěvková organizace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08638" y="5203840"/>
            <a:ext cx="2171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Jana </a:t>
            </a:r>
            <a:r>
              <a:rPr lang="cs-CZ" dirty="0" err="1" smtClean="0"/>
              <a:t>Karkošková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02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64904"/>
            <a:ext cx="8229600" cy="1143000"/>
          </a:xfrm>
        </p:spPr>
        <p:txBody>
          <a:bodyPr/>
          <a:lstStyle/>
          <a:p>
            <a:r>
              <a:rPr lang="cs-CZ" dirty="0" smtClean="0"/>
              <a:t>Popiš děj obrázků.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203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  <a:alpha val="6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Je rovno 46"/>
          <p:cNvSpPr/>
          <p:nvPr/>
        </p:nvSpPr>
        <p:spPr>
          <a:xfrm>
            <a:off x="6314945" y="5483893"/>
            <a:ext cx="776250" cy="636179"/>
          </a:xfrm>
          <a:prstGeom prst="mathEqual">
            <a:avLst>
              <a:gd name="adj1" fmla="val 21695"/>
              <a:gd name="adj2" fmla="val 22718"/>
            </a:avLst>
          </a:prstGeom>
          <a:solidFill>
            <a:srgbClr val="0099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363868" y="5021093"/>
            <a:ext cx="83067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n w="28575">
                  <a:solidFill>
                    <a:schemeClr val="bg1">
                      <a:lumMod val="95000"/>
                    </a:schemeClr>
                  </a:solidFill>
                  <a:prstDash val="solid"/>
                </a:ln>
                <a:solidFill>
                  <a:srgbClr val="00990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9600" dirty="0">
              <a:ln w="28575">
                <a:solidFill>
                  <a:schemeClr val="bg1">
                    <a:lumMod val="95000"/>
                  </a:schemeClr>
                </a:solidFill>
                <a:prstDash val="solid"/>
              </a:ln>
              <a:solidFill>
                <a:srgbClr val="009900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44" name="Minus 43"/>
          <p:cNvSpPr/>
          <p:nvPr/>
        </p:nvSpPr>
        <p:spPr>
          <a:xfrm>
            <a:off x="4620887" y="5422140"/>
            <a:ext cx="742981" cy="767567"/>
          </a:xfrm>
          <a:prstGeom prst="mathMinus">
            <a:avLst>
              <a:gd name="adj1" fmla="val 18166"/>
            </a:avLst>
          </a:prstGeom>
          <a:solidFill>
            <a:srgbClr val="0099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spc="5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707918" y="4998384"/>
            <a:ext cx="830677" cy="156966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dirty="0" smtClean="0">
                <a:ln w="28575">
                  <a:solidFill>
                    <a:schemeClr val="bg1">
                      <a:lumMod val="95000"/>
                    </a:schemeClr>
                  </a:solidFill>
                  <a:prstDash val="solid"/>
                </a:ln>
                <a:solidFill>
                  <a:srgbClr val="00990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2</a:t>
            </a:r>
            <a:endParaRPr lang="cs-CZ" sz="9600" b="1" spc="50" dirty="0">
              <a:ln w="28575">
                <a:solidFill>
                  <a:schemeClr val="bg1">
                    <a:lumMod val="95000"/>
                  </a:schemeClr>
                </a:solidFill>
                <a:prstDash val="solid"/>
              </a:ln>
              <a:solidFill>
                <a:srgbClr val="0099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pic>
        <p:nvPicPr>
          <p:cNvPr id="1037" name="Picture 13" descr="C:\Users\Karkošková\AppData\Local\Microsoft\Windows\Temporary Internet Files\Content.IE5\12IOP452\MC900335884[1].wmf"/>
          <p:cNvPicPr>
            <a:picLocks noChangeAspect="1" noChangeArrowheads="1"/>
          </p:cNvPicPr>
          <p:nvPr/>
        </p:nvPicPr>
        <p:blipFill rotWithShape="1">
          <a:blip r:embed="rId6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5" t="12657" r="520" b="8473"/>
          <a:stretch/>
        </p:blipFill>
        <p:spPr bwMode="auto">
          <a:xfrm>
            <a:off x="7248525" y="1438719"/>
            <a:ext cx="1895475" cy="157008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>
            <a:stCxn id="8" idx="0"/>
          </p:cNvCxnSpPr>
          <p:nvPr/>
        </p:nvCxnSpPr>
        <p:spPr>
          <a:xfrm flipV="1">
            <a:off x="1079612" y="2812278"/>
            <a:ext cx="9282" cy="16665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ětiva 1"/>
          <p:cNvSpPr/>
          <p:nvPr/>
        </p:nvSpPr>
        <p:spPr>
          <a:xfrm rot="658320">
            <a:off x="2396948" y="1065730"/>
            <a:ext cx="3616877" cy="3823252"/>
          </a:xfrm>
          <a:prstGeom prst="chord">
            <a:avLst>
              <a:gd name="adj1" fmla="val 2700000"/>
              <a:gd name="adj2" fmla="val 16179043"/>
            </a:avLst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ětiva 29"/>
          <p:cNvSpPr/>
          <p:nvPr/>
        </p:nvSpPr>
        <p:spPr>
          <a:xfrm rot="13170418">
            <a:off x="3588848" y="979867"/>
            <a:ext cx="3880794" cy="3890789"/>
          </a:xfrm>
          <a:prstGeom prst="chord">
            <a:avLst>
              <a:gd name="adj1" fmla="val 1950586"/>
              <a:gd name="adj2" fmla="val 16200000"/>
            </a:avLst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1187624" y="3329955"/>
            <a:ext cx="247105" cy="3528045"/>
          </a:xfrm>
          <a:prstGeom prst="triangle">
            <a:avLst/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pic>
        <p:nvPicPr>
          <p:cNvPr id="1031" name="Picture 7" descr="http://www.clker.com/cliparts/a/M/G/A/X/6/bug-eyed-frog-hi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531" y="1475156"/>
            <a:ext cx="2569337" cy="2081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http://www.clker.com/cliparts/a/M/G/A/X/6/bug-eyed-frog-hi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45662"/>
            <a:ext cx="2569337" cy="2081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971600" y="2978932"/>
            <a:ext cx="216024" cy="2376264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8" idx="2"/>
          </p:cNvCxnSpPr>
          <p:nvPr/>
        </p:nvCxnSpPr>
        <p:spPr>
          <a:xfrm>
            <a:off x="1079612" y="5355196"/>
            <a:ext cx="0" cy="1529752"/>
          </a:xfrm>
          <a:prstGeom prst="line">
            <a:avLst/>
          </a:prstGeom>
          <a:ln w="76200">
            <a:solidFill>
              <a:srgbClr val="33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ovnoramenný trojúhelník 14"/>
          <p:cNvSpPr/>
          <p:nvPr/>
        </p:nvSpPr>
        <p:spPr>
          <a:xfrm>
            <a:off x="1450650" y="3670333"/>
            <a:ext cx="144016" cy="3240360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ěsíc 24"/>
          <p:cNvSpPr/>
          <p:nvPr/>
        </p:nvSpPr>
        <p:spPr>
          <a:xfrm rot="10453825">
            <a:off x="2708824" y="4501449"/>
            <a:ext cx="171411" cy="2406724"/>
          </a:xfrm>
          <a:prstGeom prst="moon">
            <a:avLst>
              <a:gd name="adj" fmla="val 60585"/>
            </a:avLst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ěsíc 25"/>
          <p:cNvSpPr/>
          <p:nvPr/>
        </p:nvSpPr>
        <p:spPr>
          <a:xfrm rot="10054729">
            <a:off x="448202" y="4366351"/>
            <a:ext cx="421123" cy="2492370"/>
          </a:xfrm>
          <a:prstGeom prst="moon">
            <a:avLst>
              <a:gd name="adj" fmla="val 25660"/>
            </a:avLst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ěsíc 26"/>
          <p:cNvSpPr/>
          <p:nvPr/>
        </p:nvSpPr>
        <p:spPr>
          <a:xfrm rot="628924">
            <a:off x="275467" y="3023235"/>
            <a:ext cx="691923" cy="3842840"/>
          </a:xfrm>
          <a:prstGeom prst="moon">
            <a:avLst>
              <a:gd name="adj" fmla="val 25660"/>
            </a:avLst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497917" y="3131333"/>
            <a:ext cx="157214" cy="3729446"/>
            <a:chOff x="497917" y="3329955"/>
            <a:chExt cx="216024" cy="3530823"/>
          </a:xfrm>
        </p:grpSpPr>
        <p:sp>
          <p:nvSpPr>
            <p:cNvPr id="28" name="Zaoblený obdélník 27"/>
            <p:cNvSpPr/>
            <p:nvPr/>
          </p:nvSpPr>
          <p:spPr>
            <a:xfrm>
              <a:off x="497917" y="3329955"/>
              <a:ext cx="216024" cy="2193743"/>
            </a:xfrm>
            <a:prstGeom prst="round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600872" y="5523698"/>
              <a:ext cx="0" cy="1337080"/>
            </a:xfrm>
            <a:prstGeom prst="line">
              <a:avLst/>
            </a:prstGeom>
            <a:ln w="76200">
              <a:solidFill>
                <a:srgbClr val="33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1732807" y="4011454"/>
            <a:ext cx="216024" cy="2866804"/>
            <a:chOff x="8244408" y="610555"/>
            <a:chExt cx="216024" cy="4039611"/>
          </a:xfrm>
        </p:grpSpPr>
        <p:sp>
          <p:nvSpPr>
            <p:cNvPr id="32" name="Zaoblený obdélník 31"/>
            <p:cNvSpPr/>
            <p:nvPr/>
          </p:nvSpPr>
          <p:spPr>
            <a:xfrm>
              <a:off x="8244408" y="610555"/>
              <a:ext cx="216024" cy="2509859"/>
            </a:xfrm>
            <a:prstGeom prst="round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3" name="Přímá spojnice 32"/>
            <p:cNvCxnSpPr/>
            <p:nvPr/>
          </p:nvCxnSpPr>
          <p:spPr>
            <a:xfrm>
              <a:off x="8347363" y="3120414"/>
              <a:ext cx="0" cy="1529752"/>
            </a:xfrm>
            <a:prstGeom prst="line">
              <a:avLst/>
            </a:prstGeom>
            <a:ln w="76200">
              <a:solidFill>
                <a:schemeClr val="bg2">
                  <a:lumMod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Měsíc 13"/>
          <p:cNvSpPr/>
          <p:nvPr/>
        </p:nvSpPr>
        <p:spPr>
          <a:xfrm rot="628924">
            <a:off x="677654" y="3612220"/>
            <a:ext cx="341543" cy="3241161"/>
          </a:xfrm>
          <a:prstGeom prst="moon">
            <a:avLst>
              <a:gd name="adj" fmla="val 33812"/>
            </a:avLst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1569657" y="4046625"/>
            <a:ext cx="161749" cy="2838323"/>
          </a:xfrm>
          <a:prstGeom prst="triangle">
            <a:avLst/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35" name="Rovnoramenný trojúhelník 34"/>
          <p:cNvSpPr/>
          <p:nvPr/>
        </p:nvSpPr>
        <p:spPr>
          <a:xfrm>
            <a:off x="2305725" y="5355196"/>
            <a:ext cx="247105" cy="1509207"/>
          </a:xfrm>
          <a:prstGeom prst="triangle">
            <a:avLst/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36" name="Rovnoramenný trojúhelník 35"/>
          <p:cNvSpPr/>
          <p:nvPr/>
        </p:nvSpPr>
        <p:spPr>
          <a:xfrm>
            <a:off x="2058619" y="3338114"/>
            <a:ext cx="247105" cy="3528045"/>
          </a:xfrm>
          <a:prstGeom prst="triangle">
            <a:avLst/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43" name="Měsíc 42"/>
          <p:cNvSpPr/>
          <p:nvPr/>
        </p:nvSpPr>
        <p:spPr>
          <a:xfrm rot="10454362">
            <a:off x="1684630" y="4338094"/>
            <a:ext cx="326955" cy="2548884"/>
          </a:xfrm>
          <a:prstGeom prst="moon">
            <a:avLst>
              <a:gd name="adj" fmla="val 25660"/>
            </a:avLst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 flipH="1" flipV="1">
            <a:off x="572844" y="2978932"/>
            <a:ext cx="3680" cy="15240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1837116" y="3879049"/>
            <a:ext cx="0" cy="1181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ovnoramenný trojúhelník 50"/>
          <p:cNvSpPr/>
          <p:nvPr/>
        </p:nvSpPr>
        <p:spPr>
          <a:xfrm>
            <a:off x="2552829" y="4289907"/>
            <a:ext cx="241701" cy="2576251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ěsíc 36"/>
          <p:cNvSpPr/>
          <p:nvPr/>
        </p:nvSpPr>
        <p:spPr>
          <a:xfrm>
            <a:off x="37090" y="3245882"/>
            <a:ext cx="360040" cy="3664811"/>
          </a:xfrm>
          <a:prstGeom prst="moon">
            <a:avLst>
              <a:gd name="adj" fmla="val 25234"/>
            </a:avLst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ěsíc 38"/>
          <p:cNvSpPr/>
          <p:nvPr/>
        </p:nvSpPr>
        <p:spPr>
          <a:xfrm>
            <a:off x="2953545" y="4653135"/>
            <a:ext cx="95517" cy="2254963"/>
          </a:xfrm>
          <a:prstGeom prst="moon">
            <a:avLst>
              <a:gd name="adj" fmla="val 60585"/>
            </a:avLst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7141336" y="5024455"/>
            <a:ext cx="83067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n w="28575">
                  <a:solidFill>
                    <a:srgbClr val="0099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9600" dirty="0">
              <a:ln w="28575">
                <a:solidFill>
                  <a:srgbClr val="009900"/>
                </a:solidFill>
                <a:prstDash val="solid"/>
              </a:ln>
              <a:solidFill>
                <a:srgbClr val="33CC33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2603035" y="1033518"/>
            <a:ext cx="2952328" cy="2826296"/>
          </a:xfrm>
          <a:prstGeom prst="ellipse">
            <a:avLst/>
          </a:prstGeom>
          <a:noFill/>
          <a:ln w="76200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ab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40" name="Picture 13" descr="C:\Users\Karkošková\AppData\Local\Microsoft\Windows\Temporary Internet Files\Content.IE5\12IOP452\MC900335884[1].wmf"/>
          <p:cNvPicPr>
            <a:picLocks noChangeAspect="1" noChangeArrowheads="1"/>
          </p:cNvPicPr>
          <p:nvPr/>
        </p:nvPicPr>
        <p:blipFill rotWithShape="1">
          <a:blip r:embed="rId6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5" t="12657" r="520" b="8473"/>
          <a:stretch/>
        </p:blipFill>
        <p:spPr bwMode="auto">
          <a:xfrm>
            <a:off x="6444208" y="44094"/>
            <a:ext cx="1895475" cy="157008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zaba [Vysoká kvalita] [Vysoká kvalita].wma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402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8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800"/>
                            </p:stCondLst>
                            <p:childTnLst>
                              <p:par>
                                <p:cTn id="24" presetID="15" presetClass="emph" presetSubtype="0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5" dur="indefinit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07956E-6 C -0.00243 -0.00763 -0.0066 -0.0222 -0.01042 -0.02914 C -0.01215 -0.03191 -0.01476 -0.03376 -0.01667 -0.03654 C -0.01962 -0.04093 -0.02066 -0.04764 -0.02482 -0.05087 C -0.02899 -0.05388 -0.03316 -0.05712 -0.03732 -0.06059 C -0.03941 -0.06221 -0.04357 -0.06521 -0.04357 -0.06498 C -0.0526 -0.08117 -0.04201 -0.06614 -0.05364 -0.07516 C -0.06875 -0.08672 -0.05156 -0.07909 -0.06614 -0.08464 C -0.07239 -0.09551 -0.07482 -0.09112 -0.08246 -0.09921 C -0.08698 -0.10383 -0.09028 -0.10962 -0.09496 -0.11378 C -0.09705 -0.11517 -0.0993 -0.11655 -0.10121 -0.1184 C -0.10347 -0.12072 -0.10521 -0.12349 -0.10746 -0.12581 C -0.11146 -0.12951 -0.11979 -0.13575 -0.11979 -0.13552 C -0.12934 -0.1524 -0.12326 -0.14801 -0.1342 -0.15263 C -0.14496 -0.17252 -0.12778 -0.14269 -0.15069 -0.16975 C -0.15764 -0.17807 -0.16597 -0.18755 -0.17535 -0.19125 C -0.18941 -0.20791 -0.17413 -0.19195 -0.18785 -0.20097 C -0.19219 -0.20374 -0.19601 -0.20767 -0.2 -0.21068 C -0.20712 -0.21623 -0.23125 -0.22132 -0.23906 -0.22248 C -0.26927 -0.22109 -0.29357 -0.21947 -0.32153 -0.20837 C -0.32864 -0.20536 -0.33403 -0.19842 -0.34028 -0.1938 C -0.34444 -0.19056 -0.3526 -0.18408 -0.3526 -0.18385 C -0.35816 -0.16512 -0.34965 -0.18755 -0.36076 -0.17437 C -0.36232 -0.17275 -0.36146 -0.16905 -0.36285 -0.1672 C -0.36458 -0.16512 -0.36701 -0.16396 -0.3691 -0.16235 C -0.37552 -0.15055 -0.37847 -0.14315 -0.38767 -0.13575 C -0.3941 -0.11262 -0.40347 -0.09135 -0.40816 -0.06776 C -0.41371 -0.03977 -0.41458 -0.0111 -0.42066 0.01712 C -0.42378 0.05181 -0.42691 0.08627 -0.42899 0.12119 C -0.42951 0.16721 -0.42986 0.213 -0.43107 0.25902 C -0.43177 0.29926 -0.4283 0.24538 -0.4283 0.28562 " pathEditMode="relative" rAng="0" ptsTypes="fffffffffffffffffffffffffffffff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97" y="38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8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2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2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42" presetClass="exit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5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2544E-6 L 0.125 2.52544E-6 C 0.18107 2.52544E-6 0.25 0.06892 0.25 0.12511 L 0.24496 0.44681 " pathEditMode="relative" rAng="0" ptsTypes="FfFF">
                                      <p:cBhvr>
                                        <p:cTn id="8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23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4000"/>
                            </p:stCondLst>
                            <p:childTnLst>
                              <p:par>
                                <p:cTn id="88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9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8" dur="17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9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7" grpId="0" animBg="1"/>
      <p:bldP spid="47" grpId="1" animBg="1"/>
      <p:bldP spid="42" grpId="0"/>
      <p:bldP spid="42" grpId="1"/>
      <p:bldP spid="44" grpId="0" animBg="1"/>
      <p:bldP spid="44" grpId="1" animBg="1"/>
      <p:bldP spid="41" grpId="0"/>
      <p:bldP spid="41" grpId="1"/>
      <p:bldP spid="41" grpId="2"/>
      <p:bldP spid="46" grpId="0"/>
      <p:bldP spid="46" grpId="1"/>
      <p:bldP spid="46" grpId="2"/>
      <p:bldP spid="3" grpId="0" animBg="1"/>
      <p:bldP spid="3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Volný tvar 41"/>
          <p:cNvSpPr/>
          <p:nvPr/>
        </p:nvSpPr>
        <p:spPr>
          <a:xfrm rot="372075">
            <a:off x="-130011" y="4811649"/>
            <a:ext cx="9540582" cy="2574711"/>
          </a:xfrm>
          <a:custGeom>
            <a:avLst/>
            <a:gdLst>
              <a:gd name="connsiteX0" fmla="*/ 0 w 9238593"/>
              <a:gd name="connsiteY0" fmla="*/ 777292 h 777292"/>
              <a:gd name="connsiteX1" fmla="*/ 867103 w 9238593"/>
              <a:gd name="connsiteY1" fmla="*/ 257030 h 777292"/>
              <a:gd name="connsiteX2" fmla="*/ 1686910 w 9238593"/>
              <a:gd name="connsiteY2" fmla="*/ 162436 h 777292"/>
              <a:gd name="connsiteX3" fmla="*/ 2427890 w 9238593"/>
              <a:gd name="connsiteY3" fmla="*/ 320092 h 777292"/>
              <a:gd name="connsiteX4" fmla="*/ 3326524 w 9238593"/>
              <a:gd name="connsiteY4" fmla="*/ 383154 h 777292"/>
              <a:gd name="connsiteX5" fmla="*/ 4761186 w 9238593"/>
              <a:gd name="connsiteY5" fmla="*/ 225499 h 777292"/>
              <a:gd name="connsiteX6" fmla="*/ 5612524 w 9238593"/>
              <a:gd name="connsiteY6" fmla="*/ 36312 h 777292"/>
              <a:gd name="connsiteX7" fmla="*/ 6747641 w 9238593"/>
              <a:gd name="connsiteY7" fmla="*/ 4781 h 777292"/>
              <a:gd name="connsiteX8" fmla="*/ 7709338 w 9238593"/>
              <a:gd name="connsiteY8" fmla="*/ 99374 h 777292"/>
              <a:gd name="connsiteX9" fmla="*/ 9238593 w 9238593"/>
              <a:gd name="connsiteY9" fmla="*/ 477747 h 777292"/>
              <a:gd name="connsiteX10" fmla="*/ 9238593 w 9238593"/>
              <a:gd name="connsiteY10" fmla="*/ 477747 h 777292"/>
              <a:gd name="connsiteX11" fmla="*/ 9238593 w 9238593"/>
              <a:gd name="connsiteY11" fmla="*/ 477747 h 777292"/>
              <a:gd name="connsiteX0" fmla="*/ 0 w 9399657"/>
              <a:gd name="connsiteY0" fmla="*/ 386023 h 477747"/>
              <a:gd name="connsiteX1" fmla="*/ 1028167 w 9399657"/>
              <a:gd name="connsiteY1" fmla="*/ 257030 h 477747"/>
              <a:gd name="connsiteX2" fmla="*/ 1847974 w 9399657"/>
              <a:gd name="connsiteY2" fmla="*/ 162436 h 477747"/>
              <a:gd name="connsiteX3" fmla="*/ 2588954 w 9399657"/>
              <a:gd name="connsiteY3" fmla="*/ 320092 h 477747"/>
              <a:gd name="connsiteX4" fmla="*/ 3487588 w 9399657"/>
              <a:gd name="connsiteY4" fmla="*/ 383154 h 477747"/>
              <a:gd name="connsiteX5" fmla="*/ 4922250 w 9399657"/>
              <a:gd name="connsiteY5" fmla="*/ 225499 h 477747"/>
              <a:gd name="connsiteX6" fmla="*/ 5773588 w 9399657"/>
              <a:gd name="connsiteY6" fmla="*/ 36312 h 477747"/>
              <a:gd name="connsiteX7" fmla="*/ 6908705 w 9399657"/>
              <a:gd name="connsiteY7" fmla="*/ 4781 h 477747"/>
              <a:gd name="connsiteX8" fmla="*/ 7870402 w 9399657"/>
              <a:gd name="connsiteY8" fmla="*/ 99374 h 477747"/>
              <a:gd name="connsiteX9" fmla="*/ 9399657 w 9399657"/>
              <a:gd name="connsiteY9" fmla="*/ 477747 h 477747"/>
              <a:gd name="connsiteX10" fmla="*/ 9399657 w 9399657"/>
              <a:gd name="connsiteY10" fmla="*/ 477747 h 477747"/>
              <a:gd name="connsiteX11" fmla="*/ 9399657 w 9399657"/>
              <a:gd name="connsiteY11" fmla="*/ 477747 h 477747"/>
              <a:gd name="connsiteX0" fmla="*/ 0 w 9356808"/>
              <a:gd name="connsiteY0" fmla="*/ 585132 h 585132"/>
              <a:gd name="connsiteX1" fmla="*/ 985318 w 9356808"/>
              <a:gd name="connsiteY1" fmla="*/ 257030 h 585132"/>
              <a:gd name="connsiteX2" fmla="*/ 1805125 w 9356808"/>
              <a:gd name="connsiteY2" fmla="*/ 162436 h 585132"/>
              <a:gd name="connsiteX3" fmla="*/ 2546105 w 9356808"/>
              <a:gd name="connsiteY3" fmla="*/ 320092 h 585132"/>
              <a:gd name="connsiteX4" fmla="*/ 3444739 w 9356808"/>
              <a:gd name="connsiteY4" fmla="*/ 383154 h 585132"/>
              <a:gd name="connsiteX5" fmla="*/ 4879401 w 9356808"/>
              <a:gd name="connsiteY5" fmla="*/ 225499 h 585132"/>
              <a:gd name="connsiteX6" fmla="*/ 5730739 w 9356808"/>
              <a:gd name="connsiteY6" fmla="*/ 36312 h 585132"/>
              <a:gd name="connsiteX7" fmla="*/ 6865856 w 9356808"/>
              <a:gd name="connsiteY7" fmla="*/ 4781 h 585132"/>
              <a:gd name="connsiteX8" fmla="*/ 7827553 w 9356808"/>
              <a:gd name="connsiteY8" fmla="*/ 99374 h 585132"/>
              <a:gd name="connsiteX9" fmla="*/ 9356808 w 9356808"/>
              <a:gd name="connsiteY9" fmla="*/ 477747 h 585132"/>
              <a:gd name="connsiteX10" fmla="*/ 9356808 w 9356808"/>
              <a:gd name="connsiteY10" fmla="*/ 477747 h 585132"/>
              <a:gd name="connsiteX11" fmla="*/ 9356808 w 9356808"/>
              <a:gd name="connsiteY11" fmla="*/ 477747 h 585132"/>
              <a:gd name="connsiteX0" fmla="*/ 0 w 9356808"/>
              <a:gd name="connsiteY0" fmla="*/ 585132 h 585132"/>
              <a:gd name="connsiteX1" fmla="*/ 295409 w 9356808"/>
              <a:gd name="connsiteY1" fmla="*/ 280637 h 585132"/>
              <a:gd name="connsiteX2" fmla="*/ 985318 w 9356808"/>
              <a:gd name="connsiteY2" fmla="*/ 257030 h 585132"/>
              <a:gd name="connsiteX3" fmla="*/ 1805125 w 9356808"/>
              <a:gd name="connsiteY3" fmla="*/ 162436 h 585132"/>
              <a:gd name="connsiteX4" fmla="*/ 2546105 w 9356808"/>
              <a:gd name="connsiteY4" fmla="*/ 320092 h 585132"/>
              <a:gd name="connsiteX5" fmla="*/ 3444739 w 9356808"/>
              <a:gd name="connsiteY5" fmla="*/ 383154 h 585132"/>
              <a:gd name="connsiteX6" fmla="*/ 4879401 w 9356808"/>
              <a:gd name="connsiteY6" fmla="*/ 225499 h 585132"/>
              <a:gd name="connsiteX7" fmla="*/ 5730739 w 9356808"/>
              <a:gd name="connsiteY7" fmla="*/ 36312 h 585132"/>
              <a:gd name="connsiteX8" fmla="*/ 6865856 w 9356808"/>
              <a:gd name="connsiteY8" fmla="*/ 4781 h 585132"/>
              <a:gd name="connsiteX9" fmla="*/ 7827553 w 9356808"/>
              <a:gd name="connsiteY9" fmla="*/ 99374 h 585132"/>
              <a:gd name="connsiteX10" fmla="*/ 9356808 w 9356808"/>
              <a:gd name="connsiteY10" fmla="*/ 477747 h 585132"/>
              <a:gd name="connsiteX11" fmla="*/ 9356808 w 9356808"/>
              <a:gd name="connsiteY11" fmla="*/ 477747 h 585132"/>
              <a:gd name="connsiteX12" fmla="*/ 9356808 w 9356808"/>
              <a:gd name="connsiteY12" fmla="*/ 477747 h 585132"/>
              <a:gd name="connsiteX0" fmla="*/ 0 w 9175285"/>
              <a:gd name="connsiteY0" fmla="*/ 779838 h 779838"/>
              <a:gd name="connsiteX1" fmla="*/ 113886 w 9175285"/>
              <a:gd name="connsiteY1" fmla="*/ 280637 h 779838"/>
              <a:gd name="connsiteX2" fmla="*/ 803795 w 9175285"/>
              <a:gd name="connsiteY2" fmla="*/ 257030 h 779838"/>
              <a:gd name="connsiteX3" fmla="*/ 1623602 w 9175285"/>
              <a:gd name="connsiteY3" fmla="*/ 162436 h 779838"/>
              <a:gd name="connsiteX4" fmla="*/ 2364582 w 9175285"/>
              <a:gd name="connsiteY4" fmla="*/ 320092 h 779838"/>
              <a:gd name="connsiteX5" fmla="*/ 3263216 w 9175285"/>
              <a:gd name="connsiteY5" fmla="*/ 383154 h 779838"/>
              <a:gd name="connsiteX6" fmla="*/ 4697878 w 9175285"/>
              <a:gd name="connsiteY6" fmla="*/ 225499 h 779838"/>
              <a:gd name="connsiteX7" fmla="*/ 5549216 w 9175285"/>
              <a:gd name="connsiteY7" fmla="*/ 36312 h 779838"/>
              <a:gd name="connsiteX8" fmla="*/ 6684333 w 9175285"/>
              <a:gd name="connsiteY8" fmla="*/ 4781 h 779838"/>
              <a:gd name="connsiteX9" fmla="*/ 7646030 w 9175285"/>
              <a:gd name="connsiteY9" fmla="*/ 99374 h 779838"/>
              <a:gd name="connsiteX10" fmla="*/ 9175285 w 9175285"/>
              <a:gd name="connsiteY10" fmla="*/ 477747 h 779838"/>
              <a:gd name="connsiteX11" fmla="*/ 9175285 w 9175285"/>
              <a:gd name="connsiteY11" fmla="*/ 477747 h 779838"/>
              <a:gd name="connsiteX12" fmla="*/ 9175285 w 9175285"/>
              <a:gd name="connsiteY12" fmla="*/ 477747 h 779838"/>
              <a:gd name="connsiteX0" fmla="*/ 147677 w 9322962"/>
              <a:gd name="connsiteY0" fmla="*/ 779838 h 779838"/>
              <a:gd name="connsiteX1" fmla="*/ 44172 w 9322962"/>
              <a:gd name="connsiteY1" fmla="*/ 282984 h 779838"/>
              <a:gd name="connsiteX2" fmla="*/ 951472 w 9322962"/>
              <a:gd name="connsiteY2" fmla="*/ 257030 h 779838"/>
              <a:gd name="connsiteX3" fmla="*/ 1771279 w 9322962"/>
              <a:gd name="connsiteY3" fmla="*/ 162436 h 779838"/>
              <a:gd name="connsiteX4" fmla="*/ 2512259 w 9322962"/>
              <a:gd name="connsiteY4" fmla="*/ 320092 h 779838"/>
              <a:gd name="connsiteX5" fmla="*/ 3410893 w 9322962"/>
              <a:gd name="connsiteY5" fmla="*/ 383154 h 779838"/>
              <a:gd name="connsiteX6" fmla="*/ 4845555 w 9322962"/>
              <a:gd name="connsiteY6" fmla="*/ 225499 h 779838"/>
              <a:gd name="connsiteX7" fmla="*/ 5696893 w 9322962"/>
              <a:gd name="connsiteY7" fmla="*/ 36312 h 779838"/>
              <a:gd name="connsiteX8" fmla="*/ 6832010 w 9322962"/>
              <a:gd name="connsiteY8" fmla="*/ 4781 h 779838"/>
              <a:gd name="connsiteX9" fmla="*/ 7793707 w 9322962"/>
              <a:gd name="connsiteY9" fmla="*/ 99374 h 779838"/>
              <a:gd name="connsiteX10" fmla="*/ 9322962 w 9322962"/>
              <a:gd name="connsiteY10" fmla="*/ 477747 h 779838"/>
              <a:gd name="connsiteX11" fmla="*/ 9322962 w 9322962"/>
              <a:gd name="connsiteY11" fmla="*/ 477747 h 779838"/>
              <a:gd name="connsiteX12" fmla="*/ 9322962 w 9322962"/>
              <a:gd name="connsiteY12" fmla="*/ 477747 h 779838"/>
              <a:gd name="connsiteX0" fmla="*/ 147677 w 9322962"/>
              <a:gd name="connsiteY0" fmla="*/ 779838 h 779838"/>
              <a:gd name="connsiteX1" fmla="*/ 44172 w 9322962"/>
              <a:gd name="connsiteY1" fmla="*/ 282984 h 779838"/>
              <a:gd name="connsiteX2" fmla="*/ 878460 w 9322962"/>
              <a:gd name="connsiteY2" fmla="*/ 186450 h 779838"/>
              <a:gd name="connsiteX3" fmla="*/ 1771279 w 9322962"/>
              <a:gd name="connsiteY3" fmla="*/ 162436 h 779838"/>
              <a:gd name="connsiteX4" fmla="*/ 2512259 w 9322962"/>
              <a:gd name="connsiteY4" fmla="*/ 320092 h 779838"/>
              <a:gd name="connsiteX5" fmla="*/ 3410893 w 9322962"/>
              <a:gd name="connsiteY5" fmla="*/ 383154 h 779838"/>
              <a:gd name="connsiteX6" fmla="*/ 4845555 w 9322962"/>
              <a:gd name="connsiteY6" fmla="*/ 225499 h 779838"/>
              <a:gd name="connsiteX7" fmla="*/ 5696893 w 9322962"/>
              <a:gd name="connsiteY7" fmla="*/ 36312 h 779838"/>
              <a:gd name="connsiteX8" fmla="*/ 6832010 w 9322962"/>
              <a:gd name="connsiteY8" fmla="*/ 4781 h 779838"/>
              <a:gd name="connsiteX9" fmla="*/ 7793707 w 9322962"/>
              <a:gd name="connsiteY9" fmla="*/ 99374 h 779838"/>
              <a:gd name="connsiteX10" fmla="*/ 9322962 w 9322962"/>
              <a:gd name="connsiteY10" fmla="*/ 477747 h 779838"/>
              <a:gd name="connsiteX11" fmla="*/ 9322962 w 9322962"/>
              <a:gd name="connsiteY11" fmla="*/ 477747 h 779838"/>
              <a:gd name="connsiteX12" fmla="*/ 9322962 w 9322962"/>
              <a:gd name="connsiteY12" fmla="*/ 477747 h 779838"/>
              <a:gd name="connsiteX0" fmla="*/ 147677 w 9322962"/>
              <a:gd name="connsiteY0" fmla="*/ 779838 h 779838"/>
              <a:gd name="connsiteX1" fmla="*/ 44172 w 9322962"/>
              <a:gd name="connsiteY1" fmla="*/ 282984 h 779838"/>
              <a:gd name="connsiteX2" fmla="*/ 878460 w 9322962"/>
              <a:gd name="connsiteY2" fmla="*/ 186450 h 779838"/>
              <a:gd name="connsiteX3" fmla="*/ 1767591 w 9322962"/>
              <a:gd name="connsiteY3" fmla="*/ 194446 h 779838"/>
              <a:gd name="connsiteX4" fmla="*/ 2512259 w 9322962"/>
              <a:gd name="connsiteY4" fmla="*/ 320092 h 779838"/>
              <a:gd name="connsiteX5" fmla="*/ 3410893 w 9322962"/>
              <a:gd name="connsiteY5" fmla="*/ 383154 h 779838"/>
              <a:gd name="connsiteX6" fmla="*/ 4845555 w 9322962"/>
              <a:gd name="connsiteY6" fmla="*/ 225499 h 779838"/>
              <a:gd name="connsiteX7" fmla="*/ 5696893 w 9322962"/>
              <a:gd name="connsiteY7" fmla="*/ 36312 h 779838"/>
              <a:gd name="connsiteX8" fmla="*/ 6832010 w 9322962"/>
              <a:gd name="connsiteY8" fmla="*/ 4781 h 779838"/>
              <a:gd name="connsiteX9" fmla="*/ 7793707 w 9322962"/>
              <a:gd name="connsiteY9" fmla="*/ 99374 h 779838"/>
              <a:gd name="connsiteX10" fmla="*/ 9322962 w 9322962"/>
              <a:gd name="connsiteY10" fmla="*/ 477747 h 779838"/>
              <a:gd name="connsiteX11" fmla="*/ 9322962 w 9322962"/>
              <a:gd name="connsiteY11" fmla="*/ 477747 h 779838"/>
              <a:gd name="connsiteX12" fmla="*/ 9322962 w 9322962"/>
              <a:gd name="connsiteY12" fmla="*/ 477747 h 779838"/>
              <a:gd name="connsiteX0" fmla="*/ 147677 w 9322962"/>
              <a:gd name="connsiteY0" fmla="*/ 779255 h 779255"/>
              <a:gd name="connsiteX1" fmla="*/ 44172 w 9322962"/>
              <a:gd name="connsiteY1" fmla="*/ 282401 h 779255"/>
              <a:gd name="connsiteX2" fmla="*/ 878460 w 9322962"/>
              <a:gd name="connsiteY2" fmla="*/ 185867 h 779255"/>
              <a:gd name="connsiteX3" fmla="*/ 1767591 w 9322962"/>
              <a:gd name="connsiteY3" fmla="*/ 193863 h 779255"/>
              <a:gd name="connsiteX4" fmla="*/ 2512259 w 9322962"/>
              <a:gd name="connsiteY4" fmla="*/ 319509 h 779255"/>
              <a:gd name="connsiteX5" fmla="*/ 3410893 w 9322962"/>
              <a:gd name="connsiteY5" fmla="*/ 382571 h 779255"/>
              <a:gd name="connsiteX6" fmla="*/ 4790959 w 9322962"/>
              <a:gd name="connsiteY6" fmla="*/ 203869 h 779255"/>
              <a:gd name="connsiteX7" fmla="*/ 5696893 w 9322962"/>
              <a:gd name="connsiteY7" fmla="*/ 35729 h 779255"/>
              <a:gd name="connsiteX8" fmla="*/ 6832010 w 9322962"/>
              <a:gd name="connsiteY8" fmla="*/ 4198 h 779255"/>
              <a:gd name="connsiteX9" fmla="*/ 7793707 w 9322962"/>
              <a:gd name="connsiteY9" fmla="*/ 98791 h 779255"/>
              <a:gd name="connsiteX10" fmla="*/ 9322962 w 9322962"/>
              <a:gd name="connsiteY10" fmla="*/ 477164 h 779255"/>
              <a:gd name="connsiteX11" fmla="*/ 9322962 w 9322962"/>
              <a:gd name="connsiteY11" fmla="*/ 477164 h 779255"/>
              <a:gd name="connsiteX12" fmla="*/ 9322962 w 9322962"/>
              <a:gd name="connsiteY12" fmla="*/ 477164 h 779255"/>
              <a:gd name="connsiteX0" fmla="*/ 147677 w 9322962"/>
              <a:gd name="connsiteY0" fmla="*/ 754246 h 754246"/>
              <a:gd name="connsiteX1" fmla="*/ 44172 w 9322962"/>
              <a:gd name="connsiteY1" fmla="*/ 257392 h 754246"/>
              <a:gd name="connsiteX2" fmla="*/ 878460 w 9322962"/>
              <a:gd name="connsiteY2" fmla="*/ 160858 h 754246"/>
              <a:gd name="connsiteX3" fmla="*/ 1767591 w 9322962"/>
              <a:gd name="connsiteY3" fmla="*/ 168854 h 754246"/>
              <a:gd name="connsiteX4" fmla="*/ 2512259 w 9322962"/>
              <a:gd name="connsiteY4" fmla="*/ 294500 h 754246"/>
              <a:gd name="connsiteX5" fmla="*/ 3410893 w 9322962"/>
              <a:gd name="connsiteY5" fmla="*/ 357562 h 754246"/>
              <a:gd name="connsiteX6" fmla="*/ 4790959 w 9322962"/>
              <a:gd name="connsiteY6" fmla="*/ 178860 h 754246"/>
              <a:gd name="connsiteX7" fmla="*/ 5696893 w 9322962"/>
              <a:gd name="connsiteY7" fmla="*/ 10720 h 754246"/>
              <a:gd name="connsiteX8" fmla="*/ 6879569 w 9322962"/>
              <a:gd name="connsiteY8" fmla="*/ 23241 h 754246"/>
              <a:gd name="connsiteX9" fmla="*/ 7793707 w 9322962"/>
              <a:gd name="connsiteY9" fmla="*/ 73782 h 754246"/>
              <a:gd name="connsiteX10" fmla="*/ 9322962 w 9322962"/>
              <a:gd name="connsiteY10" fmla="*/ 452155 h 754246"/>
              <a:gd name="connsiteX11" fmla="*/ 9322962 w 9322962"/>
              <a:gd name="connsiteY11" fmla="*/ 452155 h 754246"/>
              <a:gd name="connsiteX12" fmla="*/ 9322962 w 9322962"/>
              <a:gd name="connsiteY12" fmla="*/ 452155 h 754246"/>
              <a:gd name="connsiteX0" fmla="*/ 147677 w 9322962"/>
              <a:gd name="connsiteY0" fmla="*/ 753985 h 753985"/>
              <a:gd name="connsiteX1" fmla="*/ 44172 w 9322962"/>
              <a:gd name="connsiteY1" fmla="*/ 257131 h 753985"/>
              <a:gd name="connsiteX2" fmla="*/ 878460 w 9322962"/>
              <a:gd name="connsiteY2" fmla="*/ 160597 h 753985"/>
              <a:gd name="connsiteX3" fmla="*/ 1767591 w 9322962"/>
              <a:gd name="connsiteY3" fmla="*/ 168593 h 753985"/>
              <a:gd name="connsiteX4" fmla="*/ 2512259 w 9322962"/>
              <a:gd name="connsiteY4" fmla="*/ 294239 h 753985"/>
              <a:gd name="connsiteX5" fmla="*/ 3410893 w 9322962"/>
              <a:gd name="connsiteY5" fmla="*/ 357301 h 753985"/>
              <a:gd name="connsiteX6" fmla="*/ 4790959 w 9322962"/>
              <a:gd name="connsiteY6" fmla="*/ 178599 h 753985"/>
              <a:gd name="connsiteX7" fmla="*/ 5696893 w 9322962"/>
              <a:gd name="connsiteY7" fmla="*/ 10459 h 753985"/>
              <a:gd name="connsiteX8" fmla="*/ 6879569 w 9322962"/>
              <a:gd name="connsiteY8" fmla="*/ 22980 h 753985"/>
              <a:gd name="connsiteX9" fmla="*/ 7915299 w 9322962"/>
              <a:gd name="connsiteY9" fmla="*/ 65104 h 753985"/>
              <a:gd name="connsiteX10" fmla="*/ 9322962 w 9322962"/>
              <a:gd name="connsiteY10" fmla="*/ 451894 h 753985"/>
              <a:gd name="connsiteX11" fmla="*/ 9322962 w 9322962"/>
              <a:gd name="connsiteY11" fmla="*/ 451894 h 753985"/>
              <a:gd name="connsiteX12" fmla="*/ 9322962 w 9322962"/>
              <a:gd name="connsiteY12" fmla="*/ 451894 h 753985"/>
              <a:gd name="connsiteX0" fmla="*/ 204021 w 9379306"/>
              <a:gd name="connsiteY0" fmla="*/ 753985 h 753985"/>
              <a:gd name="connsiteX1" fmla="*/ 38883 w 9379306"/>
              <a:gd name="connsiteY1" fmla="*/ 259088 h 753985"/>
              <a:gd name="connsiteX2" fmla="*/ 934804 w 9379306"/>
              <a:gd name="connsiteY2" fmla="*/ 160597 h 753985"/>
              <a:gd name="connsiteX3" fmla="*/ 1823935 w 9379306"/>
              <a:gd name="connsiteY3" fmla="*/ 168593 h 753985"/>
              <a:gd name="connsiteX4" fmla="*/ 2568603 w 9379306"/>
              <a:gd name="connsiteY4" fmla="*/ 294239 h 753985"/>
              <a:gd name="connsiteX5" fmla="*/ 3467237 w 9379306"/>
              <a:gd name="connsiteY5" fmla="*/ 357301 h 753985"/>
              <a:gd name="connsiteX6" fmla="*/ 4847303 w 9379306"/>
              <a:gd name="connsiteY6" fmla="*/ 178599 h 753985"/>
              <a:gd name="connsiteX7" fmla="*/ 5753237 w 9379306"/>
              <a:gd name="connsiteY7" fmla="*/ 10459 h 753985"/>
              <a:gd name="connsiteX8" fmla="*/ 6935913 w 9379306"/>
              <a:gd name="connsiteY8" fmla="*/ 22980 h 753985"/>
              <a:gd name="connsiteX9" fmla="*/ 7971643 w 9379306"/>
              <a:gd name="connsiteY9" fmla="*/ 65104 h 753985"/>
              <a:gd name="connsiteX10" fmla="*/ 9379306 w 9379306"/>
              <a:gd name="connsiteY10" fmla="*/ 451894 h 753985"/>
              <a:gd name="connsiteX11" fmla="*/ 9379306 w 9379306"/>
              <a:gd name="connsiteY11" fmla="*/ 451894 h 753985"/>
              <a:gd name="connsiteX12" fmla="*/ 9379306 w 9379306"/>
              <a:gd name="connsiteY12" fmla="*/ 451894 h 753985"/>
              <a:gd name="connsiteX0" fmla="*/ 204021 w 9379306"/>
              <a:gd name="connsiteY0" fmla="*/ 756216 h 756216"/>
              <a:gd name="connsiteX1" fmla="*/ 38883 w 9379306"/>
              <a:gd name="connsiteY1" fmla="*/ 261319 h 756216"/>
              <a:gd name="connsiteX2" fmla="*/ 934804 w 9379306"/>
              <a:gd name="connsiteY2" fmla="*/ 162828 h 756216"/>
              <a:gd name="connsiteX3" fmla="*/ 1823935 w 9379306"/>
              <a:gd name="connsiteY3" fmla="*/ 170824 h 756216"/>
              <a:gd name="connsiteX4" fmla="*/ 2568603 w 9379306"/>
              <a:gd name="connsiteY4" fmla="*/ 296470 h 756216"/>
              <a:gd name="connsiteX5" fmla="*/ 3467237 w 9379306"/>
              <a:gd name="connsiteY5" fmla="*/ 359532 h 756216"/>
              <a:gd name="connsiteX6" fmla="*/ 4847303 w 9379306"/>
              <a:gd name="connsiteY6" fmla="*/ 180830 h 756216"/>
              <a:gd name="connsiteX7" fmla="*/ 5753237 w 9379306"/>
              <a:gd name="connsiteY7" fmla="*/ 12690 h 756216"/>
              <a:gd name="connsiteX8" fmla="*/ 6935913 w 9379306"/>
              <a:gd name="connsiteY8" fmla="*/ 25211 h 756216"/>
              <a:gd name="connsiteX9" fmla="*/ 8260373 w 9379306"/>
              <a:gd name="connsiteY9" fmla="*/ 131065 h 756216"/>
              <a:gd name="connsiteX10" fmla="*/ 9379306 w 9379306"/>
              <a:gd name="connsiteY10" fmla="*/ 454125 h 756216"/>
              <a:gd name="connsiteX11" fmla="*/ 9379306 w 9379306"/>
              <a:gd name="connsiteY11" fmla="*/ 454125 h 756216"/>
              <a:gd name="connsiteX12" fmla="*/ 9379306 w 9379306"/>
              <a:gd name="connsiteY12" fmla="*/ 454125 h 756216"/>
              <a:gd name="connsiteX0" fmla="*/ 204021 w 9379306"/>
              <a:gd name="connsiteY0" fmla="*/ 739721 h 739721"/>
              <a:gd name="connsiteX1" fmla="*/ 38883 w 9379306"/>
              <a:gd name="connsiteY1" fmla="*/ 244824 h 739721"/>
              <a:gd name="connsiteX2" fmla="*/ 934804 w 9379306"/>
              <a:gd name="connsiteY2" fmla="*/ 146333 h 739721"/>
              <a:gd name="connsiteX3" fmla="*/ 1823935 w 9379306"/>
              <a:gd name="connsiteY3" fmla="*/ 154329 h 739721"/>
              <a:gd name="connsiteX4" fmla="*/ 2568603 w 9379306"/>
              <a:gd name="connsiteY4" fmla="*/ 279975 h 739721"/>
              <a:gd name="connsiteX5" fmla="*/ 3467237 w 9379306"/>
              <a:gd name="connsiteY5" fmla="*/ 343037 h 739721"/>
              <a:gd name="connsiteX6" fmla="*/ 4847303 w 9379306"/>
              <a:gd name="connsiteY6" fmla="*/ 164335 h 739721"/>
              <a:gd name="connsiteX7" fmla="*/ 5888224 w 9379306"/>
              <a:gd name="connsiteY7" fmla="*/ 23802 h 739721"/>
              <a:gd name="connsiteX8" fmla="*/ 6935913 w 9379306"/>
              <a:gd name="connsiteY8" fmla="*/ 8716 h 739721"/>
              <a:gd name="connsiteX9" fmla="*/ 8260373 w 9379306"/>
              <a:gd name="connsiteY9" fmla="*/ 114570 h 739721"/>
              <a:gd name="connsiteX10" fmla="*/ 9379306 w 9379306"/>
              <a:gd name="connsiteY10" fmla="*/ 437630 h 739721"/>
              <a:gd name="connsiteX11" fmla="*/ 9379306 w 9379306"/>
              <a:gd name="connsiteY11" fmla="*/ 437630 h 739721"/>
              <a:gd name="connsiteX12" fmla="*/ 9379306 w 9379306"/>
              <a:gd name="connsiteY12" fmla="*/ 437630 h 739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379306" h="739721">
                <a:moveTo>
                  <a:pt x="204021" y="739721"/>
                </a:moveTo>
                <a:cubicBezTo>
                  <a:pt x="289095" y="701502"/>
                  <a:pt x="-125337" y="299508"/>
                  <a:pt x="38883" y="244824"/>
                </a:cubicBezTo>
                <a:cubicBezTo>
                  <a:pt x="203103" y="190140"/>
                  <a:pt x="637295" y="161416"/>
                  <a:pt x="934804" y="146333"/>
                </a:cubicBezTo>
                <a:cubicBezTo>
                  <a:pt x="1232313" y="131251"/>
                  <a:pt x="1551635" y="132055"/>
                  <a:pt x="1823935" y="154329"/>
                </a:cubicBezTo>
                <a:cubicBezTo>
                  <a:pt x="2096235" y="176603"/>
                  <a:pt x="2294719" y="248524"/>
                  <a:pt x="2568603" y="279975"/>
                </a:cubicBezTo>
                <a:cubicBezTo>
                  <a:pt x="2842487" y="311426"/>
                  <a:pt x="3087454" y="362310"/>
                  <a:pt x="3467237" y="343037"/>
                </a:cubicBezTo>
                <a:cubicBezTo>
                  <a:pt x="3847020" y="323764"/>
                  <a:pt x="4443805" y="217541"/>
                  <a:pt x="4847303" y="164335"/>
                </a:cubicBezTo>
                <a:cubicBezTo>
                  <a:pt x="5250801" y="111129"/>
                  <a:pt x="5540122" y="49738"/>
                  <a:pt x="5888224" y="23802"/>
                </a:cubicBezTo>
                <a:cubicBezTo>
                  <a:pt x="6236326" y="-2134"/>
                  <a:pt x="6540555" y="-6412"/>
                  <a:pt x="6935913" y="8716"/>
                </a:cubicBezTo>
                <a:cubicBezTo>
                  <a:pt x="7331271" y="23844"/>
                  <a:pt x="7853141" y="43084"/>
                  <a:pt x="8260373" y="114570"/>
                </a:cubicBezTo>
                <a:cubicBezTo>
                  <a:pt x="8667605" y="186056"/>
                  <a:pt x="9192817" y="383787"/>
                  <a:pt x="9379306" y="437630"/>
                </a:cubicBezTo>
                <a:lnTo>
                  <a:pt x="9379306" y="437630"/>
                </a:lnTo>
                <a:lnTo>
                  <a:pt x="9379306" y="437630"/>
                </a:lnTo>
              </a:path>
            </a:pathLst>
          </a:cu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1" name="Skupina 40"/>
          <p:cNvGrpSpPr/>
          <p:nvPr/>
        </p:nvGrpSpPr>
        <p:grpSpPr>
          <a:xfrm>
            <a:off x="2379579" y="2448336"/>
            <a:ext cx="2176810" cy="4040131"/>
            <a:chOff x="2379579" y="2448336"/>
            <a:chExt cx="2176810" cy="4040131"/>
          </a:xfrm>
        </p:grpSpPr>
        <p:sp>
          <p:nvSpPr>
            <p:cNvPr id="21" name="Ovál 20"/>
            <p:cNvSpPr/>
            <p:nvPr/>
          </p:nvSpPr>
          <p:spPr>
            <a:xfrm>
              <a:off x="3836309" y="3720394"/>
              <a:ext cx="720080" cy="718734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54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379579" y="4400235"/>
              <a:ext cx="2160240" cy="2088232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81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2409999" y="3545905"/>
              <a:ext cx="720080" cy="718734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81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2811627" y="3525377"/>
              <a:ext cx="1296144" cy="1224136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2955643" y="2662627"/>
              <a:ext cx="1008112" cy="1008112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81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953153" y="2448336"/>
              <a:ext cx="1008112" cy="575728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hnutý pruh 25"/>
            <p:cNvSpPr/>
            <p:nvPr/>
          </p:nvSpPr>
          <p:spPr>
            <a:xfrm rot="5679258">
              <a:off x="3767868" y="2568992"/>
              <a:ext cx="360040" cy="432048"/>
            </a:xfrm>
            <a:prstGeom prst="blockArc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7" name="Rovnoramenný trojúhelník 8"/>
            <p:cNvSpPr/>
            <p:nvPr/>
          </p:nvSpPr>
          <p:spPr>
            <a:xfrm rot="9126485">
              <a:off x="3483542" y="3188260"/>
              <a:ext cx="199681" cy="708584"/>
            </a:xfrm>
            <a:custGeom>
              <a:avLst/>
              <a:gdLst>
                <a:gd name="connsiteX0" fmla="*/ 0 w 324352"/>
                <a:gd name="connsiteY0" fmla="*/ 865783 h 865783"/>
                <a:gd name="connsiteX1" fmla="*/ 161440 w 324352"/>
                <a:gd name="connsiteY1" fmla="*/ 0 h 865783"/>
                <a:gd name="connsiteX2" fmla="*/ 324352 w 324352"/>
                <a:gd name="connsiteY2" fmla="*/ 865783 h 865783"/>
                <a:gd name="connsiteX3" fmla="*/ 0 w 324352"/>
                <a:gd name="connsiteY3" fmla="*/ 865783 h 865783"/>
                <a:gd name="connsiteX0" fmla="*/ 0 w 324352"/>
                <a:gd name="connsiteY0" fmla="*/ 865783 h 881589"/>
                <a:gd name="connsiteX1" fmla="*/ 161440 w 324352"/>
                <a:gd name="connsiteY1" fmla="*/ 0 h 881589"/>
                <a:gd name="connsiteX2" fmla="*/ 324352 w 324352"/>
                <a:gd name="connsiteY2" fmla="*/ 865783 h 881589"/>
                <a:gd name="connsiteX3" fmla="*/ 188392 w 324352"/>
                <a:gd name="connsiteY3" fmla="*/ 881589 h 881589"/>
                <a:gd name="connsiteX4" fmla="*/ 0 w 324352"/>
                <a:gd name="connsiteY4" fmla="*/ 865783 h 881589"/>
                <a:gd name="connsiteX0" fmla="*/ 0 w 324352"/>
                <a:gd name="connsiteY0" fmla="*/ 865783 h 881589"/>
                <a:gd name="connsiteX1" fmla="*/ 161440 w 324352"/>
                <a:gd name="connsiteY1" fmla="*/ 0 h 881589"/>
                <a:gd name="connsiteX2" fmla="*/ 324352 w 324352"/>
                <a:gd name="connsiteY2" fmla="*/ 865783 h 881589"/>
                <a:gd name="connsiteX3" fmla="*/ 188392 w 324352"/>
                <a:gd name="connsiteY3" fmla="*/ 881589 h 881589"/>
                <a:gd name="connsiteX4" fmla="*/ 0 w 324352"/>
                <a:gd name="connsiteY4" fmla="*/ 865783 h 881589"/>
                <a:gd name="connsiteX0" fmla="*/ 131 w 324483"/>
                <a:gd name="connsiteY0" fmla="*/ 865783 h 935451"/>
                <a:gd name="connsiteX1" fmla="*/ 161571 w 324483"/>
                <a:gd name="connsiteY1" fmla="*/ 0 h 935451"/>
                <a:gd name="connsiteX2" fmla="*/ 324483 w 324483"/>
                <a:gd name="connsiteY2" fmla="*/ 865783 h 935451"/>
                <a:gd name="connsiteX3" fmla="*/ 188523 w 324483"/>
                <a:gd name="connsiteY3" fmla="*/ 881589 h 935451"/>
                <a:gd name="connsiteX4" fmla="*/ 131 w 324483"/>
                <a:gd name="connsiteY4" fmla="*/ 865783 h 935451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37035"/>
                <a:gd name="connsiteY0" fmla="*/ 865782 h 998277"/>
                <a:gd name="connsiteX1" fmla="*/ 161571 w 337035"/>
                <a:gd name="connsiteY1" fmla="*/ 0 h 998277"/>
                <a:gd name="connsiteX2" fmla="*/ 324483 w 337035"/>
                <a:gd name="connsiteY2" fmla="*/ 865783 h 998277"/>
                <a:gd name="connsiteX3" fmla="*/ 188523 w 337035"/>
                <a:gd name="connsiteY3" fmla="*/ 881589 h 998277"/>
                <a:gd name="connsiteX4" fmla="*/ 131 w 337035"/>
                <a:gd name="connsiteY4" fmla="*/ 865782 h 998277"/>
                <a:gd name="connsiteX0" fmla="*/ 131 w 336113"/>
                <a:gd name="connsiteY0" fmla="*/ 865782 h 935450"/>
                <a:gd name="connsiteX1" fmla="*/ 161571 w 336113"/>
                <a:gd name="connsiteY1" fmla="*/ 0 h 935450"/>
                <a:gd name="connsiteX2" fmla="*/ 330024 w 336113"/>
                <a:gd name="connsiteY2" fmla="*/ 606907 h 935450"/>
                <a:gd name="connsiteX3" fmla="*/ 324483 w 336113"/>
                <a:gd name="connsiteY3" fmla="*/ 865783 h 935450"/>
                <a:gd name="connsiteX4" fmla="*/ 188523 w 336113"/>
                <a:gd name="connsiteY4" fmla="*/ 881589 h 935450"/>
                <a:gd name="connsiteX5" fmla="*/ 131 w 336113"/>
                <a:gd name="connsiteY5" fmla="*/ 865782 h 935450"/>
                <a:gd name="connsiteX0" fmla="*/ 131 w 328096"/>
                <a:gd name="connsiteY0" fmla="*/ 865782 h 935450"/>
                <a:gd name="connsiteX1" fmla="*/ 161571 w 328096"/>
                <a:gd name="connsiteY1" fmla="*/ 0 h 935450"/>
                <a:gd name="connsiteX2" fmla="*/ 292721 w 328096"/>
                <a:gd name="connsiteY2" fmla="*/ 602579 h 935450"/>
                <a:gd name="connsiteX3" fmla="*/ 324483 w 328096"/>
                <a:gd name="connsiteY3" fmla="*/ 865783 h 935450"/>
                <a:gd name="connsiteX4" fmla="*/ 188523 w 328096"/>
                <a:gd name="connsiteY4" fmla="*/ 881589 h 935450"/>
                <a:gd name="connsiteX5" fmla="*/ 131 w 328096"/>
                <a:gd name="connsiteY5" fmla="*/ 865782 h 935450"/>
                <a:gd name="connsiteX0" fmla="*/ 189 w 292954"/>
                <a:gd name="connsiteY0" fmla="*/ 790476 h 891993"/>
                <a:gd name="connsiteX1" fmla="*/ 126429 w 292954"/>
                <a:gd name="connsiteY1" fmla="*/ 0 h 891993"/>
                <a:gd name="connsiteX2" fmla="*/ 257579 w 292954"/>
                <a:gd name="connsiteY2" fmla="*/ 602579 h 891993"/>
                <a:gd name="connsiteX3" fmla="*/ 289341 w 292954"/>
                <a:gd name="connsiteY3" fmla="*/ 865783 h 891993"/>
                <a:gd name="connsiteX4" fmla="*/ 153381 w 292954"/>
                <a:gd name="connsiteY4" fmla="*/ 881589 h 891993"/>
                <a:gd name="connsiteX5" fmla="*/ 189 w 292954"/>
                <a:gd name="connsiteY5" fmla="*/ 790476 h 891993"/>
                <a:gd name="connsiteX0" fmla="*/ 252 w 272902"/>
                <a:gd name="connsiteY0" fmla="*/ 747443 h 891527"/>
                <a:gd name="connsiteX1" fmla="*/ 106377 w 272902"/>
                <a:gd name="connsiteY1" fmla="*/ 0 h 891527"/>
                <a:gd name="connsiteX2" fmla="*/ 237527 w 272902"/>
                <a:gd name="connsiteY2" fmla="*/ 602579 h 891527"/>
                <a:gd name="connsiteX3" fmla="*/ 269289 w 272902"/>
                <a:gd name="connsiteY3" fmla="*/ 865783 h 891527"/>
                <a:gd name="connsiteX4" fmla="*/ 133329 w 272902"/>
                <a:gd name="connsiteY4" fmla="*/ 881589 h 891527"/>
                <a:gd name="connsiteX5" fmla="*/ 252 w 272902"/>
                <a:gd name="connsiteY5" fmla="*/ 747443 h 891527"/>
                <a:gd name="connsiteX0" fmla="*/ 252 w 243935"/>
                <a:gd name="connsiteY0" fmla="*/ 747443 h 881869"/>
                <a:gd name="connsiteX1" fmla="*/ 106377 w 243935"/>
                <a:gd name="connsiteY1" fmla="*/ 0 h 881869"/>
                <a:gd name="connsiteX2" fmla="*/ 237527 w 243935"/>
                <a:gd name="connsiteY2" fmla="*/ 602579 h 881869"/>
                <a:gd name="connsiteX3" fmla="*/ 236313 w 243935"/>
                <a:gd name="connsiteY3" fmla="*/ 824154 h 881869"/>
                <a:gd name="connsiteX4" fmla="*/ 133329 w 243935"/>
                <a:gd name="connsiteY4" fmla="*/ 881589 h 881869"/>
                <a:gd name="connsiteX5" fmla="*/ 252 w 243935"/>
                <a:gd name="connsiteY5" fmla="*/ 747443 h 88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935" h="881869">
                  <a:moveTo>
                    <a:pt x="252" y="747443"/>
                  </a:moveTo>
                  <a:cubicBezTo>
                    <a:pt x="-4240" y="600512"/>
                    <a:pt x="52318" y="0"/>
                    <a:pt x="106377" y="0"/>
                  </a:cubicBezTo>
                  <a:cubicBezTo>
                    <a:pt x="166073" y="269502"/>
                    <a:pt x="177831" y="333077"/>
                    <a:pt x="237527" y="602579"/>
                  </a:cubicBezTo>
                  <a:cubicBezTo>
                    <a:pt x="235680" y="688871"/>
                    <a:pt x="253679" y="777652"/>
                    <a:pt x="236313" y="824154"/>
                  </a:cubicBezTo>
                  <a:cubicBezTo>
                    <a:pt x="218947" y="870656"/>
                    <a:pt x="187388" y="881589"/>
                    <a:pt x="133329" y="881589"/>
                  </a:cubicBezTo>
                  <a:cubicBezTo>
                    <a:pt x="79270" y="881589"/>
                    <a:pt x="4744" y="894374"/>
                    <a:pt x="252" y="747443"/>
                  </a:cubicBez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3395380" y="3982787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3389757" y="4284470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3387267" y="4965537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3401789" y="5307700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3393323" y="5676555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3604138" y="3135464"/>
              <a:ext cx="139883" cy="15465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3169431" y="3142024"/>
              <a:ext cx="139883" cy="15465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hnutý pruh 34"/>
            <p:cNvSpPr/>
            <p:nvPr/>
          </p:nvSpPr>
          <p:spPr>
            <a:xfrm rot="15936287">
              <a:off x="2787455" y="2564917"/>
              <a:ext cx="360040" cy="432048"/>
            </a:xfrm>
            <a:prstGeom prst="blockArc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1028" name="Picture 4" descr="C:\Users\Karkošková\AppData\Local\Microsoft\Windows\Temporary Internet Files\Content.IE5\D1FCBAZD\MC90043632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35733">
            <a:off x="3450956" y="2821768"/>
            <a:ext cx="1914541" cy="191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5160768" y="3774716"/>
            <a:ext cx="2160240" cy="2088232"/>
          </a:xfrm>
          <a:prstGeom prst="ellipse">
            <a:avLst/>
          </a:prstGeom>
          <a:solidFill>
            <a:schemeClr val="bg1">
              <a:lumMod val="95000"/>
            </a:schemeClr>
          </a:solidFill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17498" y="2950979"/>
            <a:ext cx="720080" cy="718734"/>
          </a:xfrm>
          <a:prstGeom prst="ellipse">
            <a:avLst/>
          </a:prstGeom>
          <a:solidFill>
            <a:schemeClr val="bg1">
              <a:lumMod val="95000"/>
            </a:schemeClr>
          </a:solidFill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146554" y="3105637"/>
            <a:ext cx="720080" cy="718734"/>
          </a:xfrm>
          <a:prstGeom prst="ellipse">
            <a:avLst/>
          </a:prstGeom>
          <a:solidFill>
            <a:schemeClr val="bg1">
              <a:lumMod val="95000"/>
            </a:schemeClr>
          </a:solidFill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5592816" y="2910620"/>
            <a:ext cx="1296144" cy="1224136"/>
          </a:xfrm>
          <a:prstGeom prst="ellipse">
            <a:avLst/>
          </a:prstGeom>
          <a:solidFill>
            <a:schemeClr val="bg1">
              <a:lumMod val="95000"/>
            </a:schemeClr>
          </a:solidFill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736832" y="2047870"/>
            <a:ext cx="1008112" cy="1008112"/>
          </a:xfrm>
          <a:prstGeom prst="ellipse">
            <a:avLst/>
          </a:prstGeom>
          <a:solidFill>
            <a:schemeClr val="bg1">
              <a:lumMod val="95000"/>
            </a:schemeClr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34342" y="1686484"/>
            <a:ext cx="100811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pruh 7"/>
          <p:cNvSpPr/>
          <p:nvPr/>
        </p:nvSpPr>
        <p:spPr>
          <a:xfrm rot="5679258">
            <a:off x="6567598" y="1814511"/>
            <a:ext cx="360040" cy="432048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 rot="14696864">
            <a:off x="5878648" y="2471807"/>
            <a:ext cx="207165" cy="644098"/>
          </a:xfrm>
          <a:custGeom>
            <a:avLst/>
            <a:gdLst>
              <a:gd name="connsiteX0" fmla="*/ 0 w 324352"/>
              <a:gd name="connsiteY0" fmla="*/ 865783 h 865783"/>
              <a:gd name="connsiteX1" fmla="*/ 161440 w 324352"/>
              <a:gd name="connsiteY1" fmla="*/ 0 h 865783"/>
              <a:gd name="connsiteX2" fmla="*/ 324352 w 324352"/>
              <a:gd name="connsiteY2" fmla="*/ 865783 h 865783"/>
              <a:gd name="connsiteX3" fmla="*/ 0 w 324352"/>
              <a:gd name="connsiteY3" fmla="*/ 865783 h 865783"/>
              <a:gd name="connsiteX0" fmla="*/ 0 w 324352"/>
              <a:gd name="connsiteY0" fmla="*/ 865783 h 881589"/>
              <a:gd name="connsiteX1" fmla="*/ 161440 w 324352"/>
              <a:gd name="connsiteY1" fmla="*/ 0 h 881589"/>
              <a:gd name="connsiteX2" fmla="*/ 324352 w 324352"/>
              <a:gd name="connsiteY2" fmla="*/ 865783 h 881589"/>
              <a:gd name="connsiteX3" fmla="*/ 188392 w 324352"/>
              <a:gd name="connsiteY3" fmla="*/ 881589 h 881589"/>
              <a:gd name="connsiteX4" fmla="*/ 0 w 324352"/>
              <a:gd name="connsiteY4" fmla="*/ 865783 h 881589"/>
              <a:gd name="connsiteX0" fmla="*/ 0 w 324352"/>
              <a:gd name="connsiteY0" fmla="*/ 865783 h 881589"/>
              <a:gd name="connsiteX1" fmla="*/ 161440 w 324352"/>
              <a:gd name="connsiteY1" fmla="*/ 0 h 881589"/>
              <a:gd name="connsiteX2" fmla="*/ 324352 w 324352"/>
              <a:gd name="connsiteY2" fmla="*/ 865783 h 881589"/>
              <a:gd name="connsiteX3" fmla="*/ 188392 w 324352"/>
              <a:gd name="connsiteY3" fmla="*/ 881589 h 881589"/>
              <a:gd name="connsiteX4" fmla="*/ 0 w 324352"/>
              <a:gd name="connsiteY4" fmla="*/ 865783 h 881589"/>
              <a:gd name="connsiteX0" fmla="*/ 131 w 324483"/>
              <a:gd name="connsiteY0" fmla="*/ 865783 h 935451"/>
              <a:gd name="connsiteX1" fmla="*/ 161571 w 324483"/>
              <a:gd name="connsiteY1" fmla="*/ 0 h 935451"/>
              <a:gd name="connsiteX2" fmla="*/ 324483 w 324483"/>
              <a:gd name="connsiteY2" fmla="*/ 865783 h 935451"/>
              <a:gd name="connsiteX3" fmla="*/ 188523 w 324483"/>
              <a:gd name="connsiteY3" fmla="*/ 881589 h 935451"/>
              <a:gd name="connsiteX4" fmla="*/ 131 w 324483"/>
              <a:gd name="connsiteY4" fmla="*/ 865783 h 935451"/>
              <a:gd name="connsiteX0" fmla="*/ 131 w 324483"/>
              <a:gd name="connsiteY0" fmla="*/ 865782 h 935450"/>
              <a:gd name="connsiteX1" fmla="*/ 161571 w 324483"/>
              <a:gd name="connsiteY1" fmla="*/ 0 h 935450"/>
              <a:gd name="connsiteX2" fmla="*/ 324483 w 324483"/>
              <a:gd name="connsiteY2" fmla="*/ 865783 h 935450"/>
              <a:gd name="connsiteX3" fmla="*/ 188523 w 324483"/>
              <a:gd name="connsiteY3" fmla="*/ 881589 h 935450"/>
              <a:gd name="connsiteX4" fmla="*/ 131 w 324483"/>
              <a:gd name="connsiteY4" fmla="*/ 865782 h 935450"/>
              <a:gd name="connsiteX0" fmla="*/ 131 w 324483"/>
              <a:gd name="connsiteY0" fmla="*/ 865782 h 935450"/>
              <a:gd name="connsiteX1" fmla="*/ 161571 w 324483"/>
              <a:gd name="connsiteY1" fmla="*/ 0 h 935450"/>
              <a:gd name="connsiteX2" fmla="*/ 324483 w 324483"/>
              <a:gd name="connsiteY2" fmla="*/ 865783 h 935450"/>
              <a:gd name="connsiteX3" fmla="*/ 188523 w 324483"/>
              <a:gd name="connsiteY3" fmla="*/ 881589 h 935450"/>
              <a:gd name="connsiteX4" fmla="*/ 131 w 324483"/>
              <a:gd name="connsiteY4" fmla="*/ 865782 h 935450"/>
              <a:gd name="connsiteX0" fmla="*/ 131 w 324483"/>
              <a:gd name="connsiteY0" fmla="*/ 865782 h 935450"/>
              <a:gd name="connsiteX1" fmla="*/ 161571 w 324483"/>
              <a:gd name="connsiteY1" fmla="*/ 0 h 935450"/>
              <a:gd name="connsiteX2" fmla="*/ 324483 w 324483"/>
              <a:gd name="connsiteY2" fmla="*/ 865783 h 935450"/>
              <a:gd name="connsiteX3" fmla="*/ 188523 w 324483"/>
              <a:gd name="connsiteY3" fmla="*/ 881589 h 935450"/>
              <a:gd name="connsiteX4" fmla="*/ 131 w 324483"/>
              <a:gd name="connsiteY4" fmla="*/ 865782 h 935450"/>
              <a:gd name="connsiteX0" fmla="*/ 131 w 324483"/>
              <a:gd name="connsiteY0" fmla="*/ 865782 h 935450"/>
              <a:gd name="connsiteX1" fmla="*/ 161571 w 324483"/>
              <a:gd name="connsiteY1" fmla="*/ 0 h 935450"/>
              <a:gd name="connsiteX2" fmla="*/ 324483 w 324483"/>
              <a:gd name="connsiteY2" fmla="*/ 865783 h 935450"/>
              <a:gd name="connsiteX3" fmla="*/ 188523 w 324483"/>
              <a:gd name="connsiteY3" fmla="*/ 881589 h 935450"/>
              <a:gd name="connsiteX4" fmla="*/ 131 w 324483"/>
              <a:gd name="connsiteY4" fmla="*/ 865782 h 935450"/>
              <a:gd name="connsiteX0" fmla="*/ 131 w 337035"/>
              <a:gd name="connsiteY0" fmla="*/ 865782 h 998277"/>
              <a:gd name="connsiteX1" fmla="*/ 161571 w 337035"/>
              <a:gd name="connsiteY1" fmla="*/ 0 h 998277"/>
              <a:gd name="connsiteX2" fmla="*/ 324483 w 337035"/>
              <a:gd name="connsiteY2" fmla="*/ 865783 h 998277"/>
              <a:gd name="connsiteX3" fmla="*/ 188523 w 337035"/>
              <a:gd name="connsiteY3" fmla="*/ 881589 h 998277"/>
              <a:gd name="connsiteX4" fmla="*/ 131 w 337035"/>
              <a:gd name="connsiteY4" fmla="*/ 865782 h 998277"/>
              <a:gd name="connsiteX0" fmla="*/ 131 w 336113"/>
              <a:gd name="connsiteY0" fmla="*/ 865782 h 935450"/>
              <a:gd name="connsiteX1" fmla="*/ 161571 w 336113"/>
              <a:gd name="connsiteY1" fmla="*/ 0 h 935450"/>
              <a:gd name="connsiteX2" fmla="*/ 330024 w 336113"/>
              <a:gd name="connsiteY2" fmla="*/ 606907 h 935450"/>
              <a:gd name="connsiteX3" fmla="*/ 324483 w 336113"/>
              <a:gd name="connsiteY3" fmla="*/ 865783 h 935450"/>
              <a:gd name="connsiteX4" fmla="*/ 188523 w 336113"/>
              <a:gd name="connsiteY4" fmla="*/ 881589 h 935450"/>
              <a:gd name="connsiteX5" fmla="*/ 131 w 336113"/>
              <a:gd name="connsiteY5" fmla="*/ 865782 h 935450"/>
              <a:gd name="connsiteX0" fmla="*/ 131 w 328096"/>
              <a:gd name="connsiteY0" fmla="*/ 865782 h 935450"/>
              <a:gd name="connsiteX1" fmla="*/ 161571 w 328096"/>
              <a:gd name="connsiteY1" fmla="*/ 0 h 935450"/>
              <a:gd name="connsiteX2" fmla="*/ 292721 w 328096"/>
              <a:gd name="connsiteY2" fmla="*/ 602579 h 935450"/>
              <a:gd name="connsiteX3" fmla="*/ 324483 w 328096"/>
              <a:gd name="connsiteY3" fmla="*/ 865783 h 935450"/>
              <a:gd name="connsiteX4" fmla="*/ 188523 w 328096"/>
              <a:gd name="connsiteY4" fmla="*/ 881589 h 935450"/>
              <a:gd name="connsiteX5" fmla="*/ 131 w 328096"/>
              <a:gd name="connsiteY5" fmla="*/ 865782 h 935450"/>
              <a:gd name="connsiteX0" fmla="*/ 189 w 292954"/>
              <a:gd name="connsiteY0" fmla="*/ 790476 h 891993"/>
              <a:gd name="connsiteX1" fmla="*/ 126429 w 292954"/>
              <a:gd name="connsiteY1" fmla="*/ 0 h 891993"/>
              <a:gd name="connsiteX2" fmla="*/ 257579 w 292954"/>
              <a:gd name="connsiteY2" fmla="*/ 602579 h 891993"/>
              <a:gd name="connsiteX3" fmla="*/ 289341 w 292954"/>
              <a:gd name="connsiteY3" fmla="*/ 865783 h 891993"/>
              <a:gd name="connsiteX4" fmla="*/ 153381 w 292954"/>
              <a:gd name="connsiteY4" fmla="*/ 881589 h 891993"/>
              <a:gd name="connsiteX5" fmla="*/ 189 w 292954"/>
              <a:gd name="connsiteY5" fmla="*/ 790476 h 891993"/>
              <a:gd name="connsiteX0" fmla="*/ 252 w 272902"/>
              <a:gd name="connsiteY0" fmla="*/ 747443 h 891527"/>
              <a:gd name="connsiteX1" fmla="*/ 106377 w 272902"/>
              <a:gd name="connsiteY1" fmla="*/ 0 h 891527"/>
              <a:gd name="connsiteX2" fmla="*/ 237527 w 272902"/>
              <a:gd name="connsiteY2" fmla="*/ 602579 h 891527"/>
              <a:gd name="connsiteX3" fmla="*/ 269289 w 272902"/>
              <a:gd name="connsiteY3" fmla="*/ 865783 h 891527"/>
              <a:gd name="connsiteX4" fmla="*/ 133329 w 272902"/>
              <a:gd name="connsiteY4" fmla="*/ 881589 h 891527"/>
              <a:gd name="connsiteX5" fmla="*/ 252 w 272902"/>
              <a:gd name="connsiteY5" fmla="*/ 747443 h 891527"/>
              <a:gd name="connsiteX0" fmla="*/ 252 w 243935"/>
              <a:gd name="connsiteY0" fmla="*/ 747443 h 881869"/>
              <a:gd name="connsiteX1" fmla="*/ 106377 w 243935"/>
              <a:gd name="connsiteY1" fmla="*/ 0 h 881869"/>
              <a:gd name="connsiteX2" fmla="*/ 237527 w 243935"/>
              <a:gd name="connsiteY2" fmla="*/ 602579 h 881869"/>
              <a:gd name="connsiteX3" fmla="*/ 236313 w 243935"/>
              <a:gd name="connsiteY3" fmla="*/ 824154 h 881869"/>
              <a:gd name="connsiteX4" fmla="*/ 133329 w 243935"/>
              <a:gd name="connsiteY4" fmla="*/ 881589 h 881869"/>
              <a:gd name="connsiteX5" fmla="*/ 252 w 243935"/>
              <a:gd name="connsiteY5" fmla="*/ 747443 h 881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43935" h="881869">
                <a:moveTo>
                  <a:pt x="252" y="747443"/>
                </a:moveTo>
                <a:cubicBezTo>
                  <a:pt x="-4240" y="600512"/>
                  <a:pt x="52318" y="0"/>
                  <a:pt x="106377" y="0"/>
                </a:cubicBezTo>
                <a:cubicBezTo>
                  <a:pt x="166073" y="269502"/>
                  <a:pt x="177831" y="333077"/>
                  <a:pt x="237527" y="602579"/>
                </a:cubicBezTo>
                <a:cubicBezTo>
                  <a:pt x="235680" y="688871"/>
                  <a:pt x="253679" y="777652"/>
                  <a:pt x="236313" y="824154"/>
                </a:cubicBezTo>
                <a:cubicBezTo>
                  <a:pt x="218947" y="870656"/>
                  <a:pt x="187388" y="881589"/>
                  <a:pt x="133329" y="881589"/>
                </a:cubicBezTo>
                <a:cubicBezTo>
                  <a:pt x="79270" y="881589"/>
                  <a:pt x="4744" y="894374"/>
                  <a:pt x="252" y="747443"/>
                </a:cubicBezTo>
                <a:close/>
              </a:path>
            </a:pathLst>
          </a:cu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149844" y="3260691"/>
            <a:ext cx="139883" cy="15465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149843" y="3669713"/>
            <a:ext cx="139883" cy="15465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149844" y="4350780"/>
            <a:ext cx="139883" cy="15465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156336" y="4818832"/>
            <a:ext cx="139883" cy="15465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154357" y="5358892"/>
            <a:ext cx="139883" cy="15465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882316" y="2493033"/>
            <a:ext cx="139883" cy="15465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315386" y="2499593"/>
            <a:ext cx="139883" cy="15465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www.clker.com/cliparts/1/b/5/d/11971563891732302814spite_su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98" y="232911"/>
            <a:ext cx="2160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Volný tvar 35"/>
          <p:cNvSpPr/>
          <p:nvPr/>
        </p:nvSpPr>
        <p:spPr>
          <a:xfrm rot="21371976">
            <a:off x="-49473" y="5465197"/>
            <a:ext cx="9424635" cy="1774122"/>
          </a:xfrm>
          <a:custGeom>
            <a:avLst/>
            <a:gdLst>
              <a:gd name="connsiteX0" fmla="*/ 909815 w 10101316"/>
              <a:gd name="connsiteY0" fmla="*/ 711653 h 1915468"/>
              <a:gd name="connsiteX1" fmla="*/ 1634210 w 10101316"/>
              <a:gd name="connsiteY1" fmla="*/ 307892 h 1915468"/>
              <a:gd name="connsiteX2" fmla="*/ 2667363 w 10101316"/>
              <a:gd name="connsiteY2" fmla="*/ 284141 h 1915468"/>
              <a:gd name="connsiteX3" fmla="*/ 3427384 w 10101316"/>
              <a:gd name="connsiteY3" fmla="*/ 640401 h 1915468"/>
              <a:gd name="connsiteX4" fmla="*/ 4329909 w 10101316"/>
              <a:gd name="connsiteY4" fmla="*/ 794780 h 1915468"/>
              <a:gd name="connsiteX5" fmla="*/ 4935550 w 10101316"/>
              <a:gd name="connsiteY5" fmla="*/ 723528 h 1915468"/>
              <a:gd name="connsiteX6" fmla="*/ 6146833 w 10101316"/>
              <a:gd name="connsiteY6" fmla="*/ 117887 h 1915468"/>
              <a:gd name="connsiteX7" fmla="*/ 7322490 w 10101316"/>
              <a:gd name="connsiteY7" fmla="*/ 34760 h 1915468"/>
              <a:gd name="connsiteX8" fmla="*/ 8521898 w 10101316"/>
              <a:gd name="connsiteY8" fmla="*/ 533523 h 1915468"/>
              <a:gd name="connsiteX9" fmla="*/ 9816309 w 10101316"/>
              <a:gd name="connsiteY9" fmla="*/ 1008536 h 1915468"/>
              <a:gd name="connsiteX10" fmla="*/ 10089441 w 10101316"/>
              <a:gd name="connsiteY10" fmla="*/ 1044162 h 1915468"/>
              <a:gd name="connsiteX11" fmla="*/ 10089441 w 10101316"/>
              <a:gd name="connsiteY11" fmla="*/ 1044162 h 1915468"/>
              <a:gd name="connsiteX12" fmla="*/ 10089441 w 10101316"/>
              <a:gd name="connsiteY12" fmla="*/ 1804183 h 1915468"/>
              <a:gd name="connsiteX13" fmla="*/ 10101316 w 10101316"/>
              <a:gd name="connsiteY13" fmla="*/ 1911061 h 1915468"/>
              <a:gd name="connsiteX14" fmla="*/ 862314 w 10101316"/>
              <a:gd name="connsiteY14" fmla="*/ 1899186 h 1915468"/>
              <a:gd name="connsiteX15" fmla="*/ 945441 w 10101316"/>
              <a:gd name="connsiteY15" fmla="*/ 1875435 h 1915468"/>
              <a:gd name="connsiteX0" fmla="*/ 909815 w 10101316"/>
              <a:gd name="connsiteY0" fmla="*/ 711653 h 1971215"/>
              <a:gd name="connsiteX1" fmla="*/ 1634210 w 10101316"/>
              <a:gd name="connsiteY1" fmla="*/ 307892 h 1971215"/>
              <a:gd name="connsiteX2" fmla="*/ 2667363 w 10101316"/>
              <a:gd name="connsiteY2" fmla="*/ 284141 h 1971215"/>
              <a:gd name="connsiteX3" fmla="*/ 3427384 w 10101316"/>
              <a:gd name="connsiteY3" fmla="*/ 640401 h 1971215"/>
              <a:gd name="connsiteX4" fmla="*/ 4329909 w 10101316"/>
              <a:gd name="connsiteY4" fmla="*/ 794780 h 1971215"/>
              <a:gd name="connsiteX5" fmla="*/ 4935550 w 10101316"/>
              <a:gd name="connsiteY5" fmla="*/ 723528 h 1971215"/>
              <a:gd name="connsiteX6" fmla="*/ 6146833 w 10101316"/>
              <a:gd name="connsiteY6" fmla="*/ 117887 h 1971215"/>
              <a:gd name="connsiteX7" fmla="*/ 7322490 w 10101316"/>
              <a:gd name="connsiteY7" fmla="*/ 34760 h 1971215"/>
              <a:gd name="connsiteX8" fmla="*/ 8521898 w 10101316"/>
              <a:gd name="connsiteY8" fmla="*/ 533523 h 1971215"/>
              <a:gd name="connsiteX9" fmla="*/ 9816309 w 10101316"/>
              <a:gd name="connsiteY9" fmla="*/ 1008536 h 1971215"/>
              <a:gd name="connsiteX10" fmla="*/ 10089441 w 10101316"/>
              <a:gd name="connsiteY10" fmla="*/ 1044162 h 1971215"/>
              <a:gd name="connsiteX11" fmla="*/ 10089441 w 10101316"/>
              <a:gd name="connsiteY11" fmla="*/ 1044162 h 1971215"/>
              <a:gd name="connsiteX12" fmla="*/ 10089441 w 10101316"/>
              <a:gd name="connsiteY12" fmla="*/ 1804183 h 1971215"/>
              <a:gd name="connsiteX13" fmla="*/ 10101316 w 10101316"/>
              <a:gd name="connsiteY13" fmla="*/ 1911061 h 1971215"/>
              <a:gd name="connsiteX14" fmla="*/ 862314 w 10101316"/>
              <a:gd name="connsiteY14" fmla="*/ 1899186 h 1971215"/>
              <a:gd name="connsiteX15" fmla="*/ 945441 w 10101316"/>
              <a:gd name="connsiteY15" fmla="*/ 1970437 h 1971215"/>
              <a:gd name="connsiteX0" fmla="*/ 909815 w 10101316"/>
              <a:gd name="connsiteY0" fmla="*/ 711653 h 2065822"/>
              <a:gd name="connsiteX1" fmla="*/ 1634210 w 10101316"/>
              <a:gd name="connsiteY1" fmla="*/ 307892 h 2065822"/>
              <a:gd name="connsiteX2" fmla="*/ 2667363 w 10101316"/>
              <a:gd name="connsiteY2" fmla="*/ 284141 h 2065822"/>
              <a:gd name="connsiteX3" fmla="*/ 3427384 w 10101316"/>
              <a:gd name="connsiteY3" fmla="*/ 640401 h 2065822"/>
              <a:gd name="connsiteX4" fmla="*/ 4329909 w 10101316"/>
              <a:gd name="connsiteY4" fmla="*/ 794780 h 2065822"/>
              <a:gd name="connsiteX5" fmla="*/ 4935550 w 10101316"/>
              <a:gd name="connsiteY5" fmla="*/ 723528 h 2065822"/>
              <a:gd name="connsiteX6" fmla="*/ 6146833 w 10101316"/>
              <a:gd name="connsiteY6" fmla="*/ 117887 h 2065822"/>
              <a:gd name="connsiteX7" fmla="*/ 7322490 w 10101316"/>
              <a:gd name="connsiteY7" fmla="*/ 34760 h 2065822"/>
              <a:gd name="connsiteX8" fmla="*/ 8521898 w 10101316"/>
              <a:gd name="connsiteY8" fmla="*/ 533523 h 2065822"/>
              <a:gd name="connsiteX9" fmla="*/ 9816309 w 10101316"/>
              <a:gd name="connsiteY9" fmla="*/ 1008536 h 2065822"/>
              <a:gd name="connsiteX10" fmla="*/ 10089441 w 10101316"/>
              <a:gd name="connsiteY10" fmla="*/ 1044162 h 2065822"/>
              <a:gd name="connsiteX11" fmla="*/ 10089441 w 10101316"/>
              <a:gd name="connsiteY11" fmla="*/ 1044162 h 2065822"/>
              <a:gd name="connsiteX12" fmla="*/ 10089441 w 10101316"/>
              <a:gd name="connsiteY12" fmla="*/ 1804183 h 2065822"/>
              <a:gd name="connsiteX13" fmla="*/ 10101316 w 10101316"/>
              <a:gd name="connsiteY13" fmla="*/ 1911061 h 2065822"/>
              <a:gd name="connsiteX14" fmla="*/ 862314 w 10101316"/>
              <a:gd name="connsiteY14" fmla="*/ 1899186 h 2065822"/>
              <a:gd name="connsiteX15" fmla="*/ 945441 w 10101316"/>
              <a:gd name="connsiteY15" fmla="*/ 2065440 h 2065822"/>
              <a:gd name="connsiteX0" fmla="*/ 0 w 9191501"/>
              <a:gd name="connsiteY0" fmla="*/ 711653 h 2065440"/>
              <a:gd name="connsiteX1" fmla="*/ 724395 w 9191501"/>
              <a:gd name="connsiteY1" fmla="*/ 307892 h 2065440"/>
              <a:gd name="connsiteX2" fmla="*/ 1757548 w 9191501"/>
              <a:gd name="connsiteY2" fmla="*/ 284141 h 2065440"/>
              <a:gd name="connsiteX3" fmla="*/ 2517569 w 9191501"/>
              <a:gd name="connsiteY3" fmla="*/ 640401 h 2065440"/>
              <a:gd name="connsiteX4" fmla="*/ 3420094 w 9191501"/>
              <a:gd name="connsiteY4" fmla="*/ 794780 h 2065440"/>
              <a:gd name="connsiteX5" fmla="*/ 4025735 w 9191501"/>
              <a:gd name="connsiteY5" fmla="*/ 723528 h 2065440"/>
              <a:gd name="connsiteX6" fmla="*/ 5237018 w 9191501"/>
              <a:gd name="connsiteY6" fmla="*/ 117887 h 2065440"/>
              <a:gd name="connsiteX7" fmla="*/ 6412675 w 9191501"/>
              <a:gd name="connsiteY7" fmla="*/ 34760 h 2065440"/>
              <a:gd name="connsiteX8" fmla="*/ 7612083 w 9191501"/>
              <a:gd name="connsiteY8" fmla="*/ 533523 h 2065440"/>
              <a:gd name="connsiteX9" fmla="*/ 8906494 w 9191501"/>
              <a:gd name="connsiteY9" fmla="*/ 1008536 h 2065440"/>
              <a:gd name="connsiteX10" fmla="*/ 9179626 w 9191501"/>
              <a:gd name="connsiteY10" fmla="*/ 1044162 h 2065440"/>
              <a:gd name="connsiteX11" fmla="*/ 9179626 w 9191501"/>
              <a:gd name="connsiteY11" fmla="*/ 1044162 h 2065440"/>
              <a:gd name="connsiteX12" fmla="*/ 9179626 w 9191501"/>
              <a:gd name="connsiteY12" fmla="*/ 1804183 h 2065440"/>
              <a:gd name="connsiteX13" fmla="*/ 9191501 w 9191501"/>
              <a:gd name="connsiteY13" fmla="*/ 1911061 h 2065440"/>
              <a:gd name="connsiteX14" fmla="*/ 35626 w 9191501"/>
              <a:gd name="connsiteY14" fmla="*/ 2065440 h 2065440"/>
              <a:gd name="connsiteX0" fmla="*/ 0 w 9191501"/>
              <a:gd name="connsiteY0" fmla="*/ 711653 h 1915468"/>
              <a:gd name="connsiteX1" fmla="*/ 724395 w 9191501"/>
              <a:gd name="connsiteY1" fmla="*/ 307892 h 1915468"/>
              <a:gd name="connsiteX2" fmla="*/ 1757548 w 9191501"/>
              <a:gd name="connsiteY2" fmla="*/ 284141 h 1915468"/>
              <a:gd name="connsiteX3" fmla="*/ 2517569 w 9191501"/>
              <a:gd name="connsiteY3" fmla="*/ 640401 h 1915468"/>
              <a:gd name="connsiteX4" fmla="*/ 3420094 w 9191501"/>
              <a:gd name="connsiteY4" fmla="*/ 794780 h 1915468"/>
              <a:gd name="connsiteX5" fmla="*/ 4025735 w 9191501"/>
              <a:gd name="connsiteY5" fmla="*/ 723528 h 1915468"/>
              <a:gd name="connsiteX6" fmla="*/ 5237018 w 9191501"/>
              <a:gd name="connsiteY6" fmla="*/ 117887 h 1915468"/>
              <a:gd name="connsiteX7" fmla="*/ 6412675 w 9191501"/>
              <a:gd name="connsiteY7" fmla="*/ 34760 h 1915468"/>
              <a:gd name="connsiteX8" fmla="*/ 7612083 w 9191501"/>
              <a:gd name="connsiteY8" fmla="*/ 533523 h 1915468"/>
              <a:gd name="connsiteX9" fmla="*/ 8906494 w 9191501"/>
              <a:gd name="connsiteY9" fmla="*/ 1008536 h 1915468"/>
              <a:gd name="connsiteX10" fmla="*/ 9179626 w 9191501"/>
              <a:gd name="connsiteY10" fmla="*/ 1044162 h 1915468"/>
              <a:gd name="connsiteX11" fmla="*/ 9179626 w 9191501"/>
              <a:gd name="connsiteY11" fmla="*/ 1044162 h 1915468"/>
              <a:gd name="connsiteX12" fmla="*/ 9179626 w 9191501"/>
              <a:gd name="connsiteY12" fmla="*/ 1804183 h 1915468"/>
              <a:gd name="connsiteX13" fmla="*/ 9191501 w 9191501"/>
              <a:gd name="connsiteY13" fmla="*/ 1911061 h 1915468"/>
              <a:gd name="connsiteX0" fmla="*/ 0 w 9179626"/>
              <a:gd name="connsiteY0" fmla="*/ 711653 h 1804183"/>
              <a:gd name="connsiteX1" fmla="*/ 724395 w 9179626"/>
              <a:gd name="connsiteY1" fmla="*/ 307892 h 1804183"/>
              <a:gd name="connsiteX2" fmla="*/ 1757548 w 9179626"/>
              <a:gd name="connsiteY2" fmla="*/ 284141 h 1804183"/>
              <a:gd name="connsiteX3" fmla="*/ 2517569 w 9179626"/>
              <a:gd name="connsiteY3" fmla="*/ 640401 h 1804183"/>
              <a:gd name="connsiteX4" fmla="*/ 3420094 w 9179626"/>
              <a:gd name="connsiteY4" fmla="*/ 794780 h 1804183"/>
              <a:gd name="connsiteX5" fmla="*/ 4025735 w 9179626"/>
              <a:gd name="connsiteY5" fmla="*/ 723528 h 1804183"/>
              <a:gd name="connsiteX6" fmla="*/ 5237018 w 9179626"/>
              <a:gd name="connsiteY6" fmla="*/ 117887 h 1804183"/>
              <a:gd name="connsiteX7" fmla="*/ 6412675 w 9179626"/>
              <a:gd name="connsiteY7" fmla="*/ 34760 h 1804183"/>
              <a:gd name="connsiteX8" fmla="*/ 7612083 w 9179626"/>
              <a:gd name="connsiteY8" fmla="*/ 533523 h 1804183"/>
              <a:gd name="connsiteX9" fmla="*/ 8906494 w 9179626"/>
              <a:gd name="connsiteY9" fmla="*/ 1008536 h 1804183"/>
              <a:gd name="connsiteX10" fmla="*/ 9179626 w 9179626"/>
              <a:gd name="connsiteY10" fmla="*/ 1044162 h 1804183"/>
              <a:gd name="connsiteX11" fmla="*/ 9179626 w 9179626"/>
              <a:gd name="connsiteY11" fmla="*/ 1044162 h 1804183"/>
              <a:gd name="connsiteX12" fmla="*/ 9179626 w 9179626"/>
              <a:gd name="connsiteY12" fmla="*/ 1804183 h 1804183"/>
              <a:gd name="connsiteX0" fmla="*/ 0 w 9179626"/>
              <a:gd name="connsiteY0" fmla="*/ 711653 h 1058464"/>
              <a:gd name="connsiteX1" fmla="*/ 724395 w 9179626"/>
              <a:gd name="connsiteY1" fmla="*/ 307892 h 1058464"/>
              <a:gd name="connsiteX2" fmla="*/ 1757548 w 9179626"/>
              <a:gd name="connsiteY2" fmla="*/ 284141 h 1058464"/>
              <a:gd name="connsiteX3" fmla="*/ 2517569 w 9179626"/>
              <a:gd name="connsiteY3" fmla="*/ 640401 h 1058464"/>
              <a:gd name="connsiteX4" fmla="*/ 3420094 w 9179626"/>
              <a:gd name="connsiteY4" fmla="*/ 794780 h 1058464"/>
              <a:gd name="connsiteX5" fmla="*/ 4025735 w 9179626"/>
              <a:gd name="connsiteY5" fmla="*/ 723528 h 1058464"/>
              <a:gd name="connsiteX6" fmla="*/ 5237018 w 9179626"/>
              <a:gd name="connsiteY6" fmla="*/ 117887 h 1058464"/>
              <a:gd name="connsiteX7" fmla="*/ 6412675 w 9179626"/>
              <a:gd name="connsiteY7" fmla="*/ 34760 h 1058464"/>
              <a:gd name="connsiteX8" fmla="*/ 7612083 w 9179626"/>
              <a:gd name="connsiteY8" fmla="*/ 533523 h 1058464"/>
              <a:gd name="connsiteX9" fmla="*/ 8906494 w 9179626"/>
              <a:gd name="connsiteY9" fmla="*/ 1008536 h 1058464"/>
              <a:gd name="connsiteX10" fmla="*/ 9179626 w 9179626"/>
              <a:gd name="connsiteY10" fmla="*/ 1044162 h 1058464"/>
              <a:gd name="connsiteX11" fmla="*/ 9179626 w 9179626"/>
              <a:gd name="connsiteY11" fmla="*/ 1044162 h 1058464"/>
              <a:gd name="connsiteX0" fmla="*/ 0 w 9179626"/>
              <a:gd name="connsiteY0" fmla="*/ 711653 h 1058464"/>
              <a:gd name="connsiteX1" fmla="*/ 724395 w 9179626"/>
              <a:gd name="connsiteY1" fmla="*/ 307892 h 1058464"/>
              <a:gd name="connsiteX2" fmla="*/ 1757548 w 9179626"/>
              <a:gd name="connsiteY2" fmla="*/ 284141 h 1058464"/>
              <a:gd name="connsiteX3" fmla="*/ 2517569 w 9179626"/>
              <a:gd name="connsiteY3" fmla="*/ 640401 h 1058464"/>
              <a:gd name="connsiteX4" fmla="*/ 3420094 w 9179626"/>
              <a:gd name="connsiteY4" fmla="*/ 794780 h 1058464"/>
              <a:gd name="connsiteX5" fmla="*/ 4025735 w 9179626"/>
              <a:gd name="connsiteY5" fmla="*/ 723528 h 1058464"/>
              <a:gd name="connsiteX6" fmla="*/ 5237018 w 9179626"/>
              <a:gd name="connsiteY6" fmla="*/ 117887 h 1058464"/>
              <a:gd name="connsiteX7" fmla="*/ 6412675 w 9179626"/>
              <a:gd name="connsiteY7" fmla="*/ 34760 h 1058464"/>
              <a:gd name="connsiteX8" fmla="*/ 7612083 w 9179626"/>
              <a:gd name="connsiteY8" fmla="*/ 533523 h 1058464"/>
              <a:gd name="connsiteX9" fmla="*/ 8906494 w 9179626"/>
              <a:gd name="connsiteY9" fmla="*/ 1008536 h 1058464"/>
              <a:gd name="connsiteX10" fmla="*/ 9179626 w 9179626"/>
              <a:gd name="connsiteY10" fmla="*/ 1044162 h 1058464"/>
              <a:gd name="connsiteX11" fmla="*/ 9179626 w 9179626"/>
              <a:gd name="connsiteY11" fmla="*/ 1044162 h 1058464"/>
              <a:gd name="connsiteX0" fmla="*/ 0 w 9179626"/>
              <a:gd name="connsiteY0" fmla="*/ 711653 h 1058464"/>
              <a:gd name="connsiteX1" fmla="*/ 724395 w 9179626"/>
              <a:gd name="connsiteY1" fmla="*/ 307892 h 1058464"/>
              <a:gd name="connsiteX2" fmla="*/ 1757548 w 9179626"/>
              <a:gd name="connsiteY2" fmla="*/ 284141 h 1058464"/>
              <a:gd name="connsiteX3" fmla="*/ 2517569 w 9179626"/>
              <a:gd name="connsiteY3" fmla="*/ 640401 h 1058464"/>
              <a:gd name="connsiteX4" fmla="*/ 3420094 w 9179626"/>
              <a:gd name="connsiteY4" fmla="*/ 794780 h 1058464"/>
              <a:gd name="connsiteX5" fmla="*/ 4025735 w 9179626"/>
              <a:gd name="connsiteY5" fmla="*/ 723528 h 1058464"/>
              <a:gd name="connsiteX6" fmla="*/ 5237018 w 9179626"/>
              <a:gd name="connsiteY6" fmla="*/ 117887 h 1058464"/>
              <a:gd name="connsiteX7" fmla="*/ 6412675 w 9179626"/>
              <a:gd name="connsiteY7" fmla="*/ 34760 h 1058464"/>
              <a:gd name="connsiteX8" fmla="*/ 7612083 w 9179626"/>
              <a:gd name="connsiteY8" fmla="*/ 533523 h 1058464"/>
              <a:gd name="connsiteX9" fmla="*/ 8906494 w 9179626"/>
              <a:gd name="connsiteY9" fmla="*/ 1008536 h 1058464"/>
              <a:gd name="connsiteX10" fmla="*/ 9179626 w 9179626"/>
              <a:gd name="connsiteY10" fmla="*/ 1044162 h 1058464"/>
              <a:gd name="connsiteX11" fmla="*/ 9179626 w 9179626"/>
              <a:gd name="connsiteY11" fmla="*/ 1044162 h 1058464"/>
              <a:gd name="connsiteX0" fmla="*/ 0 w 9179626"/>
              <a:gd name="connsiteY0" fmla="*/ 711653 h 1058464"/>
              <a:gd name="connsiteX1" fmla="*/ 724395 w 9179626"/>
              <a:gd name="connsiteY1" fmla="*/ 307892 h 1058464"/>
              <a:gd name="connsiteX2" fmla="*/ 1757548 w 9179626"/>
              <a:gd name="connsiteY2" fmla="*/ 284141 h 1058464"/>
              <a:gd name="connsiteX3" fmla="*/ 2517569 w 9179626"/>
              <a:gd name="connsiteY3" fmla="*/ 640401 h 1058464"/>
              <a:gd name="connsiteX4" fmla="*/ 3404660 w 9179626"/>
              <a:gd name="connsiteY4" fmla="*/ 534819 h 1058464"/>
              <a:gd name="connsiteX5" fmla="*/ 4025735 w 9179626"/>
              <a:gd name="connsiteY5" fmla="*/ 723528 h 1058464"/>
              <a:gd name="connsiteX6" fmla="*/ 5237018 w 9179626"/>
              <a:gd name="connsiteY6" fmla="*/ 117887 h 1058464"/>
              <a:gd name="connsiteX7" fmla="*/ 6412675 w 9179626"/>
              <a:gd name="connsiteY7" fmla="*/ 34760 h 1058464"/>
              <a:gd name="connsiteX8" fmla="*/ 7612083 w 9179626"/>
              <a:gd name="connsiteY8" fmla="*/ 533523 h 1058464"/>
              <a:gd name="connsiteX9" fmla="*/ 8906494 w 9179626"/>
              <a:gd name="connsiteY9" fmla="*/ 1008536 h 1058464"/>
              <a:gd name="connsiteX10" fmla="*/ 9179626 w 9179626"/>
              <a:gd name="connsiteY10" fmla="*/ 1044162 h 1058464"/>
              <a:gd name="connsiteX11" fmla="*/ 9179626 w 9179626"/>
              <a:gd name="connsiteY11" fmla="*/ 1044162 h 1058464"/>
              <a:gd name="connsiteX0" fmla="*/ 0 w 9179626"/>
              <a:gd name="connsiteY0" fmla="*/ 702410 h 1049221"/>
              <a:gd name="connsiteX1" fmla="*/ 724395 w 9179626"/>
              <a:gd name="connsiteY1" fmla="*/ 298649 h 1049221"/>
              <a:gd name="connsiteX2" fmla="*/ 1757548 w 9179626"/>
              <a:gd name="connsiteY2" fmla="*/ 274898 h 1049221"/>
              <a:gd name="connsiteX3" fmla="*/ 2517569 w 9179626"/>
              <a:gd name="connsiteY3" fmla="*/ 631158 h 1049221"/>
              <a:gd name="connsiteX4" fmla="*/ 3404660 w 9179626"/>
              <a:gd name="connsiteY4" fmla="*/ 525576 h 1049221"/>
              <a:gd name="connsiteX5" fmla="*/ 4014373 w 9179626"/>
              <a:gd name="connsiteY5" fmla="*/ 419891 h 1049221"/>
              <a:gd name="connsiteX6" fmla="*/ 5237018 w 9179626"/>
              <a:gd name="connsiteY6" fmla="*/ 108644 h 1049221"/>
              <a:gd name="connsiteX7" fmla="*/ 6412675 w 9179626"/>
              <a:gd name="connsiteY7" fmla="*/ 25517 h 1049221"/>
              <a:gd name="connsiteX8" fmla="*/ 7612083 w 9179626"/>
              <a:gd name="connsiteY8" fmla="*/ 524280 h 1049221"/>
              <a:gd name="connsiteX9" fmla="*/ 8906494 w 9179626"/>
              <a:gd name="connsiteY9" fmla="*/ 999293 h 1049221"/>
              <a:gd name="connsiteX10" fmla="*/ 9179626 w 9179626"/>
              <a:gd name="connsiteY10" fmla="*/ 1034919 h 1049221"/>
              <a:gd name="connsiteX11" fmla="*/ 9179626 w 9179626"/>
              <a:gd name="connsiteY11" fmla="*/ 1034919 h 1049221"/>
              <a:gd name="connsiteX0" fmla="*/ 0 w 9179626"/>
              <a:gd name="connsiteY0" fmla="*/ 624020 h 970831"/>
              <a:gd name="connsiteX1" fmla="*/ 724395 w 9179626"/>
              <a:gd name="connsiteY1" fmla="*/ 220259 h 970831"/>
              <a:gd name="connsiteX2" fmla="*/ 1757548 w 9179626"/>
              <a:gd name="connsiteY2" fmla="*/ 196508 h 970831"/>
              <a:gd name="connsiteX3" fmla="*/ 2517569 w 9179626"/>
              <a:gd name="connsiteY3" fmla="*/ 552768 h 970831"/>
              <a:gd name="connsiteX4" fmla="*/ 3404660 w 9179626"/>
              <a:gd name="connsiteY4" fmla="*/ 447186 h 970831"/>
              <a:gd name="connsiteX5" fmla="*/ 4014373 w 9179626"/>
              <a:gd name="connsiteY5" fmla="*/ 341501 h 970831"/>
              <a:gd name="connsiteX6" fmla="*/ 5237018 w 9179626"/>
              <a:gd name="connsiteY6" fmla="*/ 30254 h 970831"/>
              <a:gd name="connsiteX7" fmla="*/ 6399445 w 9179626"/>
              <a:gd name="connsiteY7" fmla="*/ 59033 h 970831"/>
              <a:gd name="connsiteX8" fmla="*/ 7612083 w 9179626"/>
              <a:gd name="connsiteY8" fmla="*/ 445890 h 970831"/>
              <a:gd name="connsiteX9" fmla="*/ 8906494 w 9179626"/>
              <a:gd name="connsiteY9" fmla="*/ 920903 h 970831"/>
              <a:gd name="connsiteX10" fmla="*/ 9179626 w 9179626"/>
              <a:gd name="connsiteY10" fmla="*/ 956529 h 970831"/>
              <a:gd name="connsiteX11" fmla="*/ 9179626 w 9179626"/>
              <a:gd name="connsiteY11" fmla="*/ 956529 h 970831"/>
              <a:gd name="connsiteX0" fmla="*/ 0 w 9179626"/>
              <a:gd name="connsiteY0" fmla="*/ 624020 h 970831"/>
              <a:gd name="connsiteX1" fmla="*/ 724395 w 9179626"/>
              <a:gd name="connsiteY1" fmla="*/ 220259 h 970831"/>
              <a:gd name="connsiteX2" fmla="*/ 1757548 w 9179626"/>
              <a:gd name="connsiteY2" fmla="*/ 196508 h 970831"/>
              <a:gd name="connsiteX3" fmla="*/ 2528764 w 9179626"/>
              <a:gd name="connsiteY3" fmla="*/ 458078 h 970831"/>
              <a:gd name="connsiteX4" fmla="*/ 3404660 w 9179626"/>
              <a:gd name="connsiteY4" fmla="*/ 447186 h 970831"/>
              <a:gd name="connsiteX5" fmla="*/ 4014373 w 9179626"/>
              <a:gd name="connsiteY5" fmla="*/ 341501 h 970831"/>
              <a:gd name="connsiteX6" fmla="*/ 5237018 w 9179626"/>
              <a:gd name="connsiteY6" fmla="*/ 30254 h 970831"/>
              <a:gd name="connsiteX7" fmla="*/ 6399445 w 9179626"/>
              <a:gd name="connsiteY7" fmla="*/ 59033 h 970831"/>
              <a:gd name="connsiteX8" fmla="*/ 7612083 w 9179626"/>
              <a:gd name="connsiteY8" fmla="*/ 445890 h 970831"/>
              <a:gd name="connsiteX9" fmla="*/ 8906494 w 9179626"/>
              <a:gd name="connsiteY9" fmla="*/ 920903 h 970831"/>
              <a:gd name="connsiteX10" fmla="*/ 9179626 w 9179626"/>
              <a:gd name="connsiteY10" fmla="*/ 956529 h 970831"/>
              <a:gd name="connsiteX11" fmla="*/ 9179626 w 9179626"/>
              <a:gd name="connsiteY11" fmla="*/ 956529 h 97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179626" h="970831">
                <a:moveTo>
                  <a:pt x="0" y="624020"/>
                </a:moveTo>
                <a:cubicBezTo>
                  <a:pt x="215735" y="457765"/>
                  <a:pt x="431470" y="291511"/>
                  <a:pt x="724395" y="220259"/>
                </a:cubicBezTo>
                <a:cubicBezTo>
                  <a:pt x="1017320" y="149007"/>
                  <a:pt x="1456820" y="156872"/>
                  <a:pt x="1757548" y="196508"/>
                </a:cubicBezTo>
                <a:cubicBezTo>
                  <a:pt x="2058276" y="236144"/>
                  <a:pt x="2254245" y="416298"/>
                  <a:pt x="2528764" y="458078"/>
                </a:cubicBezTo>
                <a:cubicBezTo>
                  <a:pt x="2803283" y="499858"/>
                  <a:pt x="3157059" y="466616"/>
                  <a:pt x="3404660" y="447186"/>
                </a:cubicBezTo>
                <a:cubicBezTo>
                  <a:pt x="3652262" y="427757"/>
                  <a:pt x="3708980" y="410990"/>
                  <a:pt x="4014373" y="341501"/>
                </a:cubicBezTo>
                <a:cubicBezTo>
                  <a:pt x="4319766" y="272012"/>
                  <a:pt x="4839506" y="77332"/>
                  <a:pt x="5237018" y="30254"/>
                </a:cubicBezTo>
                <a:cubicBezTo>
                  <a:pt x="5634530" y="-16824"/>
                  <a:pt x="6003601" y="-10240"/>
                  <a:pt x="6399445" y="59033"/>
                </a:cubicBezTo>
                <a:cubicBezTo>
                  <a:pt x="6795289" y="128306"/>
                  <a:pt x="7194242" y="302245"/>
                  <a:pt x="7612083" y="445890"/>
                </a:cubicBezTo>
                <a:cubicBezTo>
                  <a:pt x="8029924" y="589535"/>
                  <a:pt x="8645237" y="835797"/>
                  <a:pt x="8906494" y="920903"/>
                </a:cubicBezTo>
                <a:cubicBezTo>
                  <a:pt x="9167751" y="1006009"/>
                  <a:pt x="9179626" y="956529"/>
                  <a:pt x="9179626" y="956529"/>
                </a:cubicBezTo>
                <a:lnTo>
                  <a:pt x="9179626" y="956529"/>
                </a:lnTo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" name="Picture 3" descr="C:\Users\Karkošková\AppData\Local\Microsoft\Windows\Temporary Internet Files\Content.IE5\UJ0WUVXC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454" y="5589572"/>
            <a:ext cx="1263307" cy="126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rkošková\AppData\Local\Microsoft\Windows\Temporary Internet Files\Content.IE5\UJ0WUVXC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200" y="5385029"/>
            <a:ext cx="1339862" cy="134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Karkošková\AppData\Local\Microsoft\Windows\Temporary Internet Files\Content.IE5\UJ0WUVXC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93" y="4751405"/>
            <a:ext cx="1263307" cy="126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Karkošková\AppData\Local\Microsoft\Windows\Temporary Internet Files\Content.IE5\UJ0WUVXC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177884"/>
            <a:ext cx="1148419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Karkošková\AppData\Local\Microsoft\Windows\Temporary Internet Files\Content.IE5\UJ0WUVXC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950" y="4828734"/>
            <a:ext cx="1263307" cy="126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682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3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3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Volný tvar 41"/>
          <p:cNvSpPr/>
          <p:nvPr/>
        </p:nvSpPr>
        <p:spPr>
          <a:xfrm rot="372075">
            <a:off x="-130011" y="4811649"/>
            <a:ext cx="9540582" cy="2574711"/>
          </a:xfrm>
          <a:custGeom>
            <a:avLst/>
            <a:gdLst>
              <a:gd name="connsiteX0" fmla="*/ 0 w 9238593"/>
              <a:gd name="connsiteY0" fmla="*/ 777292 h 777292"/>
              <a:gd name="connsiteX1" fmla="*/ 867103 w 9238593"/>
              <a:gd name="connsiteY1" fmla="*/ 257030 h 777292"/>
              <a:gd name="connsiteX2" fmla="*/ 1686910 w 9238593"/>
              <a:gd name="connsiteY2" fmla="*/ 162436 h 777292"/>
              <a:gd name="connsiteX3" fmla="*/ 2427890 w 9238593"/>
              <a:gd name="connsiteY3" fmla="*/ 320092 h 777292"/>
              <a:gd name="connsiteX4" fmla="*/ 3326524 w 9238593"/>
              <a:gd name="connsiteY4" fmla="*/ 383154 h 777292"/>
              <a:gd name="connsiteX5" fmla="*/ 4761186 w 9238593"/>
              <a:gd name="connsiteY5" fmla="*/ 225499 h 777292"/>
              <a:gd name="connsiteX6" fmla="*/ 5612524 w 9238593"/>
              <a:gd name="connsiteY6" fmla="*/ 36312 h 777292"/>
              <a:gd name="connsiteX7" fmla="*/ 6747641 w 9238593"/>
              <a:gd name="connsiteY7" fmla="*/ 4781 h 777292"/>
              <a:gd name="connsiteX8" fmla="*/ 7709338 w 9238593"/>
              <a:gd name="connsiteY8" fmla="*/ 99374 h 777292"/>
              <a:gd name="connsiteX9" fmla="*/ 9238593 w 9238593"/>
              <a:gd name="connsiteY9" fmla="*/ 477747 h 777292"/>
              <a:gd name="connsiteX10" fmla="*/ 9238593 w 9238593"/>
              <a:gd name="connsiteY10" fmla="*/ 477747 h 777292"/>
              <a:gd name="connsiteX11" fmla="*/ 9238593 w 9238593"/>
              <a:gd name="connsiteY11" fmla="*/ 477747 h 777292"/>
              <a:gd name="connsiteX0" fmla="*/ 0 w 9399657"/>
              <a:gd name="connsiteY0" fmla="*/ 386023 h 477747"/>
              <a:gd name="connsiteX1" fmla="*/ 1028167 w 9399657"/>
              <a:gd name="connsiteY1" fmla="*/ 257030 h 477747"/>
              <a:gd name="connsiteX2" fmla="*/ 1847974 w 9399657"/>
              <a:gd name="connsiteY2" fmla="*/ 162436 h 477747"/>
              <a:gd name="connsiteX3" fmla="*/ 2588954 w 9399657"/>
              <a:gd name="connsiteY3" fmla="*/ 320092 h 477747"/>
              <a:gd name="connsiteX4" fmla="*/ 3487588 w 9399657"/>
              <a:gd name="connsiteY4" fmla="*/ 383154 h 477747"/>
              <a:gd name="connsiteX5" fmla="*/ 4922250 w 9399657"/>
              <a:gd name="connsiteY5" fmla="*/ 225499 h 477747"/>
              <a:gd name="connsiteX6" fmla="*/ 5773588 w 9399657"/>
              <a:gd name="connsiteY6" fmla="*/ 36312 h 477747"/>
              <a:gd name="connsiteX7" fmla="*/ 6908705 w 9399657"/>
              <a:gd name="connsiteY7" fmla="*/ 4781 h 477747"/>
              <a:gd name="connsiteX8" fmla="*/ 7870402 w 9399657"/>
              <a:gd name="connsiteY8" fmla="*/ 99374 h 477747"/>
              <a:gd name="connsiteX9" fmla="*/ 9399657 w 9399657"/>
              <a:gd name="connsiteY9" fmla="*/ 477747 h 477747"/>
              <a:gd name="connsiteX10" fmla="*/ 9399657 w 9399657"/>
              <a:gd name="connsiteY10" fmla="*/ 477747 h 477747"/>
              <a:gd name="connsiteX11" fmla="*/ 9399657 w 9399657"/>
              <a:gd name="connsiteY11" fmla="*/ 477747 h 477747"/>
              <a:gd name="connsiteX0" fmla="*/ 0 w 9356808"/>
              <a:gd name="connsiteY0" fmla="*/ 585132 h 585132"/>
              <a:gd name="connsiteX1" fmla="*/ 985318 w 9356808"/>
              <a:gd name="connsiteY1" fmla="*/ 257030 h 585132"/>
              <a:gd name="connsiteX2" fmla="*/ 1805125 w 9356808"/>
              <a:gd name="connsiteY2" fmla="*/ 162436 h 585132"/>
              <a:gd name="connsiteX3" fmla="*/ 2546105 w 9356808"/>
              <a:gd name="connsiteY3" fmla="*/ 320092 h 585132"/>
              <a:gd name="connsiteX4" fmla="*/ 3444739 w 9356808"/>
              <a:gd name="connsiteY4" fmla="*/ 383154 h 585132"/>
              <a:gd name="connsiteX5" fmla="*/ 4879401 w 9356808"/>
              <a:gd name="connsiteY5" fmla="*/ 225499 h 585132"/>
              <a:gd name="connsiteX6" fmla="*/ 5730739 w 9356808"/>
              <a:gd name="connsiteY6" fmla="*/ 36312 h 585132"/>
              <a:gd name="connsiteX7" fmla="*/ 6865856 w 9356808"/>
              <a:gd name="connsiteY7" fmla="*/ 4781 h 585132"/>
              <a:gd name="connsiteX8" fmla="*/ 7827553 w 9356808"/>
              <a:gd name="connsiteY8" fmla="*/ 99374 h 585132"/>
              <a:gd name="connsiteX9" fmla="*/ 9356808 w 9356808"/>
              <a:gd name="connsiteY9" fmla="*/ 477747 h 585132"/>
              <a:gd name="connsiteX10" fmla="*/ 9356808 w 9356808"/>
              <a:gd name="connsiteY10" fmla="*/ 477747 h 585132"/>
              <a:gd name="connsiteX11" fmla="*/ 9356808 w 9356808"/>
              <a:gd name="connsiteY11" fmla="*/ 477747 h 585132"/>
              <a:gd name="connsiteX0" fmla="*/ 0 w 9356808"/>
              <a:gd name="connsiteY0" fmla="*/ 585132 h 585132"/>
              <a:gd name="connsiteX1" fmla="*/ 295409 w 9356808"/>
              <a:gd name="connsiteY1" fmla="*/ 280637 h 585132"/>
              <a:gd name="connsiteX2" fmla="*/ 985318 w 9356808"/>
              <a:gd name="connsiteY2" fmla="*/ 257030 h 585132"/>
              <a:gd name="connsiteX3" fmla="*/ 1805125 w 9356808"/>
              <a:gd name="connsiteY3" fmla="*/ 162436 h 585132"/>
              <a:gd name="connsiteX4" fmla="*/ 2546105 w 9356808"/>
              <a:gd name="connsiteY4" fmla="*/ 320092 h 585132"/>
              <a:gd name="connsiteX5" fmla="*/ 3444739 w 9356808"/>
              <a:gd name="connsiteY5" fmla="*/ 383154 h 585132"/>
              <a:gd name="connsiteX6" fmla="*/ 4879401 w 9356808"/>
              <a:gd name="connsiteY6" fmla="*/ 225499 h 585132"/>
              <a:gd name="connsiteX7" fmla="*/ 5730739 w 9356808"/>
              <a:gd name="connsiteY7" fmla="*/ 36312 h 585132"/>
              <a:gd name="connsiteX8" fmla="*/ 6865856 w 9356808"/>
              <a:gd name="connsiteY8" fmla="*/ 4781 h 585132"/>
              <a:gd name="connsiteX9" fmla="*/ 7827553 w 9356808"/>
              <a:gd name="connsiteY9" fmla="*/ 99374 h 585132"/>
              <a:gd name="connsiteX10" fmla="*/ 9356808 w 9356808"/>
              <a:gd name="connsiteY10" fmla="*/ 477747 h 585132"/>
              <a:gd name="connsiteX11" fmla="*/ 9356808 w 9356808"/>
              <a:gd name="connsiteY11" fmla="*/ 477747 h 585132"/>
              <a:gd name="connsiteX12" fmla="*/ 9356808 w 9356808"/>
              <a:gd name="connsiteY12" fmla="*/ 477747 h 585132"/>
              <a:gd name="connsiteX0" fmla="*/ 0 w 9175285"/>
              <a:gd name="connsiteY0" fmla="*/ 779838 h 779838"/>
              <a:gd name="connsiteX1" fmla="*/ 113886 w 9175285"/>
              <a:gd name="connsiteY1" fmla="*/ 280637 h 779838"/>
              <a:gd name="connsiteX2" fmla="*/ 803795 w 9175285"/>
              <a:gd name="connsiteY2" fmla="*/ 257030 h 779838"/>
              <a:gd name="connsiteX3" fmla="*/ 1623602 w 9175285"/>
              <a:gd name="connsiteY3" fmla="*/ 162436 h 779838"/>
              <a:gd name="connsiteX4" fmla="*/ 2364582 w 9175285"/>
              <a:gd name="connsiteY4" fmla="*/ 320092 h 779838"/>
              <a:gd name="connsiteX5" fmla="*/ 3263216 w 9175285"/>
              <a:gd name="connsiteY5" fmla="*/ 383154 h 779838"/>
              <a:gd name="connsiteX6" fmla="*/ 4697878 w 9175285"/>
              <a:gd name="connsiteY6" fmla="*/ 225499 h 779838"/>
              <a:gd name="connsiteX7" fmla="*/ 5549216 w 9175285"/>
              <a:gd name="connsiteY7" fmla="*/ 36312 h 779838"/>
              <a:gd name="connsiteX8" fmla="*/ 6684333 w 9175285"/>
              <a:gd name="connsiteY8" fmla="*/ 4781 h 779838"/>
              <a:gd name="connsiteX9" fmla="*/ 7646030 w 9175285"/>
              <a:gd name="connsiteY9" fmla="*/ 99374 h 779838"/>
              <a:gd name="connsiteX10" fmla="*/ 9175285 w 9175285"/>
              <a:gd name="connsiteY10" fmla="*/ 477747 h 779838"/>
              <a:gd name="connsiteX11" fmla="*/ 9175285 w 9175285"/>
              <a:gd name="connsiteY11" fmla="*/ 477747 h 779838"/>
              <a:gd name="connsiteX12" fmla="*/ 9175285 w 9175285"/>
              <a:gd name="connsiteY12" fmla="*/ 477747 h 779838"/>
              <a:gd name="connsiteX0" fmla="*/ 147677 w 9322962"/>
              <a:gd name="connsiteY0" fmla="*/ 779838 h 779838"/>
              <a:gd name="connsiteX1" fmla="*/ 44172 w 9322962"/>
              <a:gd name="connsiteY1" fmla="*/ 282984 h 779838"/>
              <a:gd name="connsiteX2" fmla="*/ 951472 w 9322962"/>
              <a:gd name="connsiteY2" fmla="*/ 257030 h 779838"/>
              <a:gd name="connsiteX3" fmla="*/ 1771279 w 9322962"/>
              <a:gd name="connsiteY3" fmla="*/ 162436 h 779838"/>
              <a:gd name="connsiteX4" fmla="*/ 2512259 w 9322962"/>
              <a:gd name="connsiteY4" fmla="*/ 320092 h 779838"/>
              <a:gd name="connsiteX5" fmla="*/ 3410893 w 9322962"/>
              <a:gd name="connsiteY5" fmla="*/ 383154 h 779838"/>
              <a:gd name="connsiteX6" fmla="*/ 4845555 w 9322962"/>
              <a:gd name="connsiteY6" fmla="*/ 225499 h 779838"/>
              <a:gd name="connsiteX7" fmla="*/ 5696893 w 9322962"/>
              <a:gd name="connsiteY7" fmla="*/ 36312 h 779838"/>
              <a:gd name="connsiteX8" fmla="*/ 6832010 w 9322962"/>
              <a:gd name="connsiteY8" fmla="*/ 4781 h 779838"/>
              <a:gd name="connsiteX9" fmla="*/ 7793707 w 9322962"/>
              <a:gd name="connsiteY9" fmla="*/ 99374 h 779838"/>
              <a:gd name="connsiteX10" fmla="*/ 9322962 w 9322962"/>
              <a:gd name="connsiteY10" fmla="*/ 477747 h 779838"/>
              <a:gd name="connsiteX11" fmla="*/ 9322962 w 9322962"/>
              <a:gd name="connsiteY11" fmla="*/ 477747 h 779838"/>
              <a:gd name="connsiteX12" fmla="*/ 9322962 w 9322962"/>
              <a:gd name="connsiteY12" fmla="*/ 477747 h 779838"/>
              <a:gd name="connsiteX0" fmla="*/ 147677 w 9322962"/>
              <a:gd name="connsiteY0" fmla="*/ 779838 h 779838"/>
              <a:gd name="connsiteX1" fmla="*/ 44172 w 9322962"/>
              <a:gd name="connsiteY1" fmla="*/ 282984 h 779838"/>
              <a:gd name="connsiteX2" fmla="*/ 878460 w 9322962"/>
              <a:gd name="connsiteY2" fmla="*/ 186450 h 779838"/>
              <a:gd name="connsiteX3" fmla="*/ 1771279 w 9322962"/>
              <a:gd name="connsiteY3" fmla="*/ 162436 h 779838"/>
              <a:gd name="connsiteX4" fmla="*/ 2512259 w 9322962"/>
              <a:gd name="connsiteY4" fmla="*/ 320092 h 779838"/>
              <a:gd name="connsiteX5" fmla="*/ 3410893 w 9322962"/>
              <a:gd name="connsiteY5" fmla="*/ 383154 h 779838"/>
              <a:gd name="connsiteX6" fmla="*/ 4845555 w 9322962"/>
              <a:gd name="connsiteY6" fmla="*/ 225499 h 779838"/>
              <a:gd name="connsiteX7" fmla="*/ 5696893 w 9322962"/>
              <a:gd name="connsiteY7" fmla="*/ 36312 h 779838"/>
              <a:gd name="connsiteX8" fmla="*/ 6832010 w 9322962"/>
              <a:gd name="connsiteY8" fmla="*/ 4781 h 779838"/>
              <a:gd name="connsiteX9" fmla="*/ 7793707 w 9322962"/>
              <a:gd name="connsiteY9" fmla="*/ 99374 h 779838"/>
              <a:gd name="connsiteX10" fmla="*/ 9322962 w 9322962"/>
              <a:gd name="connsiteY10" fmla="*/ 477747 h 779838"/>
              <a:gd name="connsiteX11" fmla="*/ 9322962 w 9322962"/>
              <a:gd name="connsiteY11" fmla="*/ 477747 h 779838"/>
              <a:gd name="connsiteX12" fmla="*/ 9322962 w 9322962"/>
              <a:gd name="connsiteY12" fmla="*/ 477747 h 779838"/>
              <a:gd name="connsiteX0" fmla="*/ 147677 w 9322962"/>
              <a:gd name="connsiteY0" fmla="*/ 779838 h 779838"/>
              <a:gd name="connsiteX1" fmla="*/ 44172 w 9322962"/>
              <a:gd name="connsiteY1" fmla="*/ 282984 h 779838"/>
              <a:gd name="connsiteX2" fmla="*/ 878460 w 9322962"/>
              <a:gd name="connsiteY2" fmla="*/ 186450 h 779838"/>
              <a:gd name="connsiteX3" fmla="*/ 1767591 w 9322962"/>
              <a:gd name="connsiteY3" fmla="*/ 194446 h 779838"/>
              <a:gd name="connsiteX4" fmla="*/ 2512259 w 9322962"/>
              <a:gd name="connsiteY4" fmla="*/ 320092 h 779838"/>
              <a:gd name="connsiteX5" fmla="*/ 3410893 w 9322962"/>
              <a:gd name="connsiteY5" fmla="*/ 383154 h 779838"/>
              <a:gd name="connsiteX6" fmla="*/ 4845555 w 9322962"/>
              <a:gd name="connsiteY6" fmla="*/ 225499 h 779838"/>
              <a:gd name="connsiteX7" fmla="*/ 5696893 w 9322962"/>
              <a:gd name="connsiteY7" fmla="*/ 36312 h 779838"/>
              <a:gd name="connsiteX8" fmla="*/ 6832010 w 9322962"/>
              <a:gd name="connsiteY8" fmla="*/ 4781 h 779838"/>
              <a:gd name="connsiteX9" fmla="*/ 7793707 w 9322962"/>
              <a:gd name="connsiteY9" fmla="*/ 99374 h 779838"/>
              <a:gd name="connsiteX10" fmla="*/ 9322962 w 9322962"/>
              <a:gd name="connsiteY10" fmla="*/ 477747 h 779838"/>
              <a:gd name="connsiteX11" fmla="*/ 9322962 w 9322962"/>
              <a:gd name="connsiteY11" fmla="*/ 477747 h 779838"/>
              <a:gd name="connsiteX12" fmla="*/ 9322962 w 9322962"/>
              <a:gd name="connsiteY12" fmla="*/ 477747 h 779838"/>
              <a:gd name="connsiteX0" fmla="*/ 147677 w 9322962"/>
              <a:gd name="connsiteY0" fmla="*/ 779255 h 779255"/>
              <a:gd name="connsiteX1" fmla="*/ 44172 w 9322962"/>
              <a:gd name="connsiteY1" fmla="*/ 282401 h 779255"/>
              <a:gd name="connsiteX2" fmla="*/ 878460 w 9322962"/>
              <a:gd name="connsiteY2" fmla="*/ 185867 h 779255"/>
              <a:gd name="connsiteX3" fmla="*/ 1767591 w 9322962"/>
              <a:gd name="connsiteY3" fmla="*/ 193863 h 779255"/>
              <a:gd name="connsiteX4" fmla="*/ 2512259 w 9322962"/>
              <a:gd name="connsiteY4" fmla="*/ 319509 h 779255"/>
              <a:gd name="connsiteX5" fmla="*/ 3410893 w 9322962"/>
              <a:gd name="connsiteY5" fmla="*/ 382571 h 779255"/>
              <a:gd name="connsiteX6" fmla="*/ 4790959 w 9322962"/>
              <a:gd name="connsiteY6" fmla="*/ 203869 h 779255"/>
              <a:gd name="connsiteX7" fmla="*/ 5696893 w 9322962"/>
              <a:gd name="connsiteY7" fmla="*/ 35729 h 779255"/>
              <a:gd name="connsiteX8" fmla="*/ 6832010 w 9322962"/>
              <a:gd name="connsiteY8" fmla="*/ 4198 h 779255"/>
              <a:gd name="connsiteX9" fmla="*/ 7793707 w 9322962"/>
              <a:gd name="connsiteY9" fmla="*/ 98791 h 779255"/>
              <a:gd name="connsiteX10" fmla="*/ 9322962 w 9322962"/>
              <a:gd name="connsiteY10" fmla="*/ 477164 h 779255"/>
              <a:gd name="connsiteX11" fmla="*/ 9322962 w 9322962"/>
              <a:gd name="connsiteY11" fmla="*/ 477164 h 779255"/>
              <a:gd name="connsiteX12" fmla="*/ 9322962 w 9322962"/>
              <a:gd name="connsiteY12" fmla="*/ 477164 h 779255"/>
              <a:gd name="connsiteX0" fmla="*/ 147677 w 9322962"/>
              <a:gd name="connsiteY0" fmla="*/ 754246 h 754246"/>
              <a:gd name="connsiteX1" fmla="*/ 44172 w 9322962"/>
              <a:gd name="connsiteY1" fmla="*/ 257392 h 754246"/>
              <a:gd name="connsiteX2" fmla="*/ 878460 w 9322962"/>
              <a:gd name="connsiteY2" fmla="*/ 160858 h 754246"/>
              <a:gd name="connsiteX3" fmla="*/ 1767591 w 9322962"/>
              <a:gd name="connsiteY3" fmla="*/ 168854 h 754246"/>
              <a:gd name="connsiteX4" fmla="*/ 2512259 w 9322962"/>
              <a:gd name="connsiteY4" fmla="*/ 294500 h 754246"/>
              <a:gd name="connsiteX5" fmla="*/ 3410893 w 9322962"/>
              <a:gd name="connsiteY5" fmla="*/ 357562 h 754246"/>
              <a:gd name="connsiteX6" fmla="*/ 4790959 w 9322962"/>
              <a:gd name="connsiteY6" fmla="*/ 178860 h 754246"/>
              <a:gd name="connsiteX7" fmla="*/ 5696893 w 9322962"/>
              <a:gd name="connsiteY7" fmla="*/ 10720 h 754246"/>
              <a:gd name="connsiteX8" fmla="*/ 6879569 w 9322962"/>
              <a:gd name="connsiteY8" fmla="*/ 23241 h 754246"/>
              <a:gd name="connsiteX9" fmla="*/ 7793707 w 9322962"/>
              <a:gd name="connsiteY9" fmla="*/ 73782 h 754246"/>
              <a:gd name="connsiteX10" fmla="*/ 9322962 w 9322962"/>
              <a:gd name="connsiteY10" fmla="*/ 452155 h 754246"/>
              <a:gd name="connsiteX11" fmla="*/ 9322962 w 9322962"/>
              <a:gd name="connsiteY11" fmla="*/ 452155 h 754246"/>
              <a:gd name="connsiteX12" fmla="*/ 9322962 w 9322962"/>
              <a:gd name="connsiteY12" fmla="*/ 452155 h 754246"/>
              <a:gd name="connsiteX0" fmla="*/ 147677 w 9322962"/>
              <a:gd name="connsiteY0" fmla="*/ 753985 h 753985"/>
              <a:gd name="connsiteX1" fmla="*/ 44172 w 9322962"/>
              <a:gd name="connsiteY1" fmla="*/ 257131 h 753985"/>
              <a:gd name="connsiteX2" fmla="*/ 878460 w 9322962"/>
              <a:gd name="connsiteY2" fmla="*/ 160597 h 753985"/>
              <a:gd name="connsiteX3" fmla="*/ 1767591 w 9322962"/>
              <a:gd name="connsiteY3" fmla="*/ 168593 h 753985"/>
              <a:gd name="connsiteX4" fmla="*/ 2512259 w 9322962"/>
              <a:gd name="connsiteY4" fmla="*/ 294239 h 753985"/>
              <a:gd name="connsiteX5" fmla="*/ 3410893 w 9322962"/>
              <a:gd name="connsiteY5" fmla="*/ 357301 h 753985"/>
              <a:gd name="connsiteX6" fmla="*/ 4790959 w 9322962"/>
              <a:gd name="connsiteY6" fmla="*/ 178599 h 753985"/>
              <a:gd name="connsiteX7" fmla="*/ 5696893 w 9322962"/>
              <a:gd name="connsiteY7" fmla="*/ 10459 h 753985"/>
              <a:gd name="connsiteX8" fmla="*/ 6879569 w 9322962"/>
              <a:gd name="connsiteY8" fmla="*/ 22980 h 753985"/>
              <a:gd name="connsiteX9" fmla="*/ 7915299 w 9322962"/>
              <a:gd name="connsiteY9" fmla="*/ 65104 h 753985"/>
              <a:gd name="connsiteX10" fmla="*/ 9322962 w 9322962"/>
              <a:gd name="connsiteY10" fmla="*/ 451894 h 753985"/>
              <a:gd name="connsiteX11" fmla="*/ 9322962 w 9322962"/>
              <a:gd name="connsiteY11" fmla="*/ 451894 h 753985"/>
              <a:gd name="connsiteX12" fmla="*/ 9322962 w 9322962"/>
              <a:gd name="connsiteY12" fmla="*/ 451894 h 753985"/>
              <a:gd name="connsiteX0" fmla="*/ 204021 w 9379306"/>
              <a:gd name="connsiteY0" fmla="*/ 753985 h 753985"/>
              <a:gd name="connsiteX1" fmla="*/ 38883 w 9379306"/>
              <a:gd name="connsiteY1" fmla="*/ 259088 h 753985"/>
              <a:gd name="connsiteX2" fmla="*/ 934804 w 9379306"/>
              <a:gd name="connsiteY2" fmla="*/ 160597 h 753985"/>
              <a:gd name="connsiteX3" fmla="*/ 1823935 w 9379306"/>
              <a:gd name="connsiteY3" fmla="*/ 168593 h 753985"/>
              <a:gd name="connsiteX4" fmla="*/ 2568603 w 9379306"/>
              <a:gd name="connsiteY4" fmla="*/ 294239 h 753985"/>
              <a:gd name="connsiteX5" fmla="*/ 3467237 w 9379306"/>
              <a:gd name="connsiteY5" fmla="*/ 357301 h 753985"/>
              <a:gd name="connsiteX6" fmla="*/ 4847303 w 9379306"/>
              <a:gd name="connsiteY6" fmla="*/ 178599 h 753985"/>
              <a:gd name="connsiteX7" fmla="*/ 5753237 w 9379306"/>
              <a:gd name="connsiteY7" fmla="*/ 10459 h 753985"/>
              <a:gd name="connsiteX8" fmla="*/ 6935913 w 9379306"/>
              <a:gd name="connsiteY8" fmla="*/ 22980 h 753985"/>
              <a:gd name="connsiteX9" fmla="*/ 7971643 w 9379306"/>
              <a:gd name="connsiteY9" fmla="*/ 65104 h 753985"/>
              <a:gd name="connsiteX10" fmla="*/ 9379306 w 9379306"/>
              <a:gd name="connsiteY10" fmla="*/ 451894 h 753985"/>
              <a:gd name="connsiteX11" fmla="*/ 9379306 w 9379306"/>
              <a:gd name="connsiteY11" fmla="*/ 451894 h 753985"/>
              <a:gd name="connsiteX12" fmla="*/ 9379306 w 9379306"/>
              <a:gd name="connsiteY12" fmla="*/ 451894 h 753985"/>
              <a:gd name="connsiteX0" fmla="*/ 204021 w 9379306"/>
              <a:gd name="connsiteY0" fmla="*/ 756216 h 756216"/>
              <a:gd name="connsiteX1" fmla="*/ 38883 w 9379306"/>
              <a:gd name="connsiteY1" fmla="*/ 261319 h 756216"/>
              <a:gd name="connsiteX2" fmla="*/ 934804 w 9379306"/>
              <a:gd name="connsiteY2" fmla="*/ 162828 h 756216"/>
              <a:gd name="connsiteX3" fmla="*/ 1823935 w 9379306"/>
              <a:gd name="connsiteY3" fmla="*/ 170824 h 756216"/>
              <a:gd name="connsiteX4" fmla="*/ 2568603 w 9379306"/>
              <a:gd name="connsiteY4" fmla="*/ 296470 h 756216"/>
              <a:gd name="connsiteX5" fmla="*/ 3467237 w 9379306"/>
              <a:gd name="connsiteY5" fmla="*/ 359532 h 756216"/>
              <a:gd name="connsiteX6" fmla="*/ 4847303 w 9379306"/>
              <a:gd name="connsiteY6" fmla="*/ 180830 h 756216"/>
              <a:gd name="connsiteX7" fmla="*/ 5753237 w 9379306"/>
              <a:gd name="connsiteY7" fmla="*/ 12690 h 756216"/>
              <a:gd name="connsiteX8" fmla="*/ 6935913 w 9379306"/>
              <a:gd name="connsiteY8" fmla="*/ 25211 h 756216"/>
              <a:gd name="connsiteX9" fmla="*/ 8260373 w 9379306"/>
              <a:gd name="connsiteY9" fmla="*/ 131065 h 756216"/>
              <a:gd name="connsiteX10" fmla="*/ 9379306 w 9379306"/>
              <a:gd name="connsiteY10" fmla="*/ 454125 h 756216"/>
              <a:gd name="connsiteX11" fmla="*/ 9379306 w 9379306"/>
              <a:gd name="connsiteY11" fmla="*/ 454125 h 756216"/>
              <a:gd name="connsiteX12" fmla="*/ 9379306 w 9379306"/>
              <a:gd name="connsiteY12" fmla="*/ 454125 h 756216"/>
              <a:gd name="connsiteX0" fmla="*/ 204021 w 9379306"/>
              <a:gd name="connsiteY0" fmla="*/ 739721 h 739721"/>
              <a:gd name="connsiteX1" fmla="*/ 38883 w 9379306"/>
              <a:gd name="connsiteY1" fmla="*/ 244824 h 739721"/>
              <a:gd name="connsiteX2" fmla="*/ 934804 w 9379306"/>
              <a:gd name="connsiteY2" fmla="*/ 146333 h 739721"/>
              <a:gd name="connsiteX3" fmla="*/ 1823935 w 9379306"/>
              <a:gd name="connsiteY3" fmla="*/ 154329 h 739721"/>
              <a:gd name="connsiteX4" fmla="*/ 2568603 w 9379306"/>
              <a:gd name="connsiteY4" fmla="*/ 279975 h 739721"/>
              <a:gd name="connsiteX5" fmla="*/ 3467237 w 9379306"/>
              <a:gd name="connsiteY5" fmla="*/ 343037 h 739721"/>
              <a:gd name="connsiteX6" fmla="*/ 4847303 w 9379306"/>
              <a:gd name="connsiteY6" fmla="*/ 164335 h 739721"/>
              <a:gd name="connsiteX7" fmla="*/ 5888224 w 9379306"/>
              <a:gd name="connsiteY7" fmla="*/ 23802 h 739721"/>
              <a:gd name="connsiteX8" fmla="*/ 6935913 w 9379306"/>
              <a:gd name="connsiteY8" fmla="*/ 8716 h 739721"/>
              <a:gd name="connsiteX9" fmla="*/ 8260373 w 9379306"/>
              <a:gd name="connsiteY9" fmla="*/ 114570 h 739721"/>
              <a:gd name="connsiteX10" fmla="*/ 9379306 w 9379306"/>
              <a:gd name="connsiteY10" fmla="*/ 437630 h 739721"/>
              <a:gd name="connsiteX11" fmla="*/ 9379306 w 9379306"/>
              <a:gd name="connsiteY11" fmla="*/ 437630 h 739721"/>
              <a:gd name="connsiteX12" fmla="*/ 9379306 w 9379306"/>
              <a:gd name="connsiteY12" fmla="*/ 437630 h 739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379306" h="739721">
                <a:moveTo>
                  <a:pt x="204021" y="739721"/>
                </a:moveTo>
                <a:cubicBezTo>
                  <a:pt x="289095" y="701502"/>
                  <a:pt x="-125337" y="299508"/>
                  <a:pt x="38883" y="244824"/>
                </a:cubicBezTo>
                <a:cubicBezTo>
                  <a:pt x="203103" y="190140"/>
                  <a:pt x="637295" y="161416"/>
                  <a:pt x="934804" y="146333"/>
                </a:cubicBezTo>
                <a:cubicBezTo>
                  <a:pt x="1232313" y="131251"/>
                  <a:pt x="1551635" y="132055"/>
                  <a:pt x="1823935" y="154329"/>
                </a:cubicBezTo>
                <a:cubicBezTo>
                  <a:pt x="2096235" y="176603"/>
                  <a:pt x="2294719" y="248524"/>
                  <a:pt x="2568603" y="279975"/>
                </a:cubicBezTo>
                <a:cubicBezTo>
                  <a:pt x="2842487" y="311426"/>
                  <a:pt x="3087454" y="362310"/>
                  <a:pt x="3467237" y="343037"/>
                </a:cubicBezTo>
                <a:cubicBezTo>
                  <a:pt x="3847020" y="323764"/>
                  <a:pt x="4443805" y="217541"/>
                  <a:pt x="4847303" y="164335"/>
                </a:cubicBezTo>
                <a:cubicBezTo>
                  <a:pt x="5250801" y="111129"/>
                  <a:pt x="5540122" y="49738"/>
                  <a:pt x="5888224" y="23802"/>
                </a:cubicBezTo>
                <a:cubicBezTo>
                  <a:pt x="6236326" y="-2134"/>
                  <a:pt x="6540555" y="-6412"/>
                  <a:pt x="6935913" y="8716"/>
                </a:cubicBezTo>
                <a:cubicBezTo>
                  <a:pt x="7331271" y="23844"/>
                  <a:pt x="7853141" y="43084"/>
                  <a:pt x="8260373" y="114570"/>
                </a:cubicBezTo>
                <a:cubicBezTo>
                  <a:pt x="8667605" y="186056"/>
                  <a:pt x="9192817" y="383787"/>
                  <a:pt x="9379306" y="437630"/>
                </a:cubicBezTo>
                <a:lnTo>
                  <a:pt x="9379306" y="437630"/>
                </a:lnTo>
                <a:lnTo>
                  <a:pt x="9379306" y="437630"/>
                </a:lnTo>
              </a:path>
            </a:pathLst>
          </a:cu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2417797" y="2950979"/>
            <a:ext cx="2138591" cy="3537488"/>
            <a:chOff x="2379579" y="2448336"/>
            <a:chExt cx="2176810" cy="4040131"/>
          </a:xfrm>
        </p:grpSpPr>
        <p:sp>
          <p:nvSpPr>
            <p:cNvPr id="21" name="Ovál 20"/>
            <p:cNvSpPr/>
            <p:nvPr/>
          </p:nvSpPr>
          <p:spPr>
            <a:xfrm>
              <a:off x="3836309" y="3720394"/>
              <a:ext cx="720080" cy="718734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54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" name="Ovál 19"/>
            <p:cNvSpPr/>
            <p:nvPr/>
          </p:nvSpPr>
          <p:spPr>
            <a:xfrm>
              <a:off x="2379579" y="4400235"/>
              <a:ext cx="2160240" cy="2088232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81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2" name="Ovál 21"/>
            <p:cNvSpPr/>
            <p:nvPr/>
          </p:nvSpPr>
          <p:spPr>
            <a:xfrm>
              <a:off x="2409999" y="3545905"/>
              <a:ext cx="720080" cy="718734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81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3" name="Ovál 22"/>
            <p:cNvSpPr/>
            <p:nvPr/>
          </p:nvSpPr>
          <p:spPr>
            <a:xfrm>
              <a:off x="2811627" y="3525377"/>
              <a:ext cx="1296144" cy="1224136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4" name="Ovál 23"/>
            <p:cNvSpPr/>
            <p:nvPr/>
          </p:nvSpPr>
          <p:spPr>
            <a:xfrm>
              <a:off x="2955643" y="2662627"/>
              <a:ext cx="1008112" cy="1008112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81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953153" y="2448336"/>
              <a:ext cx="1008112" cy="575728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6" name="Ohnutý pruh 25"/>
            <p:cNvSpPr/>
            <p:nvPr/>
          </p:nvSpPr>
          <p:spPr>
            <a:xfrm rot="5679258">
              <a:off x="3767868" y="2568992"/>
              <a:ext cx="360040" cy="432048"/>
            </a:xfrm>
            <a:prstGeom prst="blockArc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7" name="Rovnoramenný trojúhelník 8"/>
            <p:cNvSpPr/>
            <p:nvPr/>
          </p:nvSpPr>
          <p:spPr>
            <a:xfrm rot="9126485">
              <a:off x="3483542" y="3188260"/>
              <a:ext cx="199681" cy="708584"/>
            </a:xfrm>
            <a:custGeom>
              <a:avLst/>
              <a:gdLst>
                <a:gd name="connsiteX0" fmla="*/ 0 w 324352"/>
                <a:gd name="connsiteY0" fmla="*/ 865783 h 865783"/>
                <a:gd name="connsiteX1" fmla="*/ 161440 w 324352"/>
                <a:gd name="connsiteY1" fmla="*/ 0 h 865783"/>
                <a:gd name="connsiteX2" fmla="*/ 324352 w 324352"/>
                <a:gd name="connsiteY2" fmla="*/ 865783 h 865783"/>
                <a:gd name="connsiteX3" fmla="*/ 0 w 324352"/>
                <a:gd name="connsiteY3" fmla="*/ 865783 h 865783"/>
                <a:gd name="connsiteX0" fmla="*/ 0 w 324352"/>
                <a:gd name="connsiteY0" fmla="*/ 865783 h 881589"/>
                <a:gd name="connsiteX1" fmla="*/ 161440 w 324352"/>
                <a:gd name="connsiteY1" fmla="*/ 0 h 881589"/>
                <a:gd name="connsiteX2" fmla="*/ 324352 w 324352"/>
                <a:gd name="connsiteY2" fmla="*/ 865783 h 881589"/>
                <a:gd name="connsiteX3" fmla="*/ 188392 w 324352"/>
                <a:gd name="connsiteY3" fmla="*/ 881589 h 881589"/>
                <a:gd name="connsiteX4" fmla="*/ 0 w 324352"/>
                <a:gd name="connsiteY4" fmla="*/ 865783 h 881589"/>
                <a:gd name="connsiteX0" fmla="*/ 0 w 324352"/>
                <a:gd name="connsiteY0" fmla="*/ 865783 h 881589"/>
                <a:gd name="connsiteX1" fmla="*/ 161440 w 324352"/>
                <a:gd name="connsiteY1" fmla="*/ 0 h 881589"/>
                <a:gd name="connsiteX2" fmla="*/ 324352 w 324352"/>
                <a:gd name="connsiteY2" fmla="*/ 865783 h 881589"/>
                <a:gd name="connsiteX3" fmla="*/ 188392 w 324352"/>
                <a:gd name="connsiteY3" fmla="*/ 881589 h 881589"/>
                <a:gd name="connsiteX4" fmla="*/ 0 w 324352"/>
                <a:gd name="connsiteY4" fmla="*/ 865783 h 881589"/>
                <a:gd name="connsiteX0" fmla="*/ 131 w 324483"/>
                <a:gd name="connsiteY0" fmla="*/ 865783 h 935451"/>
                <a:gd name="connsiteX1" fmla="*/ 161571 w 324483"/>
                <a:gd name="connsiteY1" fmla="*/ 0 h 935451"/>
                <a:gd name="connsiteX2" fmla="*/ 324483 w 324483"/>
                <a:gd name="connsiteY2" fmla="*/ 865783 h 935451"/>
                <a:gd name="connsiteX3" fmla="*/ 188523 w 324483"/>
                <a:gd name="connsiteY3" fmla="*/ 881589 h 935451"/>
                <a:gd name="connsiteX4" fmla="*/ 131 w 324483"/>
                <a:gd name="connsiteY4" fmla="*/ 865783 h 935451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37035"/>
                <a:gd name="connsiteY0" fmla="*/ 865782 h 998277"/>
                <a:gd name="connsiteX1" fmla="*/ 161571 w 337035"/>
                <a:gd name="connsiteY1" fmla="*/ 0 h 998277"/>
                <a:gd name="connsiteX2" fmla="*/ 324483 w 337035"/>
                <a:gd name="connsiteY2" fmla="*/ 865783 h 998277"/>
                <a:gd name="connsiteX3" fmla="*/ 188523 w 337035"/>
                <a:gd name="connsiteY3" fmla="*/ 881589 h 998277"/>
                <a:gd name="connsiteX4" fmla="*/ 131 w 337035"/>
                <a:gd name="connsiteY4" fmla="*/ 865782 h 998277"/>
                <a:gd name="connsiteX0" fmla="*/ 131 w 336113"/>
                <a:gd name="connsiteY0" fmla="*/ 865782 h 935450"/>
                <a:gd name="connsiteX1" fmla="*/ 161571 w 336113"/>
                <a:gd name="connsiteY1" fmla="*/ 0 h 935450"/>
                <a:gd name="connsiteX2" fmla="*/ 330024 w 336113"/>
                <a:gd name="connsiteY2" fmla="*/ 606907 h 935450"/>
                <a:gd name="connsiteX3" fmla="*/ 324483 w 336113"/>
                <a:gd name="connsiteY3" fmla="*/ 865783 h 935450"/>
                <a:gd name="connsiteX4" fmla="*/ 188523 w 336113"/>
                <a:gd name="connsiteY4" fmla="*/ 881589 h 935450"/>
                <a:gd name="connsiteX5" fmla="*/ 131 w 336113"/>
                <a:gd name="connsiteY5" fmla="*/ 865782 h 935450"/>
                <a:gd name="connsiteX0" fmla="*/ 131 w 328096"/>
                <a:gd name="connsiteY0" fmla="*/ 865782 h 935450"/>
                <a:gd name="connsiteX1" fmla="*/ 161571 w 328096"/>
                <a:gd name="connsiteY1" fmla="*/ 0 h 935450"/>
                <a:gd name="connsiteX2" fmla="*/ 292721 w 328096"/>
                <a:gd name="connsiteY2" fmla="*/ 602579 h 935450"/>
                <a:gd name="connsiteX3" fmla="*/ 324483 w 328096"/>
                <a:gd name="connsiteY3" fmla="*/ 865783 h 935450"/>
                <a:gd name="connsiteX4" fmla="*/ 188523 w 328096"/>
                <a:gd name="connsiteY4" fmla="*/ 881589 h 935450"/>
                <a:gd name="connsiteX5" fmla="*/ 131 w 328096"/>
                <a:gd name="connsiteY5" fmla="*/ 865782 h 935450"/>
                <a:gd name="connsiteX0" fmla="*/ 189 w 292954"/>
                <a:gd name="connsiteY0" fmla="*/ 790476 h 891993"/>
                <a:gd name="connsiteX1" fmla="*/ 126429 w 292954"/>
                <a:gd name="connsiteY1" fmla="*/ 0 h 891993"/>
                <a:gd name="connsiteX2" fmla="*/ 257579 w 292954"/>
                <a:gd name="connsiteY2" fmla="*/ 602579 h 891993"/>
                <a:gd name="connsiteX3" fmla="*/ 289341 w 292954"/>
                <a:gd name="connsiteY3" fmla="*/ 865783 h 891993"/>
                <a:gd name="connsiteX4" fmla="*/ 153381 w 292954"/>
                <a:gd name="connsiteY4" fmla="*/ 881589 h 891993"/>
                <a:gd name="connsiteX5" fmla="*/ 189 w 292954"/>
                <a:gd name="connsiteY5" fmla="*/ 790476 h 891993"/>
                <a:gd name="connsiteX0" fmla="*/ 252 w 272902"/>
                <a:gd name="connsiteY0" fmla="*/ 747443 h 891527"/>
                <a:gd name="connsiteX1" fmla="*/ 106377 w 272902"/>
                <a:gd name="connsiteY1" fmla="*/ 0 h 891527"/>
                <a:gd name="connsiteX2" fmla="*/ 237527 w 272902"/>
                <a:gd name="connsiteY2" fmla="*/ 602579 h 891527"/>
                <a:gd name="connsiteX3" fmla="*/ 269289 w 272902"/>
                <a:gd name="connsiteY3" fmla="*/ 865783 h 891527"/>
                <a:gd name="connsiteX4" fmla="*/ 133329 w 272902"/>
                <a:gd name="connsiteY4" fmla="*/ 881589 h 891527"/>
                <a:gd name="connsiteX5" fmla="*/ 252 w 272902"/>
                <a:gd name="connsiteY5" fmla="*/ 747443 h 891527"/>
                <a:gd name="connsiteX0" fmla="*/ 252 w 243935"/>
                <a:gd name="connsiteY0" fmla="*/ 747443 h 881869"/>
                <a:gd name="connsiteX1" fmla="*/ 106377 w 243935"/>
                <a:gd name="connsiteY1" fmla="*/ 0 h 881869"/>
                <a:gd name="connsiteX2" fmla="*/ 237527 w 243935"/>
                <a:gd name="connsiteY2" fmla="*/ 602579 h 881869"/>
                <a:gd name="connsiteX3" fmla="*/ 236313 w 243935"/>
                <a:gd name="connsiteY3" fmla="*/ 824154 h 881869"/>
                <a:gd name="connsiteX4" fmla="*/ 133329 w 243935"/>
                <a:gd name="connsiteY4" fmla="*/ 881589 h 881869"/>
                <a:gd name="connsiteX5" fmla="*/ 252 w 243935"/>
                <a:gd name="connsiteY5" fmla="*/ 747443 h 88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935" h="881869">
                  <a:moveTo>
                    <a:pt x="252" y="747443"/>
                  </a:moveTo>
                  <a:cubicBezTo>
                    <a:pt x="-4240" y="600512"/>
                    <a:pt x="52318" y="0"/>
                    <a:pt x="106377" y="0"/>
                  </a:cubicBezTo>
                  <a:cubicBezTo>
                    <a:pt x="166073" y="269502"/>
                    <a:pt x="177831" y="333077"/>
                    <a:pt x="237527" y="602579"/>
                  </a:cubicBezTo>
                  <a:cubicBezTo>
                    <a:pt x="235680" y="688871"/>
                    <a:pt x="253679" y="777652"/>
                    <a:pt x="236313" y="824154"/>
                  </a:cubicBezTo>
                  <a:cubicBezTo>
                    <a:pt x="218947" y="870656"/>
                    <a:pt x="187388" y="881589"/>
                    <a:pt x="133329" y="881589"/>
                  </a:cubicBezTo>
                  <a:cubicBezTo>
                    <a:pt x="79270" y="881589"/>
                    <a:pt x="4744" y="894374"/>
                    <a:pt x="252" y="747443"/>
                  </a:cubicBez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8" name="Ovál 27"/>
            <p:cNvSpPr/>
            <p:nvPr/>
          </p:nvSpPr>
          <p:spPr>
            <a:xfrm>
              <a:off x="3395380" y="3982787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9" name="Ovál 28"/>
            <p:cNvSpPr/>
            <p:nvPr/>
          </p:nvSpPr>
          <p:spPr>
            <a:xfrm>
              <a:off x="3389757" y="4284470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" name="Ovál 29"/>
            <p:cNvSpPr/>
            <p:nvPr/>
          </p:nvSpPr>
          <p:spPr>
            <a:xfrm>
              <a:off x="3387267" y="4965537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1" name="Ovál 30"/>
            <p:cNvSpPr/>
            <p:nvPr/>
          </p:nvSpPr>
          <p:spPr>
            <a:xfrm>
              <a:off x="3401789" y="5307700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2" name="Ovál 31"/>
            <p:cNvSpPr/>
            <p:nvPr/>
          </p:nvSpPr>
          <p:spPr>
            <a:xfrm>
              <a:off x="3393323" y="5676555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" name="Ovál 32"/>
            <p:cNvSpPr/>
            <p:nvPr/>
          </p:nvSpPr>
          <p:spPr>
            <a:xfrm>
              <a:off x="3604138" y="3135464"/>
              <a:ext cx="139883" cy="15465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3169431" y="3142024"/>
              <a:ext cx="139883" cy="15465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5" name="Ohnutý pruh 34"/>
            <p:cNvSpPr/>
            <p:nvPr/>
          </p:nvSpPr>
          <p:spPr>
            <a:xfrm rot="15936287">
              <a:off x="2787455" y="2564917"/>
              <a:ext cx="360040" cy="432048"/>
            </a:xfrm>
            <a:prstGeom prst="blockArc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black"/>
                </a:solidFill>
              </a:endParaRPr>
            </a:p>
          </p:txBody>
        </p:sp>
      </p:grpSp>
      <p:pic>
        <p:nvPicPr>
          <p:cNvPr id="1028" name="Picture 4" descr="C:\Users\Karkošková\AppData\Local\Microsoft\Windows\Temporary Internet Files\Content.IE5\D1FCBAZD\MC90043632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35733">
            <a:off x="3450956" y="2821768"/>
            <a:ext cx="1914541" cy="191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5091786" y="2202511"/>
            <a:ext cx="2240962" cy="3854538"/>
            <a:chOff x="5091786" y="2202511"/>
            <a:chExt cx="2240962" cy="3854538"/>
          </a:xfrm>
        </p:grpSpPr>
        <p:sp>
          <p:nvSpPr>
            <p:cNvPr id="2" name="Ovál 1"/>
            <p:cNvSpPr/>
            <p:nvPr/>
          </p:nvSpPr>
          <p:spPr>
            <a:xfrm>
              <a:off x="5091786" y="3968817"/>
              <a:ext cx="2160240" cy="2088232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81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" name="Ovál 4"/>
            <p:cNvSpPr/>
            <p:nvPr/>
          </p:nvSpPr>
          <p:spPr>
            <a:xfrm>
              <a:off x="6612668" y="3237518"/>
              <a:ext cx="720080" cy="718734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81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" name="Ovál 5"/>
            <p:cNvSpPr/>
            <p:nvPr/>
          </p:nvSpPr>
          <p:spPr>
            <a:xfrm>
              <a:off x="5146554" y="3105637"/>
              <a:ext cx="720080" cy="718734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81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" name="Ovál 2"/>
            <p:cNvSpPr/>
            <p:nvPr/>
          </p:nvSpPr>
          <p:spPr>
            <a:xfrm>
              <a:off x="5571712" y="3415349"/>
              <a:ext cx="1296144" cy="1224136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81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" name="Ovál 3"/>
            <p:cNvSpPr/>
            <p:nvPr/>
          </p:nvSpPr>
          <p:spPr>
            <a:xfrm>
              <a:off x="5828938" y="2544338"/>
              <a:ext cx="1008112" cy="1008112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effectLst>
              <a:innerShdw blurRad="63500" dist="50800" dir="54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grpSp>
          <p:nvGrpSpPr>
            <p:cNvPr id="10" name="Skupina 9"/>
            <p:cNvGrpSpPr/>
            <p:nvPr/>
          </p:nvGrpSpPr>
          <p:grpSpPr>
            <a:xfrm rot="21045164">
              <a:off x="5958321" y="2202511"/>
              <a:ext cx="1239759" cy="771670"/>
              <a:chOff x="6129500" y="1872612"/>
              <a:chExt cx="1239759" cy="771670"/>
            </a:xfrm>
          </p:grpSpPr>
          <p:sp>
            <p:nvSpPr>
              <p:cNvPr id="7" name="Obdélník 6"/>
              <p:cNvSpPr/>
              <p:nvPr/>
            </p:nvSpPr>
            <p:spPr>
              <a:xfrm rot="1410572">
                <a:off x="6129500" y="1872612"/>
                <a:ext cx="1008112" cy="648072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" name="Ohnutý pruh 7"/>
              <p:cNvSpPr/>
              <p:nvPr/>
            </p:nvSpPr>
            <p:spPr>
              <a:xfrm rot="6798302">
                <a:off x="6834185" y="2109207"/>
                <a:ext cx="502740" cy="567409"/>
              </a:xfrm>
              <a:prstGeom prst="blockArc">
                <a:avLst/>
              </a:prstGeom>
              <a:solidFill>
                <a:srgbClr val="FF0000"/>
              </a:solidFill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9" name="Rovnoramenný trojúhelník 8"/>
            <p:cNvSpPr/>
            <p:nvPr/>
          </p:nvSpPr>
          <p:spPr>
            <a:xfrm rot="14696864">
              <a:off x="6050775" y="2996107"/>
              <a:ext cx="207165" cy="644098"/>
            </a:xfrm>
            <a:custGeom>
              <a:avLst/>
              <a:gdLst>
                <a:gd name="connsiteX0" fmla="*/ 0 w 324352"/>
                <a:gd name="connsiteY0" fmla="*/ 865783 h 865783"/>
                <a:gd name="connsiteX1" fmla="*/ 161440 w 324352"/>
                <a:gd name="connsiteY1" fmla="*/ 0 h 865783"/>
                <a:gd name="connsiteX2" fmla="*/ 324352 w 324352"/>
                <a:gd name="connsiteY2" fmla="*/ 865783 h 865783"/>
                <a:gd name="connsiteX3" fmla="*/ 0 w 324352"/>
                <a:gd name="connsiteY3" fmla="*/ 865783 h 865783"/>
                <a:gd name="connsiteX0" fmla="*/ 0 w 324352"/>
                <a:gd name="connsiteY0" fmla="*/ 865783 h 881589"/>
                <a:gd name="connsiteX1" fmla="*/ 161440 w 324352"/>
                <a:gd name="connsiteY1" fmla="*/ 0 h 881589"/>
                <a:gd name="connsiteX2" fmla="*/ 324352 w 324352"/>
                <a:gd name="connsiteY2" fmla="*/ 865783 h 881589"/>
                <a:gd name="connsiteX3" fmla="*/ 188392 w 324352"/>
                <a:gd name="connsiteY3" fmla="*/ 881589 h 881589"/>
                <a:gd name="connsiteX4" fmla="*/ 0 w 324352"/>
                <a:gd name="connsiteY4" fmla="*/ 865783 h 881589"/>
                <a:gd name="connsiteX0" fmla="*/ 0 w 324352"/>
                <a:gd name="connsiteY0" fmla="*/ 865783 h 881589"/>
                <a:gd name="connsiteX1" fmla="*/ 161440 w 324352"/>
                <a:gd name="connsiteY1" fmla="*/ 0 h 881589"/>
                <a:gd name="connsiteX2" fmla="*/ 324352 w 324352"/>
                <a:gd name="connsiteY2" fmla="*/ 865783 h 881589"/>
                <a:gd name="connsiteX3" fmla="*/ 188392 w 324352"/>
                <a:gd name="connsiteY3" fmla="*/ 881589 h 881589"/>
                <a:gd name="connsiteX4" fmla="*/ 0 w 324352"/>
                <a:gd name="connsiteY4" fmla="*/ 865783 h 881589"/>
                <a:gd name="connsiteX0" fmla="*/ 131 w 324483"/>
                <a:gd name="connsiteY0" fmla="*/ 865783 h 935451"/>
                <a:gd name="connsiteX1" fmla="*/ 161571 w 324483"/>
                <a:gd name="connsiteY1" fmla="*/ 0 h 935451"/>
                <a:gd name="connsiteX2" fmla="*/ 324483 w 324483"/>
                <a:gd name="connsiteY2" fmla="*/ 865783 h 935451"/>
                <a:gd name="connsiteX3" fmla="*/ 188523 w 324483"/>
                <a:gd name="connsiteY3" fmla="*/ 881589 h 935451"/>
                <a:gd name="connsiteX4" fmla="*/ 131 w 324483"/>
                <a:gd name="connsiteY4" fmla="*/ 865783 h 935451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24483"/>
                <a:gd name="connsiteY0" fmla="*/ 865782 h 935450"/>
                <a:gd name="connsiteX1" fmla="*/ 161571 w 324483"/>
                <a:gd name="connsiteY1" fmla="*/ 0 h 935450"/>
                <a:gd name="connsiteX2" fmla="*/ 324483 w 324483"/>
                <a:gd name="connsiteY2" fmla="*/ 865783 h 935450"/>
                <a:gd name="connsiteX3" fmla="*/ 188523 w 324483"/>
                <a:gd name="connsiteY3" fmla="*/ 881589 h 935450"/>
                <a:gd name="connsiteX4" fmla="*/ 131 w 324483"/>
                <a:gd name="connsiteY4" fmla="*/ 865782 h 935450"/>
                <a:gd name="connsiteX0" fmla="*/ 131 w 337035"/>
                <a:gd name="connsiteY0" fmla="*/ 865782 h 998277"/>
                <a:gd name="connsiteX1" fmla="*/ 161571 w 337035"/>
                <a:gd name="connsiteY1" fmla="*/ 0 h 998277"/>
                <a:gd name="connsiteX2" fmla="*/ 324483 w 337035"/>
                <a:gd name="connsiteY2" fmla="*/ 865783 h 998277"/>
                <a:gd name="connsiteX3" fmla="*/ 188523 w 337035"/>
                <a:gd name="connsiteY3" fmla="*/ 881589 h 998277"/>
                <a:gd name="connsiteX4" fmla="*/ 131 w 337035"/>
                <a:gd name="connsiteY4" fmla="*/ 865782 h 998277"/>
                <a:gd name="connsiteX0" fmla="*/ 131 w 336113"/>
                <a:gd name="connsiteY0" fmla="*/ 865782 h 935450"/>
                <a:gd name="connsiteX1" fmla="*/ 161571 w 336113"/>
                <a:gd name="connsiteY1" fmla="*/ 0 h 935450"/>
                <a:gd name="connsiteX2" fmla="*/ 330024 w 336113"/>
                <a:gd name="connsiteY2" fmla="*/ 606907 h 935450"/>
                <a:gd name="connsiteX3" fmla="*/ 324483 w 336113"/>
                <a:gd name="connsiteY3" fmla="*/ 865783 h 935450"/>
                <a:gd name="connsiteX4" fmla="*/ 188523 w 336113"/>
                <a:gd name="connsiteY4" fmla="*/ 881589 h 935450"/>
                <a:gd name="connsiteX5" fmla="*/ 131 w 336113"/>
                <a:gd name="connsiteY5" fmla="*/ 865782 h 935450"/>
                <a:gd name="connsiteX0" fmla="*/ 131 w 328096"/>
                <a:gd name="connsiteY0" fmla="*/ 865782 h 935450"/>
                <a:gd name="connsiteX1" fmla="*/ 161571 w 328096"/>
                <a:gd name="connsiteY1" fmla="*/ 0 h 935450"/>
                <a:gd name="connsiteX2" fmla="*/ 292721 w 328096"/>
                <a:gd name="connsiteY2" fmla="*/ 602579 h 935450"/>
                <a:gd name="connsiteX3" fmla="*/ 324483 w 328096"/>
                <a:gd name="connsiteY3" fmla="*/ 865783 h 935450"/>
                <a:gd name="connsiteX4" fmla="*/ 188523 w 328096"/>
                <a:gd name="connsiteY4" fmla="*/ 881589 h 935450"/>
                <a:gd name="connsiteX5" fmla="*/ 131 w 328096"/>
                <a:gd name="connsiteY5" fmla="*/ 865782 h 935450"/>
                <a:gd name="connsiteX0" fmla="*/ 189 w 292954"/>
                <a:gd name="connsiteY0" fmla="*/ 790476 h 891993"/>
                <a:gd name="connsiteX1" fmla="*/ 126429 w 292954"/>
                <a:gd name="connsiteY1" fmla="*/ 0 h 891993"/>
                <a:gd name="connsiteX2" fmla="*/ 257579 w 292954"/>
                <a:gd name="connsiteY2" fmla="*/ 602579 h 891993"/>
                <a:gd name="connsiteX3" fmla="*/ 289341 w 292954"/>
                <a:gd name="connsiteY3" fmla="*/ 865783 h 891993"/>
                <a:gd name="connsiteX4" fmla="*/ 153381 w 292954"/>
                <a:gd name="connsiteY4" fmla="*/ 881589 h 891993"/>
                <a:gd name="connsiteX5" fmla="*/ 189 w 292954"/>
                <a:gd name="connsiteY5" fmla="*/ 790476 h 891993"/>
                <a:gd name="connsiteX0" fmla="*/ 252 w 272902"/>
                <a:gd name="connsiteY0" fmla="*/ 747443 h 891527"/>
                <a:gd name="connsiteX1" fmla="*/ 106377 w 272902"/>
                <a:gd name="connsiteY1" fmla="*/ 0 h 891527"/>
                <a:gd name="connsiteX2" fmla="*/ 237527 w 272902"/>
                <a:gd name="connsiteY2" fmla="*/ 602579 h 891527"/>
                <a:gd name="connsiteX3" fmla="*/ 269289 w 272902"/>
                <a:gd name="connsiteY3" fmla="*/ 865783 h 891527"/>
                <a:gd name="connsiteX4" fmla="*/ 133329 w 272902"/>
                <a:gd name="connsiteY4" fmla="*/ 881589 h 891527"/>
                <a:gd name="connsiteX5" fmla="*/ 252 w 272902"/>
                <a:gd name="connsiteY5" fmla="*/ 747443 h 891527"/>
                <a:gd name="connsiteX0" fmla="*/ 252 w 243935"/>
                <a:gd name="connsiteY0" fmla="*/ 747443 h 881869"/>
                <a:gd name="connsiteX1" fmla="*/ 106377 w 243935"/>
                <a:gd name="connsiteY1" fmla="*/ 0 h 881869"/>
                <a:gd name="connsiteX2" fmla="*/ 237527 w 243935"/>
                <a:gd name="connsiteY2" fmla="*/ 602579 h 881869"/>
                <a:gd name="connsiteX3" fmla="*/ 236313 w 243935"/>
                <a:gd name="connsiteY3" fmla="*/ 824154 h 881869"/>
                <a:gd name="connsiteX4" fmla="*/ 133329 w 243935"/>
                <a:gd name="connsiteY4" fmla="*/ 881589 h 881869"/>
                <a:gd name="connsiteX5" fmla="*/ 252 w 243935"/>
                <a:gd name="connsiteY5" fmla="*/ 747443 h 88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935" h="881869">
                  <a:moveTo>
                    <a:pt x="252" y="747443"/>
                  </a:moveTo>
                  <a:cubicBezTo>
                    <a:pt x="-4240" y="600512"/>
                    <a:pt x="52318" y="0"/>
                    <a:pt x="106377" y="0"/>
                  </a:cubicBezTo>
                  <a:cubicBezTo>
                    <a:pt x="166073" y="269502"/>
                    <a:pt x="177831" y="333077"/>
                    <a:pt x="237527" y="602579"/>
                  </a:cubicBezTo>
                  <a:cubicBezTo>
                    <a:pt x="235680" y="688871"/>
                    <a:pt x="253679" y="777652"/>
                    <a:pt x="236313" y="824154"/>
                  </a:cubicBezTo>
                  <a:cubicBezTo>
                    <a:pt x="218947" y="870656"/>
                    <a:pt x="187388" y="881589"/>
                    <a:pt x="133329" y="881589"/>
                  </a:cubicBezTo>
                  <a:cubicBezTo>
                    <a:pt x="79270" y="881589"/>
                    <a:pt x="4744" y="894374"/>
                    <a:pt x="252" y="747443"/>
                  </a:cubicBez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" name="Ovál 10"/>
            <p:cNvSpPr/>
            <p:nvPr/>
          </p:nvSpPr>
          <p:spPr>
            <a:xfrm>
              <a:off x="6182049" y="3588998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" name="Ovál 11"/>
            <p:cNvSpPr/>
            <p:nvPr/>
          </p:nvSpPr>
          <p:spPr>
            <a:xfrm>
              <a:off x="6166283" y="3987448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Ovál 12"/>
            <p:cNvSpPr/>
            <p:nvPr/>
          </p:nvSpPr>
          <p:spPr>
            <a:xfrm>
              <a:off x="6149844" y="4350780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4" name="Ovál 13"/>
            <p:cNvSpPr/>
            <p:nvPr/>
          </p:nvSpPr>
          <p:spPr>
            <a:xfrm>
              <a:off x="6156336" y="4818832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" name="Ovál 14"/>
            <p:cNvSpPr/>
            <p:nvPr/>
          </p:nvSpPr>
          <p:spPr>
            <a:xfrm>
              <a:off x="6154357" y="5358892"/>
              <a:ext cx="139883" cy="15465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" name="Ovál 16"/>
            <p:cNvSpPr/>
            <p:nvPr/>
          </p:nvSpPr>
          <p:spPr>
            <a:xfrm>
              <a:off x="6149803" y="2893736"/>
              <a:ext cx="139883" cy="15465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" name="Ovál 15"/>
            <p:cNvSpPr/>
            <p:nvPr/>
          </p:nvSpPr>
          <p:spPr>
            <a:xfrm>
              <a:off x="6542727" y="2994118"/>
              <a:ext cx="139883" cy="15465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pic>
        <p:nvPicPr>
          <p:cNvPr id="1026" name="Picture 2" descr="http://www.clker.com/cliparts/1/b/5/d/11971563891732302814spite_su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83" y="232911"/>
            <a:ext cx="2160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Volný tvar 35"/>
          <p:cNvSpPr/>
          <p:nvPr/>
        </p:nvSpPr>
        <p:spPr>
          <a:xfrm rot="21416734">
            <a:off x="-23368" y="5651018"/>
            <a:ext cx="9424635" cy="1491175"/>
          </a:xfrm>
          <a:custGeom>
            <a:avLst/>
            <a:gdLst>
              <a:gd name="connsiteX0" fmla="*/ 909815 w 10101316"/>
              <a:gd name="connsiteY0" fmla="*/ 711653 h 1915468"/>
              <a:gd name="connsiteX1" fmla="*/ 1634210 w 10101316"/>
              <a:gd name="connsiteY1" fmla="*/ 307892 h 1915468"/>
              <a:gd name="connsiteX2" fmla="*/ 2667363 w 10101316"/>
              <a:gd name="connsiteY2" fmla="*/ 284141 h 1915468"/>
              <a:gd name="connsiteX3" fmla="*/ 3427384 w 10101316"/>
              <a:gd name="connsiteY3" fmla="*/ 640401 h 1915468"/>
              <a:gd name="connsiteX4" fmla="*/ 4329909 w 10101316"/>
              <a:gd name="connsiteY4" fmla="*/ 794780 h 1915468"/>
              <a:gd name="connsiteX5" fmla="*/ 4935550 w 10101316"/>
              <a:gd name="connsiteY5" fmla="*/ 723528 h 1915468"/>
              <a:gd name="connsiteX6" fmla="*/ 6146833 w 10101316"/>
              <a:gd name="connsiteY6" fmla="*/ 117887 h 1915468"/>
              <a:gd name="connsiteX7" fmla="*/ 7322490 w 10101316"/>
              <a:gd name="connsiteY7" fmla="*/ 34760 h 1915468"/>
              <a:gd name="connsiteX8" fmla="*/ 8521898 w 10101316"/>
              <a:gd name="connsiteY8" fmla="*/ 533523 h 1915468"/>
              <a:gd name="connsiteX9" fmla="*/ 9816309 w 10101316"/>
              <a:gd name="connsiteY9" fmla="*/ 1008536 h 1915468"/>
              <a:gd name="connsiteX10" fmla="*/ 10089441 w 10101316"/>
              <a:gd name="connsiteY10" fmla="*/ 1044162 h 1915468"/>
              <a:gd name="connsiteX11" fmla="*/ 10089441 w 10101316"/>
              <a:gd name="connsiteY11" fmla="*/ 1044162 h 1915468"/>
              <a:gd name="connsiteX12" fmla="*/ 10089441 w 10101316"/>
              <a:gd name="connsiteY12" fmla="*/ 1804183 h 1915468"/>
              <a:gd name="connsiteX13" fmla="*/ 10101316 w 10101316"/>
              <a:gd name="connsiteY13" fmla="*/ 1911061 h 1915468"/>
              <a:gd name="connsiteX14" fmla="*/ 862314 w 10101316"/>
              <a:gd name="connsiteY14" fmla="*/ 1899186 h 1915468"/>
              <a:gd name="connsiteX15" fmla="*/ 945441 w 10101316"/>
              <a:gd name="connsiteY15" fmla="*/ 1875435 h 1915468"/>
              <a:gd name="connsiteX0" fmla="*/ 909815 w 10101316"/>
              <a:gd name="connsiteY0" fmla="*/ 711653 h 1971215"/>
              <a:gd name="connsiteX1" fmla="*/ 1634210 w 10101316"/>
              <a:gd name="connsiteY1" fmla="*/ 307892 h 1971215"/>
              <a:gd name="connsiteX2" fmla="*/ 2667363 w 10101316"/>
              <a:gd name="connsiteY2" fmla="*/ 284141 h 1971215"/>
              <a:gd name="connsiteX3" fmla="*/ 3427384 w 10101316"/>
              <a:gd name="connsiteY3" fmla="*/ 640401 h 1971215"/>
              <a:gd name="connsiteX4" fmla="*/ 4329909 w 10101316"/>
              <a:gd name="connsiteY4" fmla="*/ 794780 h 1971215"/>
              <a:gd name="connsiteX5" fmla="*/ 4935550 w 10101316"/>
              <a:gd name="connsiteY5" fmla="*/ 723528 h 1971215"/>
              <a:gd name="connsiteX6" fmla="*/ 6146833 w 10101316"/>
              <a:gd name="connsiteY6" fmla="*/ 117887 h 1971215"/>
              <a:gd name="connsiteX7" fmla="*/ 7322490 w 10101316"/>
              <a:gd name="connsiteY7" fmla="*/ 34760 h 1971215"/>
              <a:gd name="connsiteX8" fmla="*/ 8521898 w 10101316"/>
              <a:gd name="connsiteY8" fmla="*/ 533523 h 1971215"/>
              <a:gd name="connsiteX9" fmla="*/ 9816309 w 10101316"/>
              <a:gd name="connsiteY9" fmla="*/ 1008536 h 1971215"/>
              <a:gd name="connsiteX10" fmla="*/ 10089441 w 10101316"/>
              <a:gd name="connsiteY10" fmla="*/ 1044162 h 1971215"/>
              <a:gd name="connsiteX11" fmla="*/ 10089441 w 10101316"/>
              <a:gd name="connsiteY11" fmla="*/ 1044162 h 1971215"/>
              <a:gd name="connsiteX12" fmla="*/ 10089441 w 10101316"/>
              <a:gd name="connsiteY12" fmla="*/ 1804183 h 1971215"/>
              <a:gd name="connsiteX13" fmla="*/ 10101316 w 10101316"/>
              <a:gd name="connsiteY13" fmla="*/ 1911061 h 1971215"/>
              <a:gd name="connsiteX14" fmla="*/ 862314 w 10101316"/>
              <a:gd name="connsiteY14" fmla="*/ 1899186 h 1971215"/>
              <a:gd name="connsiteX15" fmla="*/ 945441 w 10101316"/>
              <a:gd name="connsiteY15" fmla="*/ 1970437 h 1971215"/>
              <a:gd name="connsiteX0" fmla="*/ 909815 w 10101316"/>
              <a:gd name="connsiteY0" fmla="*/ 711653 h 2065822"/>
              <a:gd name="connsiteX1" fmla="*/ 1634210 w 10101316"/>
              <a:gd name="connsiteY1" fmla="*/ 307892 h 2065822"/>
              <a:gd name="connsiteX2" fmla="*/ 2667363 w 10101316"/>
              <a:gd name="connsiteY2" fmla="*/ 284141 h 2065822"/>
              <a:gd name="connsiteX3" fmla="*/ 3427384 w 10101316"/>
              <a:gd name="connsiteY3" fmla="*/ 640401 h 2065822"/>
              <a:gd name="connsiteX4" fmla="*/ 4329909 w 10101316"/>
              <a:gd name="connsiteY4" fmla="*/ 794780 h 2065822"/>
              <a:gd name="connsiteX5" fmla="*/ 4935550 w 10101316"/>
              <a:gd name="connsiteY5" fmla="*/ 723528 h 2065822"/>
              <a:gd name="connsiteX6" fmla="*/ 6146833 w 10101316"/>
              <a:gd name="connsiteY6" fmla="*/ 117887 h 2065822"/>
              <a:gd name="connsiteX7" fmla="*/ 7322490 w 10101316"/>
              <a:gd name="connsiteY7" fmla="*/ 34760 h 2065822"/>
              <a:gd name="connsiteX8" fmla="*/ 8521898 w 10101316"/>
              <a:gd name="connsiteY8" fmla="*/ 533523 h 2065822"/>
              <a:gd name="connsiteX9" fmla="*/ 9816309 w 10101316"/>
              <a:gd name="connsiteY9" fmla="*/ 1008536 h 2065822"/>
              <a:gd name="connsiteX10" fmla="*/ 10089441 w 10101316"/>
              <a:gd name="connsiteY10" fmla="*/ 1044162 h 2065822"/>
              <a:gd name="connsiteX11" fmla="*/ 10089441 w 10101316"/>
              <a:gd name="connsiteY11" fmla="*/ 1044162 h 2065822"/>
              <a:gd name="connsiteX12" fmla="*/ 10089441 w 10101316"/>
              <a:gd name="connsiteY12" fmla="*/ 1804183 h 2065822"/>
              <a:gd name="connsiteX13" fmla="*/ 10101316 w 10101316"/>
              <a:gd name="connsiteY13" fmla="*/ 1911061 h 2065822"/>
              <a:gd name="connsiteX14" fmla="*/ 862314 w 10101316"/>
              <a:gd name="connsiteY14" fmla="*/ 1899186 h 2065822"/>
              <a:gd name="connsiteX15" fmla="*/ 945441 w 10101316"/>
              <a:gd name="connsiteY15" fmla="*/ 2065440 h 2065822"/>
              <a:gd name="connsiteX0" fmla="*/ 0 w 9191501"/>
              <a:gd name="connsiteY0" fmla="*/ 711653 h 2065440"/>
              <a:gd name="connsiteX1" fmla="*/ 724395 w 9191501"/>
              <a:gd name="connsiteY1" fmla="*/ 307892 h 2065440"/>
              <a:gd name="connsiteX2" fmla="*/ 1757548 w 9191501"/>
              <a:gd name="connsiteY2" fmla="*/ 284141 h 2065440"/>
              <a:gd name="connsiteX3" fmla="*/ 2517569 w 9191501"/>
              <a:gd name="connsiteY3" fmla="*/ 640401 h 2065440"/>
              <a:gd name="connsiteX4" fmla="*/ 3420094 w 9191501"/>
              <a:gd name="connsiteY4" fmla="*/ 794780 h 2065440"/>
              <a:gd name="connsiteX5" fmla="*/ 4025735 w 9191501"/>
              <a:gd name="connsiteY5" fmla="*/ 723528 h 2065440"/>
              <a:gd name="connsiteX6" fmla="*/ 5237018 w 9191501"/>
              <a:gd name="connsiteY6" fmla="*/ 117887 h 2065440"/>
              <a:gd name="connsiteX7" fmla="*/ 6412675 w 9191501"/>
              <a:gd name="connsiteY7" fmla="*/ 34760 h 2065440"/>
              <a:gd name="connsiteX8" fmla="*/ 7612083 w 9191501"/>
              <a:gd name="connsiteY8" fmla="*/ 533523 h 2065440"/>
              <a:gd name="connsiteX9" fmla="*/ 8906494 w 9191501"/>
              <a:gd name="connsiteY9" fmla="*/ 1008536 h 2065440"/>
              <a:gd name="connsiteX10" fmla="*/ 9179626 w 9191501"/>
              <a:gd name="connsiteY10" fmla="*/ 1044162 h 2065440"/>
              <a:gd name="connsiteX11" fmla="*/ 9179626 w 9191501"/>
              <a:gd name="connsiteY11" fmla="*/ 1044162 h 2065440"/>
              <a:gd name="connsiteX12" fmla="*/ 9179626 w 9191501"/>
              <a:gd name="connsiteY12" fmla="*/ 1804183 h 2065440"/>
              <a:gd name="connsiteX13" fmla="*/ 9191501 w 9191501"/>
              <a:gd name="connsiteY13" fmla="*/ 1911061 h 2065440"/>
              <a:gd name="connsiteX14" fmla="*/ 35626 w 9191501"/>
              <a:gd name="connsiteY14" fmla="*/ 2065440 h 2065440"/>
              <a:gd name="connsiteX0" fmla="*/ 0 w 9191501"/>
              <a:gd name="connsiteY0" fmla="*/ 711653 h 1915468"/>
              <a:gd name="connsiteX1" fmla="*/ 724395 w 9191501"/>
              <a:gd name="connsiteY1" fmla="*/ 307892 h 1915468"/>
              <a:gd name="connsiteX2" fmla="*/ 1757548 w 9191501"/>
              <a:gd name="connsiteY2" fmla="*/ 284141 h 1915468"/>
              <a:gd name="connsiteX3" fmla="*/ 2517569 w 9191501"/>
              <a:gd name="connsiteY3" fmla="*/ 640401 h 1915468"/>
              <a:gd name="connsiteX4" fmla="*/ 3420094 w 9191501"/>
              <a:gd name="connsiteY4" fmla="*/ 794780 h 1915468"/>
              <a:gd name="connsiteX5" fmla="*/ 4025735 w 9191501"/>
              <a:gd name="connsiteY5" fmla="*/ 723528 h 1915468"/>
              <a:gd name="connsiteX6" fmla="*/ 5237018 w 9191501"/>
              <a:gd name="connsiteY6" fmla="*/ 117887 h 1915468"/>
              <a:gd name="connsiteX7" fmla="*/ 6412675 w 9191501"/>
              <a:gd name="connsiteY7" fmla="*/ 34760 h 1915468"/>
              <a:gd name="connsiteX8" fmla="*/ 7612083 w 9191501"/>
              <a:gd name="connsiteY8" fmla="*/ 533523 h 1915468"/>
              <a:gd name="connsiteX9" fmla="*/ 8906494 w 9191501"/>
              <a:gd name="connsiteY9" fmla="*/ 1008536 h 1915468"/>
              <a:gd name="connsiteX10" fmla="*/ 9179626 w 9191501"/>
              <a:gd name="connsiteY10" fmla="*/ 1044162 h 1915468"/>
              <a:gd name="connsiteX11" fmla="*/ 9179626 w 9191501"/>
              <a:gd name="connsiteY11" fmla="*/ 1044162 h 1915468"/>
              <a:gd name="connsiteX12" fmla="*/ 9179626 w 9191501"/>
              <a:gd name="connsiteY12" fmla="*/ 1804183 h 1915468"/>
              <a:gd name="connsiteX13" fmla="*/ 9191501 w 9191501"/>
              <a:gd name="connsiteY13" fmla="*/ 1911061 h 1915468"/>
              <a:gd name="connsiteX0" fmla="*/ 0 w 9179626"/>
              <a:gd name="connsiteY0" fmla="*/ 711653 h 1804183"/>
              <a:gd name="connsiteX1" fmla="*/ 724395 w 9179626"/>
              <a:gd name="connsiteY1" fmla="*/ 307892 h 1804183"/>
              <a:gd name="connsiteX2" fmla="*/ 1757548 w 9179626"/>
              <a:gd name="connsiteY2" fmla="*/ 284141 h 1804183"/>
              <a:gd name="connsiteX3" fmla="*/ 2517569 w 9179626"/>
              <a:gd name="connsiteY3" fmla="*/ 640401 h 1804183"/>
              <a:gd name="connsiteX4" fmla="*/ 3420094 w 9179626"/>
              <a:gd name="connsiteY4" fmla="*/ 794780 h 1804183"/>
              <a:gd name="connsiteX5" fmla="*/ 4025735 w 9179626"/>
              <a:gd name="connsiteY5" fmla="*/ 723528 h 1804183"/>
              <a:gd name="connsiteX6" fmla="*/ 5237018 w 9179626"/>
              <a:gd name="connsiteY6" fmla="*/ 117887 h 1804183"/>
              <a:gd name="connsiteX7" fmla="*/ 6412675 w 9179626"/>
              <a:gd name="connsiteY7" fmla="*/ 34760 h 1804183"/>
              <a:gd name="connsiteX8" fmla="*/ 7612083 w 9179626"/>
              <a:gd name="connsiteY8" fmla="*/ 533523 h 1804183"/>
              <a:gd name="connsiteX9" fmla="*/ 8906494 w 9179626"/>
              <a:gd name="connsiteY9" fmla="*/ 1008536 h 1804183"/>
              <a:gd name="connsiteX10" fmla="*/ 9179626 w 9179626"/>
              <a:gd name="connsiteY10" fmla="*/ 1044162 h 1804183"/>
              <a:gd name="connsiteX11" fmla="*/ 9179626 w 9179626"/>
              <a:gd name="connsiteY11" fmla="*/ 1044162 h 1804183"/>
              <a:gd name="connsiteX12" fmla="*/ 9179626 w 9179626"/>
              <a:gd name="connsiteY12" fmla="*/ 1804183 h 1804183"/>
              <a:gd name="connsiteX0" fmla="*/ 0 w 9179626"/>
              <a:gd name="connsiteY0" fmla="*/ 711653 h 1058464"/>
              <a:gd name="connsiteX1" fmla="*/ 724395 w 9179626"/>
              <a:gd name="connsiteY1" fmla="*/ 307892 h 1058464"/>
              <a:gd name="connsiteX2" fmla="*/ 1757548 w 9179626"/>
              <a:gd name="connsiteY2" fmla="*/ 284141 h 1058464"/>
              <a:gd name="connsiteX3" fmla="*/ 2517569 w 9179626"/>
              <a:gd name="connsiteY3" fmla="*/ 640401 h 1058464"/>
              <a:gd name="connsiteX4" fmla="*/ 3420094 w 9179626"/>
              <a:gd name="connsiteY4" fmla="*/ 794780 h 1058464"/>
              <a:gd name="connsiteX5" fmla="*/ 4025735 w 9179626"/>
              <a:gd name="connsiteY5" fmla="*/ 723528 h 1058464"/>
              <a:gd name="connsiteX6" fmla="*/ 5237018 w 9179626"/>
              <a:gd name="connsiteY6" fmla="*/ 117887 h 1058464"/>
              <a:gd name="connsiteX7" fmla="*/ 6412675 w 9179626"/>
              <a:gd name="connsiteY7" fmla="*/ 34760 h 1058464"/>
              <a:gd name="connsiteX8" fmla="*/ 7612083 w 9179626"/>
              <a:gd name="connsiteY8" fmla="*/ 533523 h 1058464"/>
              <a:gd name="connsiteX9" fmla="*/ 8906494 w 9179626"/>
              <a:gd name="connsiteY9" fmla="*/ 1008536 h 1058464"/>
              <a:gd name="connsiteX10" fmla="*/ 9179626 w 9179626"/>
              <a:gd name="connsiteY10" fmla="*/ 1044162 h 1058464"/>
              <a:gd name="connsiteX11" fmla="*/ 9179626 w 9179626"/>
              <a:gd name="connsiteY11" fmla="*/ 1044162 h 1058464"/>
              <a:gd name="connsiteX0" fmla="*/ 0 w 9179626"/>
              <a:gd name="connsiteY0" fmla="*/ 711653 h 1058464"/>
              <a:gd name="connsiteX1" fmla="*/ 724395 w 9179626"/>
              <a:gd name="connsiteY1" fmla="*/ 307892 h 1058464"/>
              <a:gd name="connsiteX2" fmla="*/ 1757548 w 9179626"/>
              <a:gd name="connsiteY2" fmla="*/ 284141 h 1058464"/>
              <a:gd name="connsiteX3" fmla="*/ 2517569 w 9179626"/>
              <a:gd name="connsiteY3" fmla="*/ 640401 h 1058464"/>
              <a:gd name="connsiteX4" fmla="*/ 3420094 w 9179626"/>
              <a:gd name="connsiteY4" fmla="*/ 794780 h 1058464"/>
              <a:gd name="connsiteX5" fmla="*/ 4025735 w 9179626"/>
              <a:gd name="connsiteY5" fmla="*/ 723528 h 1058464"/>
              <a:gd name="connsiteX6" fmla="*/ 5237018 w 9179626"/>
              <a:gd name="connsiteY6" fmla="*/ 117887 h 1058464"/>
              <a:gd name="connsiteX7" fmla="*/ 6412675 w 9179626"/>
              <a:gd name="connsiteY7" fmla="*/ 34760 h 1058464"/>
              <a:gd name="connsiteX8" fmla="*/ 7612083 w 9179626"/>
              <a:gd name="connsiteY8" fmla="*/ 533523 h 1058464"/>
              <a:gd name="connsiteX9" fmla="*/ 8906494 w 9179626"/>
              <a:gd name="connsiteY9" fmla="*/ 1008536 h 1058464"/>
              <a:gd name="connsiteX10" fmla="*/ 9179626 w 9179626"/>
              <a:gd name="connsiteY10" fmla="*/ 1044162 h 1058464"/>
              <a:gd name="connsiteX11" fmla="*/ 9179626 w 9179626"/>
              <a:gd name="connsiteY11" fmla="*/ 1044162 h 1058464"/>
              <a:gd name="connsiteX0" fmla="*/ 0 w 9179626"/>
              <a:gd name="connsiteY0" fmla="*/ 711653 h 1058464"/>
              <a:gd name="connsiteX1" fmla="*/ 724395 w 9179626"/>
              <a:gd name="connsiteY1" fmla="*/ 307892 h 1058464"/>
              <a:gd name="connsiteX2" fmla="*/ 1757548 w 9179626"/>
              <a:gd name="connsiteY2" fmla="*/ 284141 h 1058464"/>
              <a:gd name="connsiteX3" fmla="*/ 2517569 w 9179626"/>
              <a:gd name="connsiteY3" fmla="*/ 640401 h 1058464"/>
              <a:gd name="connsiteX4" fmla="*/ 3420094 w 9179626"/>
              <a:gd name="connsiteY4" fmla="*/ 794780 h 1058464"/>
              <a:gd name="connsiteX5" fmla="*/ 4025735 w 9179626"/>
              <a:gd name="connsiteY5" fmla="*/ 723528 h 1058464"/>
              <a:gd name="connsiteX6" fmla="*/ 5237018 w 9179626"/>
              <a:gd name="connsiteY6" fmla="*/ 117887 h 1058464"/>
              <a:gd name="connsiteX7" fmla="*/ 6412675 w 9179626"/>
              <a:gd name="connsiteY7" fmla="*/ 34760 h 1058464"/>
              <a:gd name="connsiteX8" fmla="*/ 7612083 w 9179626"/>
              <a:gd name="connsiteY8" fmla="*/ 533523 h 1058464"/>
              <a:gd name="connsiteX9" fmla="*/ 8906494 w 9179626"/>
              <a:gd name="connsiteY9" fmla="*/ 1008536 h 1058464"/>
              <a:gd name="connsiteX10" fmla="*/ 9179626 w 9179626"/>
              <a:gd name="connsiteY10" fmla="*/ 1044162 h 1058464"/>
              <a:gd name="connsiteX11" fmla="*/ 9179626 w 9179626"/>
              <a:gd name="connsiteY11" fmla="*/ 1044162 h 1058464"/>
              <a:gd name="connsiteX0" fmla="*/ 0 w 9179626"/>
              <a:gd name="connsiteY0" fmla="*/ 711653 h 1058464"/>
              <a:gd name="connsiteX1" fmla="*/ 724395 w 9179626"/>
              <a:gd name="connsiteY1" fmla="*/ 307892 h 1058464"/>
              <a:gd name="connsiteX2" fmla="*/ 1757548 w 9179626"/>
              <a:gd name="connsiteY2" fmla="*/ 284141 h 1058464"/>
              <a:gd name="connsiteX3" fmla="*/ 2517569 w 9179626"/>
              <a:gd name="connsiteY3" fmla="*/ 640401 h 1058464"/>
              <a:gd name="connsiteX4" fmla="*/ 3404660 w 9179626"/>
              <a:gd name="connsiteY4" fmla="*/ 534819 h 1058464"/>
              <a:gd name="connsiteX5" fmla="*/ 4025735 w 9179626"/>
              <a:gd name="connsiteY5" fmla="*/ 723528 h 1058464"/>
              <a:gd name="connsiteX6" fmla="*/ 5237018 w 9179626"/>
              <a:gd name="connsiteY6" fmla="*/ 117887 h 1058464"/>
              <a:gd name="connsiteX7" fmla="*/ 6412675 w 9179626"/>
              <a:gd name="connsiteY7" fmla="*/ 34760 h 1058464"/>
              <a:gd name="connsiteX8" fmla="*/ 7612083 w 9179626"/>
              <a:gd name="connsiteY8" fmla="*/ 533523 h 1058464"/>
              <a:gd name="connsiteX9" fmla="*/ 8906494 w 9179626"/>
              <a:gd name="connsiteY9" fmla="*/ 1008536 h 1058464"/>
              <a:gd name="connsiteX10" fmla="*/ 9179626 w 9179626"/>
              <a:gd name="connsiteY10" fmla="*/ 1044162 h 1058464"/>
              <a:gd name="connsiteX11" fmla="*/ 9179626 w 9179626"/>
              <a:gd name="connsiteY11" fmla="*/ 1044162 h 1058464"/>
              <a:gd name="connsiteX0" fmla="*/ 0 w 9179626"/>
              <a:gd name="connsiteY0" fmla="*/ 702410 h 1049221"/>
              <a:gd name="connsiteX1" fmla="*/ 724395 w 9179626"/>
              <a:gd name="connsiteY1" fmla="*/ 298649 h 1049221"/>
              <a:gd name="connsiteX2" fmla="*/ 1757548 w 9179626"/>
              <a:gd name="connsiteY2" fmla="*/ 274898 h 1049221"/>
              <a:gd name="connsiteX3" fmla="*/ 2517569 w 9179626"/>
              <a:gd name="connsiteY3" fmla="*/ 631158 h 1049221"/>
              <a:gd name="connsiteX4" fmla="*/ 3404660 w 9179626"/>
              <a:gd name="connsiteY4" fmla="*/ 525576 h 1049221"/>
              <a:gd name="connsiteX5" fmla="*/ 4014373 w 9179626"/>
              <a:gd name="connsiteY5" fmla="*/ 419891 h 1049221"/>
              <a:gd name="connsiteX6" fmla="*/ 5237018 w 9179626"/>
              <a:gd name="connsiteY6" fmla="*/ 108644 h 1049221"/>
              <a:gd name="connsiteX7" fmla="*/ 6412675 w 9179626"/>
              <a:gd name="connsiteY7" fmla="*/ 25517 h 1049221"/>
              <a:gd name="connsiteX8" fmla="*/ 7612083 w 9179626"/>
              <a:gd name="connsiteY8" fmla="*/ 524280 h 1049221"/>
              <a:gd name="connsiteX9" fmla="*/ 8906494 w 9179626"/>
              <a:gd name="connsiteY9" fmla="*/ 999293 h 1049221"/>
              <a:gd name="connsiteX10" fmla="*/ 9179626 w 9179626"/>
              <a:gd name="connsiteY10" fmla="*/ 1034919 h 1049221"/>
              <a:gd name="connsiteX11" fmla="*/ 9179626 w 9179626"/>
              <a:gd name="connsiteY11" fmla="*/ 1034919 h 1049221"/>
              <a:gd name="connsiteX0" fmla="*/ 0 w 9179626"/>
              <a:gd name="connsiteY0" fmla="*/ 624020 h 970831"/>
              <a:gd name="connsiteX1" fmla="*/ 724395 w 9179626"/>
              <a:gd name="connsiteY1" fmla="*/ 220259 h 970831"/>
              <a:gd name="connsiteX2" fmla="*/ 1757548 w 9179626"/>
              <a:gd name="connsiteY2" fmla="*/ 196508 h 970831"/>
              <a:gd name="connsiteX3" fmla="*/ 2517569 w 9179626"/>
              <a:gd name="connsiteY3" fmla="*/ 552768 h 970831"/>
              <a:gd name="connsiteX4" fmla="*/ 3404660 w 9179626"/>
              <a:gd name="connsiteY4" fmla="*/ 447186 h 970831"/>
              <a:gd name="connsiteX5" fmla="*/ 4014373 w 9179626"/>
              <a:gd name="connsiteY5" fmla="*/ 341501 h 970831"/>
              <a:gd name="connsiteX6" fmla="*/ 5237018 w 9179626"/>
              <a:gd name="connsiteY6" fmla="*/ 30254 h 970831"/>
              <a:gd name="connsiteX7" fmla="*/ 6399445 w 9179626"/>
              <a:gd name="connsiteY7" fmla="*/ 59033 h 970831"/>
              <a:gd name="connsiteX8" fmla="*/ 7612083 w 9179626"/>
              <a:gd name="connsiteY8" fmla="*/ 445890 h 970831"/>
              <a:gd name="connsiteX9" fmla="*/ 8906494 w 9179626"/>
              <a:gd name="connsiteY9" fmla="*/ 920903 h 970831"/>
              <a:gd name="connsiteX10" fmla="*/ 9179626 w 9179626"/>
              <a:gd name="connsiteY10" fmla="*/ 956529 h 970831"/>
              <a:gd name="connsiteX11" fmla="*/ 9179626 w 9179626"/>
              <a:gd name="connsiteY11" fmla="*/ 956529 h 970831"/>
              <a:gd name="connsiteX0" fmla="*/ 0 w 9179626"/>
              <a:gd name="connsiteY0" fmla="*/ 624020 h 970831"/>
              <a:gd name="connsiteX1" fmla="*/ 724395 w 9179626"/>
              <a:gd name="connsiteY1" fmla="*/ 220259 h 970831"/>
              <a:gd name="connsiteX2" fmla="*/ 1757548 w 9179626"/>
              <a:gd name="connsiteY2" fmla="*/ 196508 h 970831"/>
              <a:gd name="connsiteX3" fmla="*/ 2528764 w 9179626"/>
              <a:gd name="connsiteY3" fmla="*/ 458078 h 970831"/>
              <a:gd name="connsiteX4" fmla="*/ 3404660 w 9179626"/>
              <a:gd name="connsiteY4" fmla="*/ 447186 h 970831"/>
              <a:gd name="connsiteX5" fmla="*/ 4014373 w 9179626"/>
              <a:gd name="connsiteY5" fmla="*/ 341501 h 970831"/>
              <a:gd name="connsiteX6" fmla="*/ 5237018 w 9179626"/>
              <a:gd name="connsiteY6" fmla="*/ 30254 h 970831"/>
              <a:gd name="connsiteX7" fmla="*/ 6399445 w 9179626"/>
              <a:gd name="connsiteY7" fmla="*/ 59033 h 970831"/>
              <a:gd name="connsiteX8" fmla="*/ 7612083 w 9179626"/>
              <a:gd name="connsiteY8" fmla="*/ 445890 h 970831"/>
              <a:gd name="connsiteX9" fmla="*/ 8906494 w 9179626"/>
              <a:gd name="connsiteY9" fmla="*/ 920903 h 970831"/>
              <a:gd name="connsiteX10" fmla="*/ 9179626 w 9179626"/>
              <a:gd name="connsiteY10" fmla="*/ 956529 h 970831"/>
              <a:gd name="connsiteX11" fmla="*/ 9179626 w 9179626"/>
              <a:gd name="connsiteY11" fmla="*/ 956529 h 97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179626" h="970831">
                <a:moveTo>
                  <a:pt x="0" y="624020"/>
                </a:moveTo>
                <a:cubicBezTo>
                  <a:pt x="215735" y="457765"/>
                  <a:pt x="431470" y="291511"/>
                  <a:pt x="724395" y="220259"/>
                </a:cubicBezTo>
                <a:cubicBezTo>
                  <a:pt x="1017320" y="149007"/>
                  <a:pt x="1456820" y="156872"/>
                  <a:pt x="1757548" y="196508"/>
                </a:cubicBezTo>
                <a:cubicBezTo>
                  <a:pt x="2058276" y="236144"/>
                  <a:pt x="2254245" y="416298"/>
                  <a:pt x="2528764" y="458078"/>
                </a:cubicBezTo>
                <a:cubicBezTo>
                  <a:pt x="2803283" y="499858"/>
                  <a:pt x="3157059" y="466616"/>
                  <a:pt x="3404660" y="447186"/>
                </a:cubicBezTo>
                <a:cubicBezTo>
                  <a:pt x="3652262" y="427757"/>
                  <a:pt x="3708980" y="410990"/>
                  <a:pt x="4014373" y="341501"/>
                </a:cubicBezTo>
                <a:cubicBezTo>
                  <a:pt x="4319766" y="272012"/>
                  <a:pt x="4839506" y="77332"/>
                  <a:pt x="5237018" y="30254"/>
                </a:cubicBezTo>
                <a:cubicBezTo>
                  <a:pt x="5634530" y="-16824"/>
                  <a:pt x="6003601" y="-10240"/>
                  <a:pt x="6399445" y="59033"/>
                </a:cubicBezTo>
                <a:cubicBezTo>
                  <a:pt x="6795289" y="128306"/>
                  <a:pt x="7194242" y="302245"/>
                  <a:pt x="7612083" y="445890"/>
                </a:cubicBezTo>
                <a:cubicBezTo>
                  <a:pt x="8029924" y="589535"/>
                  <a:pt x="8645237" y="835797"/>
                  <a:pt x="8906494" y="920903"/>
                </a:cubicBezTo>
                <a:cubicBezTo>
                  <a:pt x="9167751" y="1006009"/>
                  <a:pt x="9179626" y="956529"/>
                  <a:pt x="9179626" y="956529"/>
                </a:cubicBezTo>
                <a:lnTo>
                  <a:pt x="9179626" y="956529"/>
                </a:lnTo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40" name="Picture 3" descr="C:\Users\Karkošková\AppData\Local\Microsoft\Windows\Temporary Internet Files\Content.IE5\UJ0WUVXC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454" y="5589572"/>
            <a:ext cx="1263307" cy="126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rkošková\AppData\Local\Microsoft\Windows\Temporary Internet Files\Content.IE5\UJ0WUVXC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200" y="5385029"/>
            <a:ext cx="1339862" cy="134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Karkošková\AppData\Local\Microsoft\Windows\Temporary Internet Files\Content.IE5\UJ0WUVXC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93" y="4751405"/>
            <a:ext cx="1263307" cy="126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Karkošková\AppData\Local\Microsoft\Windows\Temporary Internet Files\Content.IE5\UJ0WUVXC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177884"/>
            <a:ext cx="1148419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Karkošková\AppData\Local\Microsoft\Windows\Temporary Internet Files\Content.IE5\UJ0WUVXC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950" y="4828734"/>
            <a:ext cx="1263307" cy="126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TextovéPole 47"/>
          <p:cNvSpPr txBox="1"/>
          <p:nvPr/>
        </p:nvSpPr>
        <p:spPr>
          <a:xfrm>
            <a:off x="2729165" y="593509"/>
            <a:ext cx="9188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2</a:t>
            </a:r>
            <a:endParaRPr lang="cs-CZ" sz="96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530152" y="588314"/>
            <a:ext cx="9188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96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51" name="Minus 50"/>
          <p:cNvSpPr/>
          <p:nvPr/>
        </p:nvSpPr>
        <p:spPr>
          <a:xfrm>
            <a:off x="3758283" y="1043993"/>
            <a:ext cx="742981" cy="767567"/>
          </a:xfrm>
          <a:prstGeom prst="mathMinus">
            <a:avLst>
              <a:gd name="adj1" fmla="val 18166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473798" y="593508"/>
            <a:ext cx="9188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96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53" name="Je rovno 52"/>
          <p:cNvSpPr/>
          <p:nvPr/>
        </p:nvSpPr>
        <p:spPr>
          <a:xfrm>
            <a:off x="5508727" y="1118328"/>
            <a:ext cx="776250" cy="636178"/>
          </a:xfrm>
          <a:prstGeom prst="mathEqual">
            <a:avLst>
              <a:gd name="adj1" fmla="val 21695"/>
              <a:gd name="adj2" fmla="val 22718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0274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1" grpId="0" animBg="1"/>
      <p:bldP spid="52" grpId="0"/>
      <p:bldP spid="52" grpId="1"/>
      <p:bldP spid="5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9000">
              <a:srgbClr val="8CC9A8">
                <a:alpha val="55000"/>
              </a:srgbClr>
            </a:gs>
            <a:gs pos="19000">
              <a:srgbClr val="92D050">
                <a:lumMod val="87000"/>
              </a:srgbClr>
            </a:gs>
            <a:gs pos="88000">
              <a:schemeClr val="bg1">
                <a:lumMod val="75000"/>
              </a:schemeClr>
            </a:gs>
            <a:gs pos="71000">
              <a:srgbClr val="FFFF99"/>
            </a:gs>
            <a:gs pos="71000">
              <a:schemeClr val="accent6">
                <a:lumMod val="32000"/>
                <a:lumOff val="68000"/>
              </a:schemeClr>
            </a:gs>
            <a:gs pos="52000">
              <a:schemeClr val="bg1">
                <a:lumMod val="85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825143" y="548680"/>
            <a:ext cx="7578437" cy="5517232"/>
            <a:chOff x="595745" y="1340768"/>
            <a:chExt cx="7578437" cy="5517232"/>
          </a:xfrm>
        </p:grpSpPr>
        <p:sp>
          <p:nvSpPr>
            <p:cNvPr id="3" name="Obdélník se zakulaceným rohem na stejné straně 2"/>
            <p:cNvSpPr/>
            <p:nvPr/>
          </p:nvSpPr>
          <p:spPr>
            <a:xfrm>
              <a:off x="611560" y="1340768"/>
              <a:ext cx="216024" cy="5517232"/>
            </a:xfrm>
            <a:prstGeom prst="round2SameRect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se zakulaceným rohem na stejné straně 8"/>
            <p:cNvSpPr/>
            <p:nvPr/>
          </p:nvSpPr>
          <p:spPr>
            <a:xfrm>
              <a:off x="7812360" y="1340768"/>
              <a:ext cx="216024" cy="5517232"/>
            </a:xfrm>
            <a:prstGeom prst="round2SameRect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Volný tvar 4"/>
            <p:cNvSpPr/>
            <p:nvPr/>
          </p:nvSpPr>
          <p:spPr>
            <a:xfrm>
              <a:off x="595745" y="2743200"/>
              <a:ext cx="7578437" cy="3020068"/>
            </a:xfrm>
            <a:custGeom>
              <a:avLst/>
              <a:gdLst>
                <a:gd name="connsiteX0" fmla="*/ 0 w 7647710"/>
                <a:gd name="connsiteY0" fmla="*/ 13855 h 3020068"/>
                <a:gd name="connsiteX1" fmla="*/ 27710 w 7647710"/>
                <a:gd name="connsiteY1" fmla="*/ 41564 h 3020068"/>
                <a:gd name="connsiteX2" fmla="*/ 110837 w 7647710"/>
                <a:gd name="connsiteY2" fmla="*/ 69273 h 3020068"/>
                <a:gd name="connsiteX3" fmla="*/ 401782 w 7647710"/>
                <a:gd name="connsiteY3" fmla="*/ 55418 h 3020068"/>
                <a:gd name="connsiteX4" fmla="*/ 1108364 w 7647710"/>
                <a:gd name="connsiteY4" fmla="*/ 83127 h 3020068"/>
                <a:gd name="connsiteX5" fmla="*/ 2050473 w 7647710"/>
                <a:gd name="connsiteY5" fmla="*/ 55418 h 3020068"/>
                <a:gd name="connsiteX6" fmla="*/ 2202873 w 7647710"/>
                <a:gd name="connsiteY6" fmla="*/ 41564 h 3020068"/>
                <a:gd name="connsiteX7" fmla="*/ 2521528 w 7647710"/>
                <a:gd name="connsiteY7" fmla="*/ 27709 h 3020068"/>
                <a:gd name="connsiteX8" fmla="*/ 2798619 w 7647710"/>
                <a:gd name="connsiteY8" fmla="*/ 13855 h 3020068"/>
                <a:gd name="connsiteX9" fmla="*/ 3574473 w 7647710"/>
                <a:gd name="connsiteY9" fmla="*/ 27709 h 3020068"/>
                <a:gd name="connsiteX10" fmla="*/ 3810000 w 7647710"/>
                <a:gd name="connsiteY10" fmla="*/ 41564 h 3020068"/>
                <a:gd name="connsiteX11" fmla="*/ 4156364 w 7647710"/>
                <a:gd name="connsiteY11" fmla="*/ 55418 h 3020068"/>
                <a:gd name="connsiteX12" fmla="*/ 4793673 w 7647710"/>
                <a:gd name="connsiteY12" fmla="*/ 69273 h 3020068"/>
                <a:gd name="connsiteX13" fmla="*/ 5472546 w 7647710"/>
                <a:gd name="connsiteY13" fmla="*/ 55418 h 3020068"/>
                <a:gd name="connsiteX14" fmla="*/ 5666510 w 7647710"/>
                <a:gd name="connsiteY14" fmla="*/ 41564 h 3020068"/>
                <a:gd name="connsiteX15" fmla="*/ 6359237 w 7647710"/>
                <a:gd name="connsiteY15" fmla="*/ 13855 h 3020068"/>
                <a:gd name="connsiteX16" fmla="*/ 7398328 w 7647710"/>
                <a:gd name="connsiteY16" fmla="*/ 27709 h 3020068"/>
                <a:gd name="connsiteX17" fmla="*/ 7356764 w 7647710"/>
                <a:gd name="connsiteY17" fmla="*/ 41564 h 3020068"/>
                <a:gd name="connsiteX18" fmla="*/ 7301346 w 7647710"/>
                <a:gd name="connsiteY18" fmla="*/ 27709 h 3020068"/>
                <a:gd name="connsiteX19" fmla="*/ 7342910 w 7647710"/>
                <a:gd name="connsiteY19" fmla="*/ 13855 h 3020068"/>
                <a:gd name="connsiteX20" fmla="*/ 7287491 w 7647710"/>
                <a:gd name="connsiteY20" fmla="*/ 27709 h 3020068"/>
                <a:gd name="connsiteX21" fmla="*/ 7204364 w 7647710"/>
                <a:gd name="connsiteY21" fmla="*/ 41564 h 3020068"/>
                <a:gd name="connsiteX22" fmla="*/ 7384473 w 7647710"/>
                <a:gd name="connsiteY22" fmla="*/ 27709 h 3020068"/>
                <a:gd name="connsiteX23" fmla="*/ 7204364 w 7647710"/>
                <a:gd name="connsiteY23" fmla="*/ 13855 h 3020068"/>
                <a:gd name="connsiteX24" fmla="*/ 7301346 w 7647710"/>
                <a:gd name="connsiteY24" fmla="*/ 0 h 3020068"/>
                <a:gd name="connsiteX25" fmla="*/ 7370619 w 7647710"/>
                <a:gd name="connsiteY25" fmla="*/ 13855 h 3020068"/>
                <a:gd name="connsiteX26" fmla="*/ 7453746 w 7647710"/>
                <a:gd name="connsiteY26" fmla="*/ 83127 h 3020068"/>
                <a:gd name="connsiteX27" fmla="*/ 7495310 w 7647710"/>
                <a:gd name="connsiteY27" fmla="*/ 124691 h 3020068"/>
                <a:gd name="connsiteX28" fmla="*/ 7536873 w 7647710"/>
                <a:gd name="connsiteY28" fmla="*/ 249382 h 3020068"/>
                <a:gd name="connsiteX29" fmla="*/ 7564582 w 7647710"/>
                <a:gd name="connsiteY29" fmla="*/ 332509 h 3020068"/>
                <a:gd name="connsiteX30" fmla="*/ 7578437 w 7647710"/>
                <a:gd name="connsiteY30" fmla="*/ 401782 h 3020068"/>
                <a:gd name="connsiteX31" fmla="*/ 7564582 w 7647710"/>
                <a:gd name="connsiteY31" fmla="*/ 775855 h 3020068"/>
                <a:gd name="connsiteX32" fmla="*/ 7550728 w 7647710"/>
                <a:gd name="connsiteY32" fmla="*/ 817418 h 3020068"/>
                <a:gd name="connsiteX33" fmla="*/ 7523019 w 7647710"/>
                <a:gd name="connsiteY33" fmla="*/ 858982 h 3020068"/>
                <a:gd name="connsiteX34" fmla="*/ 7481455 w 7647710"/>
                <a:gd name="connsiteY34" fmla="*/ 900545 h 3020068"/>
                <a:gd name="connsiteX35" fmla="*/ 7439891 w 7647710"/>
                <a:gd name="connsiteY35" fmla="*/ 983673 h 3020068"/>
                <a:gd name="connsiteX36" fmla="*/ 7412182 w 7647710"/>
                <a:gd name="connsiteY36" fmla="*/ 1094509 h 3020068"/>
                <a:gd name="connsiteX37" fmla="*/ 7426037 w 7647710"/>
                <a:gd name="connsiteY37" fmla="*/ 1343891 h 3020068"/>
                <a:gd name="connsiteX38" fmla="*/ 7453746 w 7647710"/>
                <a:gd name="connsiteY38" fmla="*/ 1385455 h 3020068"/>
                <a:gd name="connsiteX39" fmla="*/ 7509164 w 7647710"/>
                <a:gd name="connsiteY39" fmla="*/ 1440873 h 3020068"/>
                <a:gd name="connsiteX40" fmla="*/ 7647710 w 7647710"/>
                <a:gd name="connsiteY40" fmla="*/ 1537855 h 3020068"/>
                <a:gd name="connsiteX41" fmla="*/ 7633855 w 7647710"/>
                <a:gd name="connsiteY41" fmla="*/ 1773382 h 3020068"/>
                <a:gd name="connsiteX42" fmla="*/ 7606146 w 7647710"/>
                <a:gd name="connsiteY42" fmla="*/ 1925782 h 3020068"/>
                <a:gd name="connsiteX43" fmla="*/ 7578437 w 7647710"/>
                <a:gd name="connsiteY43" fmla="*/ 2008909 h 3020068"/>
                <a:gd name="connsiteX44" fmla="*/ 7523019 w 7647710"/>
                <a:gd name="connsiteY44" fmla="*/ 2092036 h 3020068"/>
                <a:gd name="connsiteX45" fmla="*/ 7509164 w 7647710"/>
                <a:gd name="connsiteY45" fmla="*/ 2133600 h 3020068"/>
                <a:gd name="connsiteX46" fmla="*/ 7467600 w 7647710"/>
                <a:gd name="connsiteY46" fmla="*/ 2216727 h 3020068"/>
                <a:gd name="connsiteX47" fmla="*/ 7481455 w 7647710"/>
                <a:gd name="connsiteY47" fmla="*/ 2466109 h 3020068"/>
                <a:gd name="connsiteX48" fmla="*/ 7536873 w 7647710"/>
                <a:gd name="connsiteY48" fmla="*/ 2549236 h 3020068"/>
                <a:gd name="connsiteX49" fmla="*/ 7564582 w 7647710"/>
                <a:gd name="connsiteY49" fmla="*/ 2632364 h 3020068"/>
                <a:gd name="connsiteX50" fmla="*/ 7550728 w 7647710"/>
                <a:gd name="connsiteY50" fmla="*/ 2937164 h 3020068"/>
                <a:gd name="connsiteX51" fmla="*/ 7536873 w 7647710"/>
                <a:gd name="connsiteY51" fmla="*/ 2992582 h 3020068"/>
                <a:gd name="connsiteX0" fmla="*/ 0 w 7654486"/>
                <a:gd name="connsiteY0" fmla="*/ 13855 h 3020068"/>
                <a:gd name="connsiteX1" fmla="*/ 27710 w 7654486"/>
                <a:gd name="connsiteY1" fmla="*/ 41564 h 3020068"/>
                <a:gd name="connsiteX2" fmla="*/ 110837 w 7654486"/>
                <a:gd name="connsiteY2" fmla="*/ 69273 h 3020068"/>
                <a:gd name="connsiteX3" fmla="*/ 401782 w 7654486"/>
                <a:gd name="connsiteY3" fmla="*/ 55418 h 3020068"/>
                <a:gd name="connsiteX4" fmla="*/ 1108364 w 7654486"/>
                <a:gd name="connsiteY4" fmla="*/ 83127 h 3020068"/>
                <a:gd name="connsiteX5" fmla="*/ 2050473 w 7654486"/>
                <a:gd name="connsiteY5" fmla="*/ 55418 h 3020068"/>
                <a:gd name="connsiteX6" fmla="*/ 2202873 w 7654486"/>
                <a:gd name="connsiteY6" fmla="*/ 41564 h 3020068"/>
                <a:gd name="connsiteX7" fmla="*/ 2521528 w 7654486"/>
                <a:gd name="connsiteY7" fmla="*/ 27709 h 3020068"/>
                <a:gd name="connsiteX8" fmla="*/ 2798619 w 7654486"/>
                <a:gd name="connsiteY8" fmla="*/ 13855 h 3020068"/>
                <a:gd name="connsiteX9" fmla="*/ 3574473 w 7654486"/>
                <a:gd name="connsiteY9" fmla="*/ 27709 h 3020068"/>
                <a:gd name="connsiteX10" fmla="*/ 3810000 w 7654486"/>
                <a:gd name="connsiteY10" fmla="*/ 41564 h 3020068"/>
                <a:gd name="connsiteX11" fmla="*/ 4156364 w 7654486"/>
                <a:gd name="connsiteY11" fmla="*/ 55418 h 3020068"/>
                <a:gd name="connsiteX12" fmla="*/ 4793673 w 7654486"/>
                <a:gd name="connsiteY12" fmla="*/ 69273 h 3020068"/>
                <a:gd name="connsiteX13" fmla="*/ 5472546 w 7654486"/>
                <a:gd name="connsiteY13" fmla="*/ 55418 h 3020068"/>
                <a:gd name="connsiteX14" fmla="*/ 5666510 w 7654486"/>
                <a:gd name="connsiteY14" fmla="*/ 41564 h 3020068"/>
                <a:gd name="connsiteX15" fmla="*/ 6359237 w 7654486"/>
                <a:gd name="connsiteY15" fmla="*/ 13855 h 3020068"/>
                <a:gd name="connsiteX16" fmla="*/ 7398328 w 7654486"/>
                <a:gd name="connsiteY16" fmla="*/ 27709 h 3020068"/>
                <a:gd name="connsiteX17" fmla="*/ 7356764 w 7654486"/>
                <a:gd name="connsiteY17" fmla="*/ 41564 h 3020068"/>
                <a:gd name="connsiteX18" fmla="*/ 7301346 w 7654486"/>
                <a:gd name="connsiteY18" fmla="*/ 27709 h 3020068"/>
                <a:gd name="connsiteX19" fmla="*/ 7342910 w 7654486"/>
                <a:gd name="connsiteY19" fmla="*/ 13855 h 3020068"/>
                <a:gd name="connsiteX20" fmla="*/ 7287491 w 7654486"/>
                <a:gd name="connsiteY20" fmla="*/ 27709 h 3020068"/>
                <a:gd name="connsiteX21" fmla="*/ 7204364 w 7654486"/>
                <a:gd name="connsiteY21" fmla="*/ 41564 h 3020068"/>
                <a:gd name="connsiteX22" fmla="*/ 7384473 w 7654486"/>
                <a:gd name="connsiteY22" fmla="*/ 27709 h 3020068"/>
                <a:gd name="connsiteX23" fmla="*/ 7204364 w 7654486"/>
                <a:gd name="connsiteY23" fmla="*/ 13855 h 3020068"/>
                <a:gd name="connsiteX24" fmla="*/ 7301346 w 7654486"/>
                <a:gd name="connsiteY24" fmla="*/ 0 h 3020068"/>
                <a:gd name="connsiteX25" fmla="*/ 7370619 w 7654486"/>
                <a:gd name="connsiteY25" fmla="*/ 13855 h 3020068"/>
                <a:gd name="connsiteX26" fmla="*/ 7453746 w 7654486"/>
                <a:gd name="connsiteY26" fmla="*/ 83127 h 3020068"/>
                <a:gd name="connsiteX27" fmla="*/ 7495310 w 7654486"/>
                <a:gd name="connsiteY27" fmla="*/ 124691 h 3020068"/>
                <a:gd name="connsiteX28" fmla="*/ 7536873 w 7654486"/>
                <a:gd name="connsiteY28" fmla="*/ 249382 h 3020068"/>
                <a:gd name="connsiteX29" fmla="*/ 7564582 w 7654486"/>
                <a:gd name="connsiteY29" fmla="*/ 332509 h 3020068"/>
                <a:gd name="connsiteX30" fmla="*/ 7578437 w 7654486"/>
                <a:gd name="connsiteY30" fmla="*/ 401782 h 3020068"/>
                <a:gd name="connsiteX31" fmla="*/ 7564582 w 7654486"/>
                <a:gd name="connsiteY31" fmla="*/ 775855 h 3020068"/>
                <a:gd name="connsiteX32" fmla="*/ 7550728 w 7654486"/>
                <a:gd name="connsiteY32" fmla="*/ 817418 h 3020068"/>
                <a:gd name="connsiteX33" fmla="*/ 7523019 w 7654486"/>
                <a:gd name="connsiteY33" fmla="*/ 858982 h 3020068"/>
                <a:gd name="connsiteX34" fmla="*/ 7481455 w 7654486"/>
                <a:gd name="connsiteY34" fmla="*/ 900545 h 3020068"/>
                <a:gd name="connsiteX35" fmla="*/ 7439891 w 7654486"/>
                <a:gd name="connsiteY35" fmla="*/ 983673 h 3020068"/>
                <a:gd name="connsiteX36" fmla="*/ 7412182 w 7654486"/>
                <a:gd name="connsiteY36" fmla="*/ 1094509 h 3020068"/>
                <a:gd name="connsiteX37" fmla="*/ 7426037 w 7654486"/>
                <a:gd name="connsiteY37" fmla="*/ 1343891 h 3020068"/>
                <a:gd name="connsiteX38" fmla="*/ 7453746 w 7654486"/>
                <a:gd name="connsiteY38" fmla="*/ 1385455 h 3020068"/>
                <a:gd name="connsiteX39" fmla="*/ 7509164 w 7654486"/>
                <a:gd name="connsiteY39" fmla="*/ 1440873 h 3020068"/>
                <a:gd name="connsiteX40" fmla="*/ 7647710 w 7654486"/>
                <a:gd name="connsiteY40" fmla="*/ 1537855 h 3020068"/>
                <a:gd name="connsiteX41" fmla="*/ 7633855 w 7654486"/>
                <a:gd name="connsiteY41" fmla="*/ 1773382 h 3020068"/>
                <a:gd name="connsiteX42" fmla="*/ 7606146 w 7654486"/>
                <a:gd name="connsiteY42" fmla="*/ 1925782 h 3020068"/>
                <a:gd name="connsiteX43" fmla="*/ 7578437 w 7654486"/>
                <a:gd name="connsiteY43" fmla="*/ 2008909 h 3020068"/>
                <a:gd name="connsiteX44" fmla="*/ 7523019 w 7654486"/>
                <a:gd name="connsiteY44" fmla="*/ 2092036 h 3020068"/>
                <a:gd name="connsiteX45" fmla="*/ 7509164 w 7654486"/>
                <a:gd name="connsiteY45" fmla="*/ 2133600 h 3020068"/>
                <a:gd name="connsiteX46" fmla="*/ 7467600 w 7654486"/>
                <a:gd name="connsiteY46" fmla="*/ 2216727 h 3020068"/>
                <a:gd name="connsiteX47" fmla="*/ 7481455 w 7654486"/>
                <a:gd name="connsiteY47" fmla="*/ 2466109 h 3020068"/>
                <a:gd name="connsiteX48" fmla="*/ 7536873 w 7654486"/>
                <a:gd name="connsiteY48" fmla="*/ 2549236 h 3020068"/>
                <a:gd name="connsiteX49" fmla="*/ 7564582 w 7654486"/>
                <a:gd name="connsiteY49" fmla="*/ 2632364 h 3020068"/>
                <a:gd name="connsiteX50" fmla="*/ 7550728 w 7654486"/>
                <a:gd name="connsiteY50" fmla="*/ 2937164 h 3020068"/>
                <a:gd name="connsiteX51" fmla="*/ 7536873 w 7654486"/>
                <a:gd name="connsiteY51" fmla="*/ 2992582 h 3020068"/>
                <a:gd name="connsiteX0" fmla="*/ 0 w 7634085"/>
                <a:gd name="connsiteY0" fmla="*/ 13855 h 3020068"/>
                <a:gd name="connsiteX1" fmla="*/ 27710 w 7634085"/>
                <a:gd name="connsiteY1" fmla="*/ 41564 h 3020068"/>
                <a:gd name="connsiteX2" fmla="*/ 110837 w 7634085"/>
                <a:gd name="connsiteY2" fmla="*/ 69273 h 3020068"/>
                <a:gd name="connsiteX3" fmla="*/ 401782 w 7634085"/>
                <a:gd name="connsiteY3" fmla="*/ 55418 h 3020068"/>
                <a:gd name="connsiteX4" fmla="*/ 1108364 w 7634085"/>
                <a:gd name="connsiteY4" fmla="*/ 83127 h 3020068"/>
                <a:gd name="connsiteX5" fmla="*/ 2050473 w 7634085"/>
                <a:gd name="connsiteY5" fmla="*/ 55418 h 3020068"/>
                <a:gd name="connsiteX6" fmla="*/ 2202873 w 7634085"/>
                <a:gd name="connsiteY6" fmla="*/ 41564 h 3020068"/>
                <a:gd name="connsiteX7" fmla="*/ 2521528 w 7634085"/>
                <a:gd name="connsiteY7" fmla="*/ 27709 h 3020068"/>
                <a:gd name="connsiteX8" fmla="*/ 2798619 w 7634085"/>
                <a:gd name="connsiteY8" fmla="*/ 13855 h 3020068"/>
                <a:gd name="connsiteX9" fmla="*/ 3574473 w 7634085"/>
                <a:gd name="connsiteY9" fmla="*/ 27709 h 3020068"/>
                <a:gd name="connsiteX10" fmla="*/ 3810000 w 7634085"/>
                <a:gd name="connsiteY10" fmla="*/ 41564 h 3020068"/>
                <a:gd name="connsiteX11" fmla="*/ 4156364 w 7634085"/>
                <a:gd name="connsiteY11" fmla="*/ 55418 h 3020068"/>
                <a:gd name="connsiteX12" fmla="*/ 4793673 w 7634085"/>
                <a:gd name="connsiteY12" fmla="*/ 69273 h 3020068"/>
                <a:gd name="connsiteX13" fmla="*/ 5472546 w 7634085"/>
                <a:gd name="connsiteY13" fmla="*/ 55418 h 3020068"/>
                <a:gd name="connsiteX14" fmla="*/ 5666510 w 7634085"/>
                <a:gd name="connsiteY14" fmla="*/ 41564 h 3020068"/>
                <a:gd name="connsiteX15" fmla="*/ 6359237 w 7634085"/>
                <a:gd name="connsiteY15" fmla="*/ 13855 h 3020068"/>
                <a:gd name="connsiteX16" fmla="*/ 7398328 w 7634085"/>
                <a:gd name="connsiteY16" fmla="*/ 27709 h 3020068"/>
                <a:gd name="connsiteX17" fmla="*/ 7356764 w 7634085"/>
                <a:gd name="connsiteY17" fmla="*/ 41564 h 3020068"/>
                <a:gd name="connsiteX18" fmla="*/ 7301346 w 7634085"/>
                <a:gd name="connsiteY18" fmla="*/ 27709 h 3020068"/>
                <a:gd name="connsiteX19" fmla="*/ 7342910 w 7634085"/>
                <a:gd name="connsiteY19" fmla="*/ 13855 h 3020068"/>
                <a:gd name="connsiteX20" fmla="*/ 7287491 w 7634085"/>
                <a:gd name="connsiteY20" fmla="*/ 27709 h 3020068"/>
                <a:gd name="connsiteX21" fmla="*/ 7204364 w 7634085"/>
                <a:gd name="connsiteY21" fmla="*/ 41564 h 3020068"/>
                <a:gd name="connsiteX22" fmla="*/ 7384473 w 7634085"/>
                <a:gd name="connsiteY22" fmla="*/ 27709 h 3020068"/>
                <a:gd name="connsiteX23" fmla="*/ 7204364 w 7634085"/>
                <a:gd name="connsiteY23" fmla="*/ 13855 h 3020068"/>
                <a:gd name="connsiteX24" fmla="*/ 7301346 w 7634085"/>
                <a:gd name="connsiteY24" fmla="*/ 0 h 3020068"/>
                <a:gd name="connsiteX25" fmla="*/ 7370619 w 7634085"/>
                <a:gd name="connsiteY25" fmla="*/ 13855 h 3020068"/>
                <a:gd name="connsiteX26" fmla="*/ 7453746 w 7634085"/>
                <a:gd name="connsiteY26" fmla="*/ 83127 h 3020068"/>
                <a:gd name="connsiteX27" fmla="*/ 7495310 w 7634085"/>
                <a:gd name="connsiteY27" fmla="*/ 124691 h 3020068"/>
                <a:gd name="connsiteX28" fmla="*/ 7536873 w 7634085"/>
                <a:gd name="connsiteY28" fmla="*/ 249382 h 3020068"/>
                <a:gd name="connsiteX29" fmla="*/ 7564582 w 7634085"/>
                <a:gd name="connsiteY29" fmla="*/ 332509 h 3020068"/>
                <a:gd name="connsiteX30" fmla="*/ 7578437 w 7634085"/>
                <a:gd name="connsiteY30" fmla="*/ 401782 h 3020068"/>
                <a:gd name="connsiteX31" fmla="*/ 7564582 w 7634085"/>
                <a:gd name="connsiteY31" fmla="*/ 775855 h 3020068"/>
                <a:gd name="connsiteX32" fmla="*/ 7550728 w 7634085"/>
                <a:gd name="connsiteY32" fmla="*/ 817418 h 3020068"/>
                <a:gd name="connsiteX33" fmla="*/ 7523019 w 7634085"/>
                <a:gd name="connsiteY33" fmla="*/ 858982 h 3020068"/>
                <a:gd name="connsiteX34" fmla="*/ 7481455 w 7634085"/>
                <a:gd name="connsiteY34" fmla="*/ 900545 h 3020068"/>
                <a:gd name="connsiteX35" fmla="*/ 7439891 w 7634085"/>
                <a:gd name="connsiteY35" fmla="*/ 983673 h 3020068"/>
                <a:gd name="connsiteX36" fmla="*/ 7412182 w 7634085"/>
                <a:gd name="connsiteY36" fmla="*/ 1094509 h 3020068"/>
                <a:gd name="connsiteX37" fmla="*/ 7426037 w 7634085"/>
                <a:gd name="connsiteY37" fmla="*/ 1343891 h 3020068"/>
                <a:gd name="connsiteX38" fmla="*/ 7453746 w 7634085"/>
                <a:gd name="connsiteY38" fmla="*/ 1385455 h 3020068"/>
                <a:gd name="connsiteX39" fmla="*/ 7509164 w 7634085"/>
                <a:gd name="connsiteY39" fmla="*/ 1440873 h 3020068"/>
                <a:gd name="connsiteX40" fmla="*/ 7592292 w 7634085"/>
                <a:gd name="connsiteY40" fmla="*/ 1634837 h 3020068"/>
                <a:gd name="connsiteX41" fmla="*/ 7633855 w 7634085"/>
                <a:gd name="connsiteY41" fmla="*/ 1773382 h 3020068"/>
                <a:gd name="connsiteX42" fmla="*/ 7606146 w 7634085"/>
                <a:gd name="connsiteY42" fmla="*/ 1925782 h 3020068"/>
                <a:gd name="connsiteX43" fmla="*/ 7578437 w 7634085"/>
                <a:gd name="connsiteY43" fmla="*/ 2008909 h 3020068"/>
                <a:gd name="connsiteX44" fmla="*/ 7523019 w 7634085"/>
                <a:gd name="connsiteY44" fmla="*/ 2092036 h 3020068"/>
                <a:gd name="connsiteX45" fmla="*/ 7509164 w 7634085"/>
                <a:gd name="connsiteY45" fmla="*/ 2133600 h 3020068"/>
                <a:gd name="connsiteX46" fmla="*/ 7467600 w 7634085"/>
                <a:gd name="connsiteY46" fmla="*/ 2216727 h 3020068"/>
                <a:gd name="connsiteX47" fmla="*/ 7481455 w 7634085"/>
                <a:gd name="connsiteY47" fmla="*/ 2466109 h 3020068"/>
                <a:gd name="connsiteX48" fmla="*/ 7536873 w 7634085"/>
                <a:gd name="connsiteY48" fmla="*/ 2549236 h 3020068"/>
                <a:gd name="connsiteX49" fmla="*/ 7564582 w 7634085"/>
                <a:gd name="connsiteY49" fmla="*/ 2632364 h 3020068"/>
                <a:gd name="connsiteX50" fmla="*/ 7550728 w 7634085"/>
                <a:gd name="connsiteY50" fmla="*/ 2937164 h 3020068"/>
                <a:gd name="connsiteX51" fmla="*/ 7536873 w 7634085"/>
                <a:gd name="connsiteY51" fmla="*/ 2992582 h 3020068"/>
                <a:gd name="connsiteX0" fmla="*/ 0 w 7634085"/>
                <a:gd name="connsiteY0" fmla="*/ 13855 h 3020068"/>
                <a:gd name="connsiteX1" fmla="*/ 27710 w 7634085"/>
                <a:gd name="connsiteY1" fmla="*/ 41564 h 3020068"/>
                <a:gd name="connsiteX2" fmla="*/ 110837 w 7634085"/>
                <a:gd name="connsiteY2" fmla="*/ 69273 h 3020068"/>
                <a:gd name="connsiteX3" fmla="*/ 401782 w 7634085"/>
                <a:gd name="connsiteY3" fmla="*/ 55418 h 3020068"/>
                <a:gd name="connsiteX4" fmla="*/ 1108364 w 7634085"/>
                <a:gd name="connsiteY4" fmla="*/ 83127 h 3020068"/>
                <a:gd name="connsiteX5" fmla="*/ 2050473 w 7634085"/>
                <a:gd name="connsiteY5" fmla="*/ 55418 h 3020068"/>
                <a:gd name="connsiteX6" fmla="*/ 2202873 w 7634085"/>
                <a:gd name="connsiteY6" fmla="*/ 41564 h 3020068"/>
                <a:gd name="connsiteX7" fmla="*/ 2521528 w 7634085"/>
                <a:gd name="connsiteY7" fmla="*/ 27709 h 3020068"/>
                <a:gd name="connsiteX8" fmla="*/ 2798619 w 7634085"/>
                <a:gd name="connsiteY8" fmla="*/ 13855 h 3020068"/>
                <a:gd name="connsiteX9" fmla="*/ 3574473 w 7634085"/>
                <a:gd name="connsiteY9" fmla="*/ 27709 h 3020068"/>
                <a:gd name="connsiteX10" fmla="*/ 3810000 w 7634085"/>
                <a:gd name="connsiteY10" fmla="*/ 41564 h 3020068"/>
                <a:gd name="connsiteX11" fmla="*/ 4156364 w 7634085"/>
                <a:gd name="connsiteY11" fmla="*/ 55418 h 3020068"/>
                <a:gd name="connsiteX12" fmla="*/ 4793673 w 7634085"/>
                <a:gd name="connsiteY12" fmla="*/ 69273 h 3020068"/>
                <a:gd name="connsiteX13" fmla="*/ 5472546 w 7634085"/>
                <a:gd name="connsiteY13" fmla="*/ 55418 h 3020068"/>
                <a:gd name="connsiteX14" fmla="*/ 5666510 w 7634085"/>
                <a:gd name="connsiteY14" fmla="*/ 41564 h 3020068"/>
                <a:gd name="connsiteX15" fmla="*/ 6359237 w 7634085"/>
                <a:gd name="connsiteY15" fmla="*/ 13855 h 3020068"/>
                <a:gd name="connsiteX16" fmla="*/ 7398328 w 7634085"/>
                <a:gd name="connsiteY16" fmla="*/ 27709 h 3020068"/>
                <a:gd name="connsiteX17" fmla="*/ 7356764 w 7634085"/>
                <a:gd name="connsiteY17" fmla="*/ 41564 h 3020068"/>
                <a:gd name="connsiteX18" fmla="*/ 7301346 w 7634085"/>
                <a:gd name="connsiteY18" fmla="*/ 27709 h 3020068"/>
                <a:gd name="connsiteX19" fmla="*/ 7342910 w 7634085"/>
                <a:gd name="connsiteY19" fmla="*/ 13855 h 3020068"/>
                <a:gd name="connsiteX20" fmla="*/ 7287491 w 7634085"/>
                <a:gd name="connsiteY20" fmla="*/ 27709 h 3020068"/>
                <a:gd name="connsiteX21" fmla="*/ 7204364 w 7634085"/>
                <a:gd name="connsiteY21" fmla="*/ 41564 h 3020068"/>
                <a:gd name="connsiteX22" fmla="*/ 7384473 w 7634085"/>
                <a:gd name="connsiteY22" fmla="*/ 27709 h 3020068"/>
                <a:gd name="connsiteX23" fmla="*/ 7204364 w 7634085"/>
                <a:gd name="connsiteY23" fmla="*/ 13855 h 3020068"/>
                <a:gd name="connsiteX24" fmla="*/ 7301346 w 7634085"/>
                <a:gd name="connsiteY24" fmla="*/ 0 h 3020068"/>
                <a:gd name="connsiteX25" fmla="*/ 7370619 w 7634085"/>
                <a:gd name="connsiteY25" fmla="*/ 13855 h 3020068"/>
                <a:gd name="connsiteX26" fmla="*/ 7453746 w 7634085"/>
                <a:gd name="connsiteY26" fmla="*/ 83127 h 3020068"/>
                <a:gd name="connsiteX27" fmla="*/ 7495310 w 7634085"/>
                <a:gd name="connsiteY27" fmla="*/ 124691 h 3020068"/>
                <a:gd name="connsiteX28" fmla="*/ 7536873 w 7634085"/>
                <a:gd name="connsiteY28" fmla="*/ 249382 h 3020068"/>
                <a:gd name="connsiteX29" fmla="*/ 7564582 w 7634085"/>
                <a:gd name="connsiteY29" fmla="*/ 332509 h 3020068"/>
                <a:gd name="connsiteX30" fmla="*/ 7578437 w 7634085"/>
                <a:gd name="connsiteY30" fmla="*/ 401782 h 3020068"/>
                <a:gd name="connsiteX31" fmla="*/ 7564582 w 7634085"/>
                <a:gd name="connsiteY31" fmla="*/ 775855 h 3020068"/>
                <a:gd name="connsiteX32" fmla="*/ 7550728 w 7634085"/>
                <a:gd name="connsiteY32" fmla="*/ 817418 h 3020068"/>
                <a:gd name="connsiteX33" fmla="*/ 7523019 w 7634085"/>
                <a:gd name="connsiteY33" fmla="*/ 858982 h 3020068"/>
                <a:gd name="connsiteX34" fmla="*/ 7481455 w 7634085"/>
                <a:gd name="connsiteY34" fmla="*/ 900545 h 3020068"/>
                <a:gd name="connsiteX35" fmla="*/ 7439891 w 7634085"/>
                <a:gd name="connsiteY35" fmla="*/ 983673 h 3020068"/>
                <a:gd name="connsiteX36" fmla="*/ 7412182 w 7634085"/>
                <a:gd name="connsiteY36" fmla="*/ 1094509 h 3020068"/>
                <a:gd name="connsiteX37" fmla="*/ 7426037 w 7634085"/>
                <a:gd name="connsiteY37" fmla="*/ 1343891 h 3020068"/>
                <a:gd name="connsiteX38" fmla="*/ 7453746 w 7634085"/>
                <a:gd name="connsiteY38" fmla="*/ 1385455 h 3020068"/>
                <a:gd name="connsiteX39" fmla="*/ 7509164 w 7634085"/>
                <a:gd name="connsiteY39" fmla="*/ 1440873 h 3020068"/>
                <a:gd name="connsiteX40" fmla="*/ 7592292 w 7634085"/>
                <a:gd name="connsiteY40" fmla="*/ 1634837 h 3020068"/>
                <a:gd name="connsiteX41" fmla="*/ 7633855 w 7634085"/>
                <a:gd name="connsiteY41" fmla="*/ 1773382 h 3020068"/>
                <a:gd name="connsiteX42" fmla="*/ 7606146 w 7634085"/>
                <a:gd name="connsiteY42" fmla="*/ 1925782 h 3020068"/>
                <a:gd name="connsiteX43" fmla="*/ 7578437 w 7634085"/>
                <a:gd name="connsiteY43" fmla="*/ 2008909 h 3020068"/>
                <a:gd name="connsiteX44" fmla="*/ 7523019 w 7634085"/>
                <a:gd name="connsiteY44" fmla="*/ 2092036 h 3020068"/>
                <a:gd name="connsiteX45" fmla="*/ 7509164 w 7634085"/>
                <a:gd name="connsiteY45" fmla="*/ 2133600 h 3020068"/>
                <a:gd name="connsiteX46" fmla="*/ 7467600 w 7634085"/>
                <a:gd name="connsiteY46" fmla="*/ 2216727 h 3020068"/>
                <a:gd name="connsiteX47" fmla="*/ 7481455 w 7634085"/>
                <a:gd name="connsiteY47" fmla="*/ 2466109 h 3020068"/>
                <a:gd name="connsiteX48" fmla="*/ 7536873 w 7634085"/>
                <a:gd name="connsiteY48" fmla="*/ 2549236 h 3020068"/>
                <a:gd name="connsiteX49" fmla="*/ 7564582 w 7634085"/>
                <a:gd name="connsiteY49" fmla="*/ 2632364 h 3020068"/>
                <a:gd name="connsiteX50" fmla="*/ 7550728 w 7634085"/>
                <a:gd name="connsiteY50" fmla="*/ 2937164 h 3020068"/>
                <a:gd name="connsiteX51" fmla="*/ 7536873 w 7634085"/>
                <a:gd name="connsiteY51" fmla="*/ 2992582 h 3020068"/>
                <a:gd name="connsiteX0" fmla="*/ 0 w 7634085"/>
                <a:gd name="connsiteY0" fmla="*/ 13855 h 3020068"/>
                <a:gd name="connsiteX1" fmla="*/ 27710 w 7634085"/>
                <a:gd name="connsiteY1" fmla="*/ 41564 h 3020068"/>
                <a:gd name="connsiteX2" fmla="*/ 110837 w 7634085"/>
                <a:gd name="connsiteY2" fmla="*/ 69273 h 3020068"/>
                <a:gd name="connsiteX3" fmla="*/ 401782 w 7634085"/>
                <a:gd name="connsiteY3" fmla="*/ 55418 h 3020068"/>
                <a:gd name="connsiteX4" fmla="*/ 1108364 w 7634085"/>
                <a:gd name="connsiteY4" fmla="*/ 83127 h 3020068"/>
                <a:gd name="connsiteX5" fmla="*/ 2050473 w 7634085"/>
                <a:gd name="connsiteY5" fmla="*/ 55418 h 3020068"/>
                <a:gd name="connsiteX6" fmla="*/ 2202873 w 7634085"/>
                <a:gd name="connsiteY6" fmla="*/ 41564 h 3020068"/>
                <a:gd name="connsiteX7" fmla="*/ 2521528 w 7634085"/>
                <a:gd name="connsiteY7" fmla="*/ 27709 h 3020068"/>
                <a:gd name="connsiteX8" fmla="*/ 2798619 w 7634085"/>
                <a:gd name="connsiteY8" fmla="*/ 13855 h 3020068"/>
                <a:gd name="connsiteX9" fmla="*/ 3574473 w 7634085"/>
                <a:gd name="connsiteY9" fmla="*/ 27709 h 3020068"/>
                <a:gd name="connsiteX10" fmla="*/ 3810000 w 7634085"/>
                <a:gd name="connsiteY10" fmla="*/ 41564 h 3020068"/>
                <a:gd name="connsiteX11" fmla="*/ 4156364 w 7634085"/>
                <a:gd name="connsiteY11" fmla="*/ 55418 h 3020068"/>
                <a:gd name="connsiteX12" fmla="*/ 4793673 w 7634085"/>
                <a:gd name="connsiteY12" fmla="*/ 69273 h 3020068"/>
                <a:gd name="connsiteX13" fmla="*/ 5472546 w 7634085"/>
                <a:gd name="connsiteY13" fmla="*/ 55418 h 3020068"/>
                <a:gd name="connsiteX14" fmla="*/ 5666510 w 7634085"/>
                <a:gd name="connsiteY14" fmla="*/ 41564 h 3020068"/>
                <a:gd name="connsiteX15" fmla="*/ 6359237 w 7634085"/>
                <a:gd name="connsiteY15" fmla="*/ 13855 h 3020068"/>
                <a:gd name="connsiteX16" fmla="*/ 7398328 w 7634085"/>
                <a:gd name="connsiteY16" fmla="*/ 27709 h 3020068"/>
                <a:gd name="connsiteX17" fmla="*/ 7356764 w 7634085"/>
                <a:gd name="connsiteY17" fmla="*/ 41564 h 3020068"/>
                <a:gd name="connsiteX18" fmla="*/ 7301346 w 7634085"/>
                <a:gd name="connsiteY18" fmla="*/ 27709 h 3020068"/>
                <a:gd name="connsiteX19" fmla="*/ 7342910 w 7634085"/>
                <a:gd name="connsiteY19" fmla="*/ 13855 h 3020068"/>
                <a:gd name="connsiteX20" fmla="*/ 7287491 w 7634085"/>
                <a:gd name="connsiteY20" fmla="*/ 27709 h 3020068"/>
                <a:gd name="connsiteX21" fmla="*/ 7204364 w 7634085"/>
                <a:gd name="connsiteY21" fmla="*/ 41564 h 3020068"/>
                <a:gd name="connsiteX22" fmla="*/ 7384473 w 7634085"/>
                <a:gd name="connsiteY22" fmla="*/ 27709 h 3020068"/>
                <a:gd name="connsiteX23" fmla="*/ 7204364 w 7634085"/>
                <a:gd name="connsiteY23" fmla="*/ 13855 h 3020068"/>
                <a:gd name="connsiteX24" fmla="*/ 7301346 w 7634085"/>
                <a:gd name="connsiteY24" fmla="*/ 0 h 3020068"/>
                <a:gd name="connsiteX25" fmla="*/ 7370619 w 7634085"/>
                <a:gd name="connsiteY25" fmla="*/ 13855 h 3020068"/>
                <a:gd name="connsiteX26" fmla="*/ 7453746 w 7634085"/>
                <a:gd name="connsiteY26" fmla="*/ 83127 h 3020068"/>
                <a:gd name="connsiteX27" fmla="*/ 7495310 w 7634085"/>
                <a:gd name="connsiteY27" fmla="*/ 124691 h 3020068"/>
                <a:gd name="connsiteX28" fmla="*/ 7536873 w 7634085"/>
                <a:gd name="connsiteY28" fmla="*/ 249382 h 3020068"/>
                <a:gd name="connsiteX29" fmla="*/ 7564582 w 7634085"/>
                <a:gd name="connsiteY29" fmla="*/ 332509 h 3020068"/>
                <a:gd name="connsiteX30" fmla="*/ 7578437 w 7634085"/>
                <a:gd name="connsiteY30" fmla="*/ 401782 h 3020068"/>
                <a:gd name="connsiteX31" fmla="*/ 7564582 w 7634085"/>
                <a:gd name="connsiteY31" fmla="*/ 775855 h 3020068"/>
                <a:gd name="connsiteX32" fmla="*/ 7550728 w 7634085"/>
                <a:gd name="connsiteY32" fmla="*/ 817418 h 3020068"/>
                <a:gd name="connsiteX33" fmla="*/ 7523019 w 7634085"/>
                <a:gd name="connsiteY33" fmla="*/ 858982 h 3020068"/>
                <a:gd name="connsiteX34" fmla="*/ 7481455 w 7634085"/>
                <a:gd name="connsiteY34" fmla="*/ 900545 h 3020068"/>
                <a:gd name="connsiteX35" fmla="*/ 7439891 w 7634085"/>
                <a:gd name="connsiteY35" fmla="*/ 983673 h 3020068"/>
                <a:gd name="connsiteX36" fmla="*/ 7412182 w 7634085"/>
                <a:gd name="connsiteY36" fmla="*/ 1094509 h 3020068"/>
                <a:gd name="connsiteX37" fmla="*/ 7426037 w 7634085"/>
                <a:gd name="connsiteY37" fmla="*/ 1343891 h 3020068"/>
                <a:gd name="connsiteX38" fmla="*/ 7453746 w 7634085"/>
                <a:gd name="connsiteY38" fmla="*/ 1385455 h 3020068"/>
                <a:gd name="connsiteX39" fmla="*/ 7509164 w 7634085"/>
                <a:gd name="connsiteY39" fmla="*/ 1440873 h 3020068"/>
                <a:gd name="connsiteX40" fmla="*/ 7592292 w 7634085"/>
                <a:gd name="connsiteY40" fmla="*/ 1634837 h 3020068"/>
                <a:gd name="connsiteX41" fmla="*/ 7633855 w 7634085"/>
                <a:gd name="connsiteY41" fmla="*/ 1773382 h 3020068"/>
                <a:gd name="connsiteX42" fmla="*/ 7606146 w 7634085"/>
                <a:gd name="connsiteY42" fmla="*/ 1925782 h 3020068"/>
                <a:gd name="connsiteX43" fmla="*/ 7578437 w 7634085"/>
                <a:gd name="connsiteY43" fmla="*/ 2008909 h 3020068"/>
                <a:gd name="connsiteX44" fmla="*/ 7523019 w 7634085"/>
                <a:gd name="connsiteY44" fmla="*/ 2092036 h 3020068"/>
                <a:gd name="connsiteX45" fmla="*/ 7509164 w 7634085"/>
                <a:gd name="connsiteY45" fmla="*/ 2133600 h 3020068"/>
                <a:gd name="connsiteX46" fmla="*/ 7467600 w 7634085"/>
                <a:gd name="connsiteY46" fmla="*/ 2216727 h 3020068"/>
                <a:gd name="connsiteX47" fmla="*/ 7481455 w 7634085"/>
                <a:gd name="connsiteY47" fmla="*/ 2466109 h 3020068"/>
                <a:gd name="connsiteX48" fmla="*/ 7536873 w 7634085"/>
                <a:gd name="connsiteY48" fmla="*/ 2549236 h 3020068"/>
                <a:gd name="connsiteX49" fmla="*/ 7564582 w 7634085"/>
                <a:gd name="connsiteY49" fmla="*/ 2632364 h 3020068"/>
                <a:gd name="connsiteX50" fmla="*/ 7550728 w 7634085"/>
                <a:gd name="connsiteY50" fmla="*/ 2937164 h 3020068"/>
                <a:gd name="connsiteX51" fmla="*/ 7536873 w 7634085"/>
                <a:gd name="connsiteY51" fmla="*/ 2992582 h 3020068"/>
                <a:gd name="connsiteX0" fmla="*/ 0 w 7634085"/>
                <a:gd name="connsiteY0" fmla="*/ 13855 h 3020068"/>
                <a:gd name="connsiteX1" fmla="*/ 27710 w 7634085"/>
                <a:gd name="connsiteY1" fmla="*/ 41564 h 3020068"/>
                <a:gd name="connsiteX2" fmla="*/ 110837 w 7634085"/>
                <a:gd name="connsiteY2" fmla="*/ 69273 h 3020068"/>
                <a:gd name="connsiteX3" fmla="*/ 401782 w 7634085"/>
                <a:gd name="connsiteY3" fmla="*/ 55418 h 3020068"/>
                <a:gd name="connsiteX4" fmla="*/ 1108364 w 7634085"/>
                <a:gd name="connsiteY4" fmla="*/ 83127 h 3020068"/>
                <a:gd name="connsiteX5" fmla="*/ 2050473 w 7634085"/>
                <a:gd name="connsiteY5" fmla="*/ 55418 h 3020068"/>
                <a:gd name="connsiteX6" fmla="*/ 2202873 w 7634085"/>
                <a:gd name="connsiteY6" fmla="*/ 41564 h 3020068"/>
                <a:gd name="connsiteX7" fmla="*/ 2521528 w 7634085"/>
                <a:gd name="connsiteY7" fmla="*/ 27709 h 3020068"/>
                <a:gd name="connsiteX8" fmla="*/ 2798619 w 7634085"/>
                <a:gd name="connsiteY8" fmla="*/ 13855 h 3020068"/>
                <a:gd name="connsiteX9" fmla="*/ 3574473 w 7634085"/>
                <a:gd name="connsiteY9" fmla="*/ 27709 h 3020068"/>
                <a:gd name="connsiteX10" fmla="*/ 3810000 w 7634085"/>
                <a:gd name="connsiteY10" fmla="*/ 41564 h 3020068"/>
                <a:gd name="connsiteX11" fmla="*/ 4156364 w 7634085"/>
                <a:gd name="connsiteY11" fmla="*/ 55418 h 3020068"/>
                <a:gd name="connsiteX12" fmla="*/ 4793673 w 7634085"/>
                <a:gd name="connsiteY12" fmla="*/ 69273 h 3020068"/>
                <a:gd name="connsiteX13" fmla="*/ 5472546 w 7634085"/>
                <a:gd name="connsiteY13" fmla="*/ 55418 h 3020068"/>
                <a:gd name="connsiteX14" fmla="*/ 5666510 w 7634085"/>
                <a:gd name="connsiteY14" fmla="*/ 41564 h 3020068"/>
                <a:gd name="connsiteX15" fmla="*/ 6359237 w 7634085"/>
                <a:gd name="connsiteY15" fmla="*/ 13855 h 3020068"/>
                <a:gd name="connsiteX16" fmla="*/ 7398328 w 7634085"/>
                <a:gd name="connsiteY16" fmla="*/ 27709 h 3020068"/>
                <a:gd name="connsiteX17" fmla="*/ 7356764 w 7634085"/>
                <a:gd name="connsiteY17" fmla="*/ 41564 h 3020068"/>
                <a:gd name="connsiteX18" fmla="*/ 7301346 w 7634085"/>
                <a:gd name="connsiteY18" fmla="*/ 27709 h 3020068"/>
                <a:gd name="connsiteX19" fmla="*/ 7342910 w 7634085"/>
                <a:gd name="connsiteY19" fmla="*/ 13855 h 3020068"/>
                <a:gd name="connsiteX20" fmla="*/ 7287491 w 7634085"/>
                <a:gd name="connsiteY20" fmla="*/ 27709 h 3020068"/>
                <a:gd name="connsiteX21" fmla="*/ 7204364 w 7634085"/>
                <a:gd name="connsiteY21" fmla="*/ 41564 h 3020068"/>
                <a:gd name="connsiteX22" fmla="*/ 7384473 w 7634085"/>
                <a:gd name="connsiteY22" fmla="*/ 27709 h 3020068"/>
                <a:gd name="connsiteX23" fmla="*/ 7204364 w 7634085"/>
                <a:gd name="connsiteY23" fmla="*/ 13855 h 3020068"/>
                <a:gd name="connsiteX24" fmla="*/ 7301346 w 7634085"/>
                <a:gd name="connsiteY24" fmla="*/ 0 h 3020068"/>
                <a:gd name="connsiteX25" fmla="*/ 7370619 w 7634085"/>
                <a:gd name="connsiteY25" fmla="*/ 13855 h 3020068"/>
                <a:gd name="connsiteX26" fmla="*/ 7453746 w 7634085"/>
                <a:gd name="connsiteY26" fmla="*/ 83127 h 3020068"/>
                <a:gd name="connsiteX27" fmla="*/ 7495310 w 7634085"/>
                <a:gd name="connsiteY27" fmla="*/ 124691 h 3020068"/>
                <a:gd name="connsiteX28" fmla="*/ 7536873 w 7634085"/>
                <a:gd name="connsiteY28" fmla="*/ 249382 h 3020068"/>
                <a:gd name="connsiteX29" fmla="*/ 7564582 w 7634085"/>
                <a:gd name="connsiteY29" fmla="*/ 332509 h 3020068"/>
                <a:gd name="connsiteX30" fmla="*/ 7578437 w 7634085"/>
                <a:gd name="connsiteY30" fmla="*/ 401782 h 3020068"/>
                <a:gd name="connsiteX31" fmla="*/ 7564582 w 7634085"/>
                <a:gd name="connsiteY31" fmla="*/ 775855 h 3020068"/>
                <a:gd name="connsiteX32" fmla="*/ 7550728 w 7634085"/>
                <a:gd name="connsiteY32" fmla="*/ 817418 h 3020068"/>
                <a:gd name="connsiteX33" fmla="*/ 7523019 w 7634085"/>
                <a:gd name="connsiteY33" fmla="*/ 858982 h 3020068"/>
                <a:gd name="connsiteX34" fmla="*/ 7481455 w 7634085"/>
                <a:gd name="connsiteY34" fmla="*/ 900545 h 3020068"/>
                <a:gd name="connsiteX35" fmla="*/ 7439891 w 7634085"/>
                <a:gd name="connsiteY35" fmla="*/ 983673 h 3020068"/>
                <a:gd name="connsiteX36" fmla="*/ 7412182 w 7634085"/>
                <a:gd name="connsiteY36" fmla="*/ 1094509 h 3020068"/>
                <a:gd name="connsiteX37" fmla="*/ 7426037 w 7634085"/>
                <a:gd name="connsiteY37" fmla="*/ 1343891 h 3020068"/>
                <a:gd name="connsiteX38" fmla="*/ 7453746 w 7634085"/>
                <a:gd name="connsiteY38" fmla="*/ 1385455 h 3020068"/>
                <a:gd name="connsiteX39" fmla="*/ 7509164 w 7634085"/>
                <a:gd name="connsiteY39" fmla="*/ 1440873 h 3020068"/>
                <a:gd name="connsiteX40" fmla="*/ 7592292 w 7634085"/>
                <a:gd name="connsiteY40" fmla="*/ 1634837 h 3020068"/>
                <a:gd name="connsiteX41" fmla="*/ 7633855 w 7634085"/>
                <a:gd name="connsiteY41" fmla="*/ 1773382 h 3020068"/>
                <a:gd name="connsiteX42" fmla="*/ 7606146 w 7634085"/>
                <a:gd name="connsiteY42" fmla="*/ 1925782 h 3020068"/>
                <a:gd name="connsiteX43" fmla="*/ 7578437 w 7634085"/>
                <a:gd name="connsiteY43" fmla="*/ 2008909 h 3020068"/>
                <a:gd name="connsiteX44" fmla="*/ 7523019 w 7634085"/>
                <a:gd name="connsiteY44" fmla="*/ 2092036 h 3020068"/>
                <a:gd name="connsiteX45" fmla="*/ 7509164 w 7634085"/>
                <a:gd name="connsiteY45" fmla="*/ 2133600 h 3020068"/>
                <a:gd name="connsiteX46" fmla="*/ 7467600 w 7634085"/>
                <a:gd name="connsiteY46" fmla="*/ 2216727 h 3020068"/>
                <a:gd name="connsiteX47" fmla="*/ 7481455 w 7634085"/>
                <a:gd name="connsiteY47" fmla="*/ 2466109 h 3020068"/>
                <a:gd name="connsiteX48" fmla="*/ 7536873 w 7634085"/>
                <a:gd name="connsiteY48" fmla="*/ 2549236 h 3020068"/>
                <a:gd name="connsiteX49" fmla="*/ 7564582 w 7634085"/>
                <a:gd name="connsiteY49" fmla="*/ 2632364 h 3020068"/>
                <a:gd name="connsiteX50" fmla="*/ 7550728 w 7634085"/>
                <a:gd name="connsiteY50" fmla="*/ 2937164 h 3020068"/>
                <a:gd name="connsiteX51" fmla="*/ 7536873 w 7634085"/>
                <a:gd name="connsiteY51" fmla="*/ 2992582 h 3020068"/>
                <a:gd name="connsiteX0" fmla="*/ 0 w 7634085"/>
                <a:gd name="connsiteY0" fmla="*/ 13855 h 3020068"/>
                <a:gd name="connsiteX1" fmla="*/ 27710 w 7634085"/>
                <a:gd name="connsiteY1" fmla="*/ 41564 h 3020068"/>
                <a:gd name="connsiteX2" fmla="*/ 110837 w 7634085"/>
                <a:gd name="connsiteY2" fmla="*/ 69273 h 3020068"/>
                <a:gd name="connsiteX3" fmla="*/ 401782 w 7634085"/>
                <a:gd name="connsiteY3" fmla="*/ 55418 h 3020068"/>
                <a:gd name="connsiteX4" fmla="*/ 1108364 w 7634085"/>
                <a:gd name="connsiteY4" fmla="*/ 83127 h 3020068"/>
                <a:gd name="connsiteX5" fmla="*/ 2050473 w 7634085"/>
                <a:gd name="connsiteY5" fmla="*/ 55418 h 3020068"/>
                <a:gd name="connsiteX6" fmla="*/ 2202873 w 7634085"/>
                <a:gd name="connsiteY6" fmla="*/ 41564 h 3020068"/>
                <a:gd name="connsiteX7" fmla="*/ 2521528 w 7634085"/>
                <a:gd name="connsiteY7" fmla="*/ 27709 h 3020068"/>
                <a:gd name="connsiteX8" fmla="*/ 2798619 w 7634085"/>
                <a:gd name="connsiteY8" fmla="*/ 13855 h 3020068"/>
                <a:gd name="connsiteX9" fmla="*/ 3574473 w 7634085"/>
                <a:gd name="connsiteY9" fmla="*/ 27709 h 3020068"/>
                <a:gd name="connsiteX10" fmla="*/ 3810000 w 7634085"/>
                <a:gd name="connsiteY10" fmla="*/ 41564 h 3020068"/>
                <a:gd name="connsiteX11" fmla="*/ 4156364 w 7634085"/>
                <a:gd name="connsiteY11" fmla="*/ 55418 h 3020068"/>
                <a:gd name="connsiteX12" fmla="*/ 4793673 w 7634085"/>
                <a:gd name="connsiteY12" fmla="*/ 69273 h 3020068"/>
                <a:gd name="connsiteX13" fmla="*/ 5472546 w 7634085"/>
                <a:gd name="connsiteY13" fmla="*/ 55418 h 3020068"/>
                <a:gd name="connsiteX14" fmla="*/ 5666510 w 7634085"/>
                <a:gd name="connsiteY14" fmla="*/ 41564 h 3020068"/>
                <a:gd name="connsiteX15" fmla="*/ 6359237 w 7634085"/>
                <a:gd name="connsiteY15" fmla="*/ 13855 h 3020068"/>
                <a:gd name="connsiteX16" fmla="*/ 7398328 w 7634085"/>
                <a:gd name="connsiteY16" fmla="*/ 27709 h 3020068"/>
                <a:gd name="connsiteX17" fmla="*/ 7356764 w 7634085"/>
                <a:gd name="connsiteY17" fmla="*/ 41564 h 3020068"/>
                <a:gd name="connsiteX18" fmla="*/ 7301346 w 7634085"/>
                <a:gd name="connsiteY18" fmla="*/ 27709 h 3020068"/>
                <a:gd name="connsiteX19" fmla="*/ 7342910 w 7634085"/>
                <a:gd name="connsiteY19" fmla="*/ 13855 h 3020068"/>
                <a:gd name="connsiteX20" fmla="*/ 7287491 w 7634085"/>
                <a:gd name="connsiteY20" fmla="*/ 27709 h 3020068"/>
                <a:gd name="connsiteX21" fmla="*/ 7204364 w 7634085"/>
                <a:gd name="connsiteY21" fmla="*/ 41564 h 3020068"/>
                <a:gd name="connsiteX22" fmla="*/ 7384473 w 7634085"/>
                <a:gd name="connsiteY22" fmla="*/ 27709 h 3020068"/>
                <a:gd name="connsiteX23" fmla="*/ 7204364 w 7634085"/>
                <a:gd name="connsiteY23" fmla="*/ 13855 h 3020068"/>
                <a:gd name="connsiteX24" fmla="*/ 7301346 w 7634085"/>
                <a:gd name="connsiteY24" fmla="*/ 0 h 3020068"/>
                <a:gd name="connsiteX25" fmla="*/ 7370619 w 7634085"/>
                <a:gd name="connsiteY25" fmla="*/ 13855 h 3020068"/>
                <a:gd name="connsiteX26" fmla="*/ 7453746 w 7634085"/>
                <a:gd name="connsiteY26" fmla="*/ 83127 h 3020068"/>
                <a:gd name="connsiteX27" fmla="*/ 7495310 w 7634085"/>
                <a:gd name="connsiteY27" fmla="*/ 124691 h 3020068"/>
                <a:gd name="connsiteX28" fmla="*/ 7536873 w 7634085"/>
                <a:gd name="connsiteY28" fmla="*/ 249382 h 3020068"/>
                <a:gd name="connsiteX29" fmla="*/ 7564582 w 7634085"/>
                <a:gd name="connsiteY29" fmla="*/ 332509 h 3020068"/>
                <a:gd name="connsiteX30" fmla="*/ 7578437 w 7634085"/>
                <a:gd name="connsiteY30" fmla="*/ 401782 h 3020068"/>
                <a:gd name="connsiteX31" fmla="*/ 7564582 w 7634085"/>
                <a:gd name="connsiteY31" fmla="*/ 775855 h 3020068"/>
                <a:gd name="connsiteX32" fmla="*/ 7550728 w 7634085"/>
                <a:gd name="connsiteY32" fmla="*/ 817418 h 3020068"/>
                <a:gd name="connsiteX33" fmla="*/ 7523019 w 7634085"/>
                <a:gd name="connsiteY33" fmla="*/ 858982 h 3020068"/>
                <a:gd name="connsiteX34" fmla="*/ 7481455 w 7634085"/>
                <a:gd name="connsiteY34" fmla="*/ 900545 h 3020068"/>
                <a:gd name="connsiteX35" fmla="*/ 7439891 w 7634085"/>
                <a:gd name="connsiteY35" fmla="*/ 983673 h 3020068"/>
                <a:gd name="connsiteX36" fmla="*/ 7412182 w 7634085"/>
                <a:gd name="connsiteY36" fmla="*/ 1094509 h 3020068"/>
                <a:gd name="connsiteX37" fmla="*/ 7426037 w 7634085"/>
                <a:gd name="connsiteY37" fmla="*/ 1343891 h 3020068"/>
                <a:gd name="connsiteX38" fmla="*/ 7453746 w 7634085"/>
                <a:gd name="connsiteY38" fmla="*/ 1385455 h 3020068"/>
                <a:gd name="connsiteX39" fmla="*/ 7509164 w 7634085"/>
                <a:gd name="connsiteY39" fmla="*/ 1440873 h 3020068"/>
                <a:gd name="connsiteX40" fmla="*/ 7592292 w 7634085"/>
                <a:gd name="connsiteY40" fmla="*/ 1634837 h 3020068"/>
                <a:gd name="connsiteX41" fmla="*/ 7633855 w 7634085"/>
                <a:gd name="connsiteY41" fmla="*/ 1773382 h 3020068"/>
                <a:gd name="connsiteX42" fmla="*/ 7606146 w 7634085"/>
                <a:gd name="connsiteY42" fmla="*/ 1925782 h 3020068"/>
                <a:gd name="connsiteX43" fmla="*/ 7578437 w 7634085"/>
                <a:gd name="connsiteY43" fmla="*/ 2008909 h 3020068"/>
                <a:gd name="connsiteX44" fmla="*/ 7523019 w 7634085"/>
                <a:gd name="connsiteY44" fmla="*/ 2092036 h 3020068"/>
                <a:gd name="connsiteX45" fmla="*/ 7509164 w 7634085"/>
                <a:gd name="connsiteY45" fmla="*/ 2133600 h 3020068"/>
                <a:gd name="connsiteX46" fmla="*/ 7467600 w 7634085"/>
                <a:gd name="connsiteY46" fmla="*/ 2216727 h 3020068"/>
                <a:gd name="connsiteX47" fmla="*/ 7481455 w 7634085"/>
                <a:gd name="connsiteY47" fmla="*/ 2466109 h 3020068"/>
                <a:gd name="connsiteX48" fmla="*/ 7536873 w 7634085"/>
                <a:gd name="connsiteY48" fmla="*/ 2549236 h 3020068"/>
                <a:gd name="connsiteX49" fmla="*/ 7564582 w 7634085"/>
                <a:gd name="connsiteY49" fmla="*/ 2632364 h 3020068"/>
                <a:gd name="connsiteX50" fmla="*/ 7550728 w 7634085"/>
                <a:gd name="connsiteY50" fmla="*/ 2937164 h 3020068"/>
                <a:gd name="connsiteX51" fmla="*/ 7536873 w 7634085"/>
                <a:gd name="connsiteY51" fmla="*/ 2992582 h 3020068"/>
                <a:gd name="connsiteX0" fmla="*/ 0 w 7638578"/>
                <a:gd name="connsiteY0" fmla="*/ 13855 h 3020068"/>
                <a:gd name="connsiteX1" fmla="*/ 27710 w 7638578"/>
                <a:gd name="connsiteY1" fmla="*/ 41564 h 3020068"/>
                <a:gd name="connsiteX2" fmla="*/ 110837 w 7638578"/>
                <a:gd name="connsiteY2" fmla="*/ 69273 h 3020068"/>
                <a:gd name="connsiteX3" fmla="*/ 401782 w 7638578"/>
                <a:gd name="connsiteY3" fmla="*/ 55418 h 3020068"/>
                <a:gd name="connsiteX4" fmla="*/ 1108364 w 7638578"/>
                <a:gd name="connsiteY4" fmla="*/ 83127 h 3020068"/>
                <a:gd name="connsiteX5" fmla="*/ 2050473 w 7638578"/>
                <a:gd name="connsiteY5" fmla="*/ 55418 h 3020068"/>
                <a:gd name="connsiteX6" fmla="*/ 2202873 w 7638578"/>
                <a:gd name="connsiteY6" fmla="*/ 41564 h 3020068"/>
                <a:gd name="connsiteX7" fmla="*/ 2521528 w 7638578"/>
                <a:gd name="connsiteY7" fmla="*/ 27709 h 3020068"/>
                <a:gd name="connsiteX8" fmla="*/ 2798619 w 7638578"/>
                <a:gd name="connsiteY8" fmla="*/ 13855 h 3020068"/>
                <a:gd name="connsiteX9" fmla="*/ 3574473 w 7638578"/>
                <a:gd name="connsiteY9" fmla="*/ 27709 h 3020068"/>
                <a:gd name="connsiteX10" fmla="*/ 3810000 w 7638578"/>
                <a:gd name="connsiteY10" fmla="*/ 41564 h 3020068"/>
                <a:gd name="connsiteX11" fmla="*/ 4156364 w 7638578"/>
                <a:gd name="connsiteY11" fmla="*/ 55418 h 3020068"/>
                <a:gd name="connsiteX12" fmla="*/ 4793673 w 7638578"/>
                <a:gd name="connsiteY12" fmla="*/ 69273 h 3020068"/>
                <a:gd name="connsiteX13" fmla="*/ 5472546 w 7638578"/>
                <a:gd name="connsiteY13" fmla="*/ 55418 h 3020068"/>
                <a:gd name="connsiteX14" fmla="*/ 5666510 w 7638578"/>
                <a:gd name="connsiteY14" fmla="*/ 41564 h 3020068"/>
                <a:gd name="connsiteX15" fmla="*/ 6359237 w 7638578"/>
                <a:gd name="connsiteY15" fmla="*/ 13855 h 3020068"/>
                <a:gd name="connsiteX16" fmla="*/ 7398328 w 7638578"/>
                <a:gd name="connsiteY16" fmla="*/ 27709 h 3020068"/>
                <a:gd name="connsiteX17" fmla="*/ 7356764 w 7638578"/>
                <a:gd name="connsiteY17" fmla="*/ 41564 h 3020068"/>
                <a:gd name="connsiteX18" fmla="*/ 7301346 w 7638578"/>
                <a:gd name="connsiteY18" fmla="*/ 27709 h 3020068"/>
                <a:gd name="connsiteX19" fmla="*/ 7342910 w 7638578"/>
                <a:gd name="connsiteY19" fmla="*/ 13855 h 3020068"/>
                <a:gd name="connsiteX20" fmla="*/ 7287491 w 7638578"/>
                <a:gd name="connsiteY20" fmla="*/ 27709 h 3020068"/>
                <a:gd name="connsiteX21" fmla="*/ 7204364 w 7638578"/>
                <a:gd name="connsiteY21" fmla="*/ 41564 h 3020068"/>
                <a:gd name="connsiteX22" fmla="*/ 7384473 w 7638578"/>
                <a:gd name="connsiteY22" fmla="*/ 27709 h 3020068"/>
                <a:gd name="connsiteX23" fmla="*/ 7204364 w 7638578"/>
                <a:gd name="connsiteY23" fmla="*/ 13855 h 3020068"/>
                <a:gd name="connsiteX24" fmla="*/ 7301346 w 7638578"/>
                <a:gd name="connsiteY24" fmla="*/ 0 h 3020068"/>
                <a:gd name="connsiteX25" fmla="*/ 7370619 w 7638578"/>
                <a:gd name="connsiteY25" fmla="*/ 13855 h 3020068"/>
                <a:gd name="connsiteX26" fmla="*/ 7453746 w 7638578"/>
                <a:gd name="connsiteY26" fmla="*/ 83127 h 3020068"/>
                <a:gd name="connsiteX27" fmla="*/ 7495310 w 7638578"/>
                <a:gd name="connsiteY27" fmla="*/ 124691 h 3020068"/>
                <a:gd name="connsiteX28" fmla="*/ 7536873 w 7638578"/>
                <a:gd name="connsiteY28" fmla="*/ 249382 h 3020068"/>
                <a:gd name="connsiteX29" fmla="*/ 7564582 w 7638578"/>
                <a:gd name="connsiteY29" fmla="*/ 332509 h 3020068"/>
                <a:gd name="connsiteX30" fmla="*/ 7578437 w 7638578"/>
                <a:gd name="connsiteY30" fmla="*/ 401782 h 3020068"/>
                <a:gd name="connsiteX31" fmla="*/ 7564582 w 7638578"/>
                <a:gd name="connsiteY31" fmla="*/ 775855 h 3020068"/>
                <a:gd name="connsiteX32" fmla="*/ 7550728 w 7638578"/>
                <a:gd name="connsiteY32" fmla="*/ 817418 h 3020068"/>
                <a:gd name="connsiteX33" fmla="*/ 7523019 w 7638578"/>
                <a:gd name="connsiteY33" fmla="*/ 858982 h 3020068"/>
                <a:gd name="connsiteX34" fmla="*/ 7481455 w 7638578"/>
                <a:gd name="connsiteY34" fmla="*/ 900545 h 3020068"/>
                <a:gd name="connsiteX35" fmla="*/ 7439891 w 7638578"/>
                <a:gd name="connsiteY35" fmla="*/ 983673 h 3020068"/>
                <a:gd name="connsiteX36" fmla="*/ 7412182 w 7638578"/>
                <a:gd name="connsiteY36" fmla="*/ 1094509 h 3020068"/>
                <a:gd name="connsiteX37" fmla="*/ 7426037 w 7638578"/>
                <a:gd name="connsiteY37" fmla="*/ 1343891 h 3020068"/>
                <a:gd name="connsiteX38" fmla="*/ 7453746 w 7638578"/>
                <a:gd name="connsiteY38" fmla="*/ 1385455 h 3020068"/>
                <a:gd name="connsiteX39" fmla="*/ 7509164 w 7638578"/>
                <a:gd name="connsiteY39" fmla="*/ 1440873 h 3020068"/>
                <a:gd name="connsiteX40" fmla="*/ 7633855 w 7638578"/>
                <a:gd name="connsiteY40" fmla="*/ 1773382 h 3020068"/>
                <a:gd name="connsiteX41" fmla="*/ 7606146 w 7638578"/>
                <a:gd name="connsiteY41" fmla="*/ 1925782 h 3020068"/>
                <a:gd name="connsiteX42" fmla="*/ 7578437 w 7638578"/>
                <a:gd name="connsiteY42" fmla="*/ 2008909 h 3020068"/>
                <a:gd name="connsiteX43" fmla="*/ 7523019 w 7638578"/>
                <a:gd name="connsiteY43" fmla="*/ 2092036 h 3020068"/>
                <a:gd name="connsiteX44" fmla="*/ 7509164 w 7638578"/>
                <a:gd name="connsiteY44" fmla="*/ 2133600 h 3020068"/>
                <a:gd name="connsiteX45" fmla="*/ 7467600 w 7638578"/>
                <a:gd name="connsiteY45" fmla="*/ 2216727 h 3020068"/>
                <a:gd name="connsiteX46" fmla="*/ 7481455 w 7638578"/>
                <a:gd name="connsiteY46" fmla="*/ 2466109 h 3020068"/>
                <a:gd name="connsiteX47" fmla="*/ 7536873 w 7638578"/>
                <a:gd name="connsiteY47" fmla="*/ 2549236 h 3020068"/>
                <a:gd name="connsiteX48" fmla="*/ 7564582 w 7638578"/>
                <a:gd name="connsiteY48" fmla="*/ 2632364 h 3020068"/>
                <a:gd name="connsiteX49" fmla="*/ 7550728 w 7638578"/>
                <a:gd name="connsiteY49" fmla="*/ 2937164 h 3020068"/>
                <a:gd name="connsiteX50" fmla="*/ 7536873 w 7638578"/>
                <a:gd name="connsiteY50" fmla="*/ 2992582 h 3020068"/>
                <a:gd name="connsiteX0" fmla="*/ 0 w 7638578"/>
                <a:gd name="connsiteY0" fmla="*/ 13855 h 3020068"/>
                <a:gd name="connsiteX1" fmla="*/ 27710 w 7638578"/>
                <a:gd name="connsiteY1" fmla="*/ 41564 h 3020068"/>
                <a:gd name="connsiteX2" fmla="*/ 110837 w 7638578"/>
                <a:gd name="connsiteY2" fmla="*/ 69273 h 3020068"/>
                <a:gd name="connsiteX3" fmla="*/ 401782 w 7638578"/>
                <a:gd name="connsiteY3" fmla="*/ 55418 h 3020068"/>
                <a:gd name="connsiteX4" fmla="*/ 1108364 w 7638578"/>
                <a:gd name="connsiteY4" fmla="*/ 83127 h 3020068"/>
                <a:gd name="connsiteX5" fmla="*/ 2050473 w 7638578"/>
                <a:gd name="connsiteY5" fmla="*/ 55418 h 3020068"/>
                <a:gd name="connsiteX6" fmla="*/ 2202873 w 7638578"/>
                <a:gd name="connsiteY6" fmla="*/ 41564 h 3020068"/>
                <a:gd name="connsiteX7" fmla="*/ 2521528 w 7638578"/>
                <a:gd name="connsiteY7" fmla="*/ 27709 h 3020068"/>
                <a:gd name="connsiteX8" fmla="*/ 2798619 w 7638578"/>
                <a:gd name="connsiteY8" fmla="*/ 13855 h 3020068"/>
                <a:gd name="connsiteX9" fmla="*/ 3574473 w 7638578"/>
                <a:gd name="connsiteY9" fmla="*/ 27709 h 3020068"/>
                <a:gd name="connsiteX10" fmla="*/ 3810000 w 7638578"/>
                <a:gd name="connsiteY10" fmla="*/ 41564 h 3020068"/>
                <a:gd name="connsiteX11" fmla="*/ 4156364 w 7638578"/>
                <a:gd name="connsiteY11" fmla="*/ 55418 h 3020068"/>
                <a:gd name="connsiteX12" fmla="*/ 4793673 w 7638578"/>
                <a:gd name="connsiteY12" fmla="*/ 69273 h 3020068"/>
                <a:gd name="connsiteX13" fmla="*/ 5472546 w 7638578"/>
                <a:gd name="connsiteY13" fmla="*/ 55418 h 3020068"/>
                <a:gd name="connsiteX14" fmla="*/ 5666510 w 7638578"/>
                <a:gd name="connsiteY14" fmla="*/ 41564 h 3020068"/>
                <a:gd name="connsiteX15" fmla="*/ 6359237 w 7638578"/>
                <a:gd name="connsiteY15" fmla="*/ 13855 h 3020068"/>
                <a:gd name="connsiteX16" fmla="*/ 7398328 w 7638578"/>
                <a:gd name="connsiteY16" fmla="*/ 27709 h 3020068"/>
                <a:gd name="connsiteX17" fmla="*/ 7356764 w 7638578"/>
                <a:gd name="connsiteY17" fmla="*/ 41564 h 3020068"/>
                <a:gd name="connsiteX18" fmla="*/ 7301346 w 7638578"/>
                <a:gd name="connsiteY18" fmla="*/ 27709 h 3020068"/>
                <a:gd name="connsiteX19" fmla="*/ 7342910 w 7638578"/>
                <a:gd name="connsiteY19" fmla="*/ 13855 h 3020068"/>
                <a:gd name="connsiteX20" fmla="*/ 7287491 w 7638578"/>
                <a:gd name="connsiteY20" fmla="*/ 27709 h 3020068"/>
                <a:gd name="connsiteX21" fmla="*/ 7204364 w 7638578"/>
                <a:gd name="connsiteY21" fmla="*/ 41564 h 3020068"/>
                <a:gd name="connsiteX22" fmla="*/ 7384473 w 7638578"/>
                <a:gd name="connsiteY22" fmla="*/ 27709 h 3020068"/>
                <a:gd name="connsiteX23" fmla="*/ 7204364 w 7638578"/>
                <a:gd name="connsiteY23" fmla="*/ 13855 h 3020068"/>
                <a:gd name="connsiteX24" fmla="*/ 7301346 w 7638578"/>
                <a:gd name="connsiteY24" fmla="*/ 0 h 3020068"/>
                <a:gd name="connsiteX25" fmla="*/ 7370619 w 7638578"/>
                <a:gd name="connsiteY25" fmla="*/ 13855 h 3020068"/>
                <a:gd name="connsiteX26" fmla="*/ 7453746 w 7638578"/>
                <a:gd name="connsiteY26" fmla="*/ 83127 h 3020068"/>
                <a:gd name="connsiteX27" fmla="*/ 7495310 w 7638578"/>
                <a:gd name="connsiteY27" fmla="*/ 124691 h 3020068"/>
                <a:gd name="connsiteX28" fmla="*/ 7536873 w 7638578"/>
                <a:gd name="connsiteY28" fmla="*/ 249382 h 3020068"/>
                <a:gd name="connsiteX29" fmla="*/ 7564582 w 7638578"/>
                <a:gd name="connsiteY29" fmla="*/ 332509 h 3020068"/>
                <a:gd name="connsiteX30" fmla="*/ 7578437 w 7638578"/>
                <a:gd name="connsiteY30" fmla="*/ 401782 h 3020068"/>
                <a:gd name="connsiteX31" fmla="*/ 7564582 w 7638578"/>
                <a:gd name="connsiteY31" fmla="*/ 775855 h 3020068"/>
                <a:gd name="connsiteX32" fmla="*/ 7523019 w 7638578"/>
                <a:gd name="connsiteY32" fmla="*/ 858982 h 3020068"/>
                <a:gd name="connsiteX33" fmla="*/ 7481455 w 7638578"/>
                <a:gd name="connsiteY33" fmla="*/ 900545 h 3020068"/>
                <a:gd name="connsiteX34" fmla="*/ 7439891 w 7638578"/>
                <a:gd name="connsiteY34" fmla="*/ 983673 h 3020068"/>
                <a:gd name="connsiteX35" fmla="*/ 7412182 w 7638578"/>
                <a:gd name="connsiteY35" fmla="*/ 1094509 h 3020068"/>
                <a:gd name="connsiteX36" fmla="*/ 7426037 w 7638578"/>
                <a:gd name="connsiteY36" fmla="*/ 1343891 h 3020068"/>
                <a:gd name="connsiteX37" fmla="*/ 7453746 w 7638578"/>
                <a:gd name="connsiteY37" fmla="*/ 1385455 h 3020068"/>
                <a:gd name="connsiteX38" fmla="*/ 7509164 w 7638578"/>
                <a:gd name="connsiteY38" fmla="*/ 1440873 h 3020068"/>
                <a:gd name="connsiteX39" fmla="*/ 7633855 w 7638578"/>
                <a:gd name="connsiteY39" fmla="*/ 1773382 h 3020068"/>
                <a:gd name="connsiteX40" fmla="*/ 7606146 w 7638578"/>
                <a:gd name="connsiteY40" fmla="*/ 1925782 h 3020068"/>
                <a:gd name="connsiteX41" fmla="*/ 7578437 w 7638578"/>
                <a:gd name="connsiteY41" fmla="*/ 2008909 h 3020068"/>
                <a:gd name="connsiteX42" fmla="*/ 7523019 w 7638578"/>
                <a:gd name="connsiteY42" fmla="*/ 2092036 h 3020068"/>
                <a:gd name="connsiteX43" fmla="*/ 7509164 w 7638578"/>
                <a:gd name="connsiteY43" fmla="*/ 2133600 h 3020068"/>
                <a:gd name="connsiteX44" fmla="*/ 7467600 w 7638578"/>
                <a:gd name="connsiteY44" fmla="*/ 2216727 h 3020068"/>
                <a:gd name="connsiteX45" fmla="*/ 7481455 w 7638578"/>
                <a:gd name="connsiteY45" fmla="*/ 2466109 h 3020068"/>
                <a:gd name="connsiteX46" fmla="*/ 7536873 w 7638578"/>
                <a:gd name="connsiteY46" fmla="*/ 2549236 h 3020068"/>
                <a:gd name="connsiteX47" fmla="*/ 7564582 w 7638578"/>
                <a:gd name="connsiteY47" fmla="*/ 2632364 h 3020068"/>
                <a:gd name="connsiteX48" fmla="*/ 7550728 w 7638578"/>
                <a:gd name="connsiteY48" fmla="*/ 2937164 h 3020068"/>
                <a:gd name="connsiteX49" fmla="*/ 7536873 w 7638578"/>
                <a:gd name="connsiteY49" fmla="*/ 2992582 h 3020068"/>
                <a:gd name="connsiteX0" fmla="*/ 0 w 7638578"/>
                <a:gd name="connsiteY0" fmla="*/ 13855 h 3020068"/>
                <a:gd name="connsiteX1" fmla="*/ 27710 w 7638578"/>
                <a:gd name="connsiteY1" fmla="*/ 41564 h 3020068"/>
                <a:gd name="connsiteX2" fmla="*/ 110837 w 7638578"/>
                <a:gd name="connsiteY2" fmla="*/ 69273 h 3020068"/>
                <a:gd name="connsiteX3" fmla="*/ 401782 w 7638578"/>
                <a:gd name="connsiteY3" fmla="*/ 55418 h 3020068"/>
                <a:gd name="connsiteX4" fmla="*/ 1108364 w 7638578"/>
                <a:gd name="connsiteY4" fmla="*/ 83127 h 3020068"/>
                <a:gd name="connsiteX5" fmla="*/ 2050473 w 7638578"/>
                <a:gd name="connsiteY5" fmla="*/ 55418 h 3020068"/>
                <a:gd name="connsiteX6" fmla="*/ 2202873 w 7638578"/>
                <a:gd name="connsiteY6" fmla="*/ 41564 h 3020068"/>
                <a:gd name="connsiteX7" fmla="*/ 2521528 w 7638578"/>
                <a:gd name="connsiteY7" fmla="*/ 27709 h 3020068"/>
                <a:gd name="connsiteX8" fmla="*/ 2798619 w 7638578"/>
                <a:gd name="connsiteY8" fmla="*/ 13855 h 3020068"/>
                <a:gd name="connsiteX9" fmla="*/ 3574473 w 7638578"/>
                <a:gd name="connsiteY9" fmla="*/ 27709 h 3020068"/>
                <a:gd name="connsiteX10" fmla="*/ 3810000 w 7638578"/>
                <a:gd name="connsiteY10" fmla="*/ 41564 h 3020068"/>
                <a:gd name="connsiteX11" fmla="*/ 4156364 w 7638578"/>
                <a:gd name="connsiteY11" fmla="*/ 55418 h 3020068"/>
                <a:gd name="connsiteX12" fmla="*/ 4793673 w 7638578"/>
                <a:gd name="connsiteY12" fmla="*/ 69273 h 3020068"/>
                <a:gd name="connsiteX13" fmla="*/ 5472546 w 7638578"/>
                <a:gd name="connsiteY13" fmla="*/ 55418 h 3020068"/>
                <a:gd name="connsiteX14" fmla="*/ 5666510 w 7638578"/>
                <a:gd name="connsiteY14" fmla="*/ 41564 h 3020068"/>
                <a:gd name="connsiteX15" fmla="*/ 6359237 w 7638578"/>
                <a:gd name="connsiteY15" fmla="*/ 13855 h 3020068"/>
                <a:gd name="connsiteX16" fmla="*/ 7398328 w 7638578"/>
                <a:gd name="connsiteY16" fmla="*/ 27709 h 3020068"/>
                <a:gd name="connsiteX17" fmla="*/ 7356764 w 7638578"/>
                <a:gd name="connsiteY17" fmla="*/ 41564 h 3020068"/>
                <a:gd name="connsiteX18" fmla="*/ 7301346 w 7638578"/>
                <a:gd name="connsiteY18" fmla="*/ 27709 h 3020068"/>
                <a:gd name="connsiteX19" fmla="*/ 7342910 w 7638578"/>
                <a:gd name="connsiteY19" fmla="*/ 13855 h 3020068"/>
                <a:gd name="connsiteX20" fmla="*/ 7287491 w 7638578"/>
                <a:gd name="connsiteY20" fmla="*/ 27709 h 3020068"/>
                <a:gd name="connsiteX21" fmla="*/ 7204364 w 7638578"/>
                <a:gd name="connsiteY21" fmla="*/ 41564 h 3020068"/>
                <a:gd name="connsiteX22" fmla="*/ 7384473 w 7638578"/>
                <a:gd name="connsiteY22" fmla="*/ 27709 h 3020068"/>
                <a:gd name="connsiteX23" fmla="*/ 7204364 w 7638578"/>
                <a:gd name="connsiteY23" fmla="*/ 13855 h 3020068"/>
                <a:gd name="connsiteX24" fmla="*/ 7301346 w 7638578"/>
                <a:gd name="connsiteY24" fmla="*/ 0 h 3020068"/>
                <a:gd name="connsiteX25" fmla="*/ 7370619 w 7638578"/>
                <a:gd name="connsiteY25" fmla="*/ 13855 h 3020068"/>
                <a:gd name="connsiteX26" fmla="*/ 7453746 w 7638578"/>
                <a:gd name="connsiteY26" fmla="*/ 83127 h 3020068"/>
                <a:gd name="connsiteX27" fmla="*/ 7495310 w 7638578"/>
                <a:gd name="connsiteY27" fmla="*/ 124691 h 3020068"/>
                <a:gd name="connsiteX28" fmla="*/ 7536873 w 7638578"/>
                <a:gd name="connsiteY28" fmla="*/ 249382 h 3020068"/>
                <a:gd name="connsiteX29" fmla="*/ 7564582 w 7638578"/>
                <a:gd name="connsiteY29" fmla="*/ 332509 h 3020068"/>
                <a:gd name="connsiteX30" fmla="*/ 7578437 w 7638578"/>
                <a:gd name="connsiteY30" fmla="*/ 401782 h 3020068"/>
                <a:gd name="connsiteX31" fmla="*/ 7564582 w 7638578"/>
                <a:gd name="connsiteY31" fmla="*/ 775855 h 3020068"/>
                <a:gd name="connsiteX32" fmla="*/ 7523019 w 7638578"/>
                <a:gd name="connsiteY32" fmla="*/ 858982 h 3020068"/>
                <a:gd name="connsiteX33" fmla="*/ 7439891 w 7638578"/>
                <a:gd name="connsiteY33" fmla="*/ 983673 h 3020068"/>
                <a:gd name="connsiteX34" fmla="*/ 7412182 w 7638578"/>
                <a:gd name="connsiteY34" fmla="*/ 1094509 h 3020068"/>
                <a:gd name="connsiteX35" fmla="*/ 7426037 w 7638578"/>
                <a:gd name="connsiteY35" fmla="*/ 1343891 h 3020068"/>
                <a:gd name="connsiteX36" fmla="*/ 7453746 w 7638578"/>
                <a:gd name="connsiteY36" fmla="*/ 1385455 h 3020068"/>
                <a:gd name="connsiteX37" fmla="*/ 7509164 w 7638578"/>
                <a:gd name="connsiteY37" fmla="*/ 1440873 h 3020068"/>
                <a:gd name="connsiteX38" fmla="*/ 7633855 w 7638578"/>
                <a:gd name="connsiteY38" fmla="*/ 1773382 h 3020068"/>
                <a:gd name="connsiteX39" fmla="*/ 7606146 w 7638578"/>
                <a:gd name="connsiteY39" fmla="*/ 1925782 h 3020068"/>
                <a:gd name="connsiteX40" fmla="*/ 7578437 w 7638578"/>
                <a:gd name="connsiteY40" fmla="*/ 2008909 h 3020068"/>
                <a:gd name="connsiteX41" fmla="*/ 7523019 w 7638578"/>
                <a:gd name="connsiteY41" fmla="*/ 2092036 h 3020068"/>
                <a:gd name="connsiteX42" fmla="*/ 7509164 w 7638578"/>
                <a:gd name="connsiteY42" fmla="*/ 2133600 h 3020068"/>
                <a:gd name="connsiteX43" fmla="*/ 7467600 w 7638578"/>
                <a:gd name="connsiteY43" fmla="*/ 2216727 h 3020068"/>
                <a:gd name="connsiteX44" fmla="*/ 7481455 w 7638578"/>
                <a:gd name="connsiteY44" fmla="*/ 2466109 h 3020068"/>
                <a:gd name="connsiteX45" fmla="*/ 7536873 w 7638578"/>
                <a:gd name="connsiteY45" fmla="*/ 2549236 h 3020068"/>
                <a:gd name="connsiteX46" fmla="*/ 7564582 w 7638578"/>
                <a:gd name="connsiteY46" fmla="*/ 2632364 h 3020068"/>
                <a:gd name="connsiteX47" fmla="*/ 7550728 w 7638578"/>
                <a:gd name="connsiteY47" fmla="*/ 2937164 h 3020068"/>
                <a:gd name="connsiteX48" fmla="*/ 7536873 w 7638578"/>
                <a:gd name="connsiteY48" fmla="*/ 2992582 h 3020068"/>
                <a:gd name="connsiteX0" fmla="*/ 0 w 7638578"/>
                <a:gd name="connsiteY0" fmla="*/ 13855 h 3020068"/>
                <a:gd name="connsiteX1" fmla="*/ 27710 w 7638578"/>
                <a:gd name="connsiteY1" fmla="*/ 41564 h 3020068"/>
                <a:gd name="connsiteX2" fmla="*/ 110837 w 7638578"/>
                <a:gd name="connsiteY2" fmla="*/ 69273 h 3020068"/>
                <a:gd name="connsiteX3" fmla="*/ 401782 w 7638578"/>
                <a:gd name="connsiteY3" fmla="*/ 55418 h 3020068"/>
                <a:gd name="connsiteX4" fmla="*/ 1108364 w 7638578"/>
                <a:gd name="connsiteY4" fmla="*/ 83127 h 3020068"/>
                <a:gd name="connsiteX5" fmla="*/ 2050473 w 7638578"/>
                <a:gd name="connsiteY5" fmla="*/ 55418 h 3020068"/>
                <a:gd name="connsiteX6" fmla="*/ 2202873 w 7638578"/>
                <a:gd name="connsiteY6" fmla="*/ 41564 h 3020068"/>
                <a:gd name="connsiteX7" fmla="*/ 2521528 w 7638578"/>
                <a:gd name="connsiteY7" fmla="*/ 27709 h 3020068"/>
                <a:gd name="connsiteX8" fmla="*/ 2798619 w 7638578"/>
                <a:gd name="connsiteY8" fmla="*/ 13855 h 3020068"/>
                <a:gd name="connsiteX9" fmla="*/ 3574473 w 7638578"/>
                <a:gd name="connsiteY9" fmla="*/ 27709 h 3020068"/>
                <a:gd name="connsiteX10" fmla="*/ 3810000 w 7638578"/>
                <a:gd name="connsiteY10" fmla="*/ 41564 h 3020068"/>
                <a:gd name="connsiteX11" fmla="*/ 4156364 w 7638578"/>
                <a:gd name="connsiteY11" fmla="*/ 55418 h 3020068"/>
                <a:gd name="connsiteX12" fmla="*/ 4793673 w 7638578"/>
                <a:gd name="connsiteY12" fmla="*/ 69273 h 3020068"/>
                <a:gd name="connsiteX13" fmla="*/ 5472546 w 7638578"/>
                <a:gd name="connsiteY13" fmla="*/ 55418 h 3020068"/>
                <a:gd name="connsiteX14" fmla="*/ 5666510 w 7638578"/>
                <a:gd name="connsiteY14" fmla="*/ 41564 h 3020068"/>
                <a:gd name="connsiteX15" fmla="*/ 6359237 w 7638578"/>
                <a:gd name="connsiteY15" fmla="*/ 13855 h 3020068"/>
                <a:gd name="connsiteX16" fmla="*/ 7398328 w 7638578"/>
                <a:gd name="connsiteY16" fmla="*/ 27709 h 3020068"/>
                <a:gd name="connsiteX17" fmla="*/ 7356764 w 7638578"/>
                <a:gd name="connsiteY17" fmla="*/ 41564 h 3020068"/>
                <a:gd name="connsiteX18" fmla="*/ 7301346 w 7638578"/>
                <a:gd name="connsiteY18" fmla="*/ 27709 h 3020068"/>
                <a:gd name="connsiteX19" fmla="*/ 7342910 w 7638578"/>
                <a:gd name="connsiteY19" fmla="*/ 13855 h 3020068"/>
                <a:gd name="connsiteX20" fmla="*/ 7287491 w 7638578"/>
                <a:gd name="connsiteY20" fmla="*/ 27709 h 3020068"/>
                <a:gd name="connsiteX21" fmla="*/ 7204364 w 7638578"/>
                <a:gd name="connsiteY21" fmla="*/ 41564 h 3020068"/>
                <a:gd name="connsiteX22" fmla="*/ 7384473 w 7638578"/>
                <a:gd name="connsiteY22" fmla="*/ 27709 h 3020068"/>
                <a:gd name="connsiteX23" fmla="*/ 7204364 w 7638578"/>
                <a:gd name="connsiteY23" fmla="*/ 13855 h 3020068"/>
                <a:gd name="connsiteX24" fmla="*/ 7301346 w 7638578"/>
                <a:gd name="connsiteY24" fmla="*/ 0 h 3020068"/>
                <a:gd name="connsiteX25" fmla="*/ 7370619 w 7638578"/>
                <a:gd name="connsiteY25" fmla="*/ 13855 h 3020068"/>
                <a:gd name="connsiteX26" fmla="*/ 7453746 w 7638578"/>
                <a:gd name="connsiteY26" fmla="*/ 83127 h 3020068"/>
                <a:gd name="connsiteX27" fmla="*/ 7495310 w 7638578"/>
                <a:gd name="connsiteY27" fmla="*/ 124691 h 3020068"/>
                <a:gd name="connsiteX28" fmla="*/ 7536873 w 7638578"/>
                <a:gd name="connsiteY28" fmla="*/ 249382 h 3020068"/>
                <a:gd name="connsiteX29" fmla="*/ 7564582 w 7638578"/>
                <a:gd name="connsiteY29" fmla="*/ 332509 h 3020068"/>
                <a:gd name="connsiteX30" fmla="*/ 7578437 w 7638578"/>
                <a:gd name="connsiteY30" fmla="*/ 401782 h 3020068"/>
                <a:gd name="connsiteX31" fmla="*/ 7564582 w 7638578"/>
                <a:gd name="connsiteY31" fmla="*/ 775855 h 3020068"/>
                <a:gd name="connsiteX32" fmla="*/ 7523019 w 7638578"/>
                <a:gd name="connsiteY32" fmla="*/ 858982 h 3020068"/>
                <a:gd name="connsiteX33" fmla="*/ 7439891 w 7638578"/>
                <a:gd name="connsiteY33" fmla="*/ 983673 h 3020068"/>
                <a:gd name="connsiteX34" fmla="*/ 7412182 w 7638578"/>
                <a:gd name="connsiteY34" fmla="*/ 1094509 h 3020068"/>
                <a:gd name="connsiteX35" fmla="*/ 7426037 w 7638578"/>
                <a:gd name="connsiteY35" fmla="*/ 1343891 h 3020068"/>
                <a:gd name="connsiteX36" fmla="*/ 7509164 w 7638578"/>
                <a:gd name="connsiteY36" fmla="*/ 1440873 h 3020068"/>
                <a:gd name="connsiteX37" fmla="*/ 7633855 w 7638578"/>
                <a:gd name="connsiteY37" fmla="*/ 1773382 h 3020068"/>
                <a:gd name="connsiteX38" fmla="*/ 7606146 w 7638578"/>
                <a:gd name="connsiteY38" fmla="*/ 1925782 h 3020068"/>
                <a:gd name="connsiteX39" fmla="*/ 7578437 w 7638578"/>
                <a:gd name="connsiteY39" fmla="*/ 2008909 h 3020068"/>
                <a:gd name="connsiteX40" fmla="*/ 7523019 w 7638578"/>
                <a:gd name="connsiteY40" fmla="*/ 2092036 h 3020068"/>
                <a:gd name="connsiteX41" fmla="*/ 7509164 w 7638578"/>
                <a:gd name="connsiteY41" fmla="*/ 2133600 h 3020068"/>
                <a:gd name="connsiteX42" fmla="*/ 7467600 w 7638578"/>
                <a:gd name="connsiteY42" fmla="*/ 2216727 h 3020068"/>
                <a:gd name="connsiteX43" fmla="*/ 7481455 w 7638578"/>
                <a:gd name="connsiteY43" fmla="*/ 2466109 h 3020068"/>
                <a:gd name="connsiteX44" fmla="*/ 7536873 w 7638578"/>
                <a:gd name="connsiteY44" fmla="*/ 2549236 h 3020068"/>
                <a:gd name="connsiteX45" fmla="*/ 7564582 w 7638578"/>
                <a:gd name="connsiteY45" fmla="*/ 2632364 h 3020068"/>
                <a:gd name="connsiteX46" fmla="*/ 7550728 w 7638578"/>
                <a:gd name="connsiteY46" fmla="*/ 2937164 h 3020068"/>
                <a:gd name="connsiteX47" fmla="*/ 7536873 w 7638578"/>
                <a:gd name="connsiteY47" fmla="*/ 2992582 h 3020068"/>
                <a:gd name="connsiteX0" fmla="*/ 0 w 7644233"/>
                <a:gd name="connsiteY0" fmla="*/ 13855 h 3020068"/>
                <a:gd name="connsiteX1" fmla="*/ 27710 w 7644233"/>
                <a:gd name="connsiteY1" fmla="*/ 41564 h 3020068"/>
                <a:gd name="connsiteX2" fmla="*/ 110837 w 7644233"/>
                <a:gd name="connsiteY2" fmla="*/ 69273 h 3020068"/>
                <a:gd name="connsiteX3" fmla="*/ 401782 w 7644233"/>
                <a:gd name="connsiteY3" fmla="*/ 55418 h 3020068"/>
                <a:gd name="connsiteX4" fmla="*/ 1108364 w 7644233"/>
                <a:gd name="connsiteY4" fmla="*/ 83127 h 3020068"/>
                <a:gd name="connsiteX5" fmla="*/ 2050473 w 7644233"/>
                <a:gd name="connsiteY5" fmla="*/ 55418 h 3020068"/>
                <a:gd name="connsiteX6" fmla="*/ 2202873 w 7644233"/>
                <a:gd name="connsiteY6" fmla="*/ 41564 h 3020068"/>
                <a:gd name="connsiteX7" fmla="*/ 2521528 w 7644233"/>
                <a:gd name="connsiteY7" fmla="*/ 27709 h 3020068"/>
                <a:gd name="connsiteX8" fmla="*/ 2798619 w 7644233"/>
                <a:gd name="connsiteY8" fmla="*/ 13855 h 3020068"/>
                <a:gd name="connsiteX9" fmla="*/ 3574473 w 7644233"/>
                <a:gd name="connsiteY9" fmla="*/ 27709 h 3020068"/>
                <a:gd name="connsiteX10" fmla="*/ 3810000 w 7644233"/>
                <a:gd name="connsiteY10" fmla="*/ 41564 h 3020068"/>
                <a:gd name="connsiteX11" fmla="*/ 4156364 w 7644233"/>
                <a:gd name="connsiteY11" fmla="*/ 55418 h 3020068"/>
                <a:gd name="connsiteX12" fmla="*/ 4793673 w 7644233"/>
                <a:gd name="connsiteY12" fmla="*/ 69273 h 3020068"/>
                <a:gd name="connsiteX13" fmla="*/ 5472546 w 7644233"/>
                <a:gd name="connsiteY13" fmla="*/ 55418 h 3020068"/>
                <a:gd name="connsiteX14" fmla="*/ 5666510 w 7644233"/>
                <a:gd name="connsiteY14" fmla="*/ 41564 h 3020068"/>
                <a:gd name="connsiteX15" fmla="*/ 6359237 w 7644233"/>
                <a:gd name="connsiteY15" fmla="*/ 13855 h 3020068"/>
                <a:gd name="connsiteX16" fmla="*/ 7398328 w 7644233"/>
                <a:gd name="connsiteY16" fmla="*/ 27709 h 3020068"/>
                <a:gd name="connsiteX17" fmla="*/ 7356764 w 7644233"/>
                <a:gd name="connsiteY17" fmla="*/ 41564 h 3020068"/>
                <a:gd name="connsiteX18" fmla="*/ 7301346 w 7644233"/>
                <a:gd name="connsiteY18" fmla="*/ 27709 h 3020068"/>
                <a:gd name="connsiteX19" fmla="*/ 7342910 w 7644233"/>
                <a:gd name="connsiteY19" fmla="*/ 13855 h 3020068"/>
                <a:gd name="connsiteX20" fmla="*/ 7287491 w 7644233"/>
                <a:gd name="connsiteY20" fmla="*/ 27709 h 3020068"/>
                <a:gd name="connsiteX21" fmla="*/ 7204364 w 7644233"/>
                <a:gd name="connsiteY21" fmla="*/ 41564 h 3020068"/>
                <a:gd name="connsiteX22" fmla="*/ 7384473 w 7644233"/>
                <a:gd name="connsiteY22" fmla="*/ 27709 h 3020068"/>
                <a:gd name="connsiteX23" fmla="*/ 7204364 w 7644233"/>
                <a:gd name="connsiteY23" fmla="*/ 13855 h 3020068"/>
                <a:gd name="connsiteX24" fmla="*/ 7301346 w 7644233"/>
                <a:gd name="connsiteY24" fmla="*/ 0 h 3020068"/>
                <a:gd name="connsiteX25" fmla="*/ 7370619 w 7644233"/>
                <a:gd name="connsiteY25" fmla="*/ 13855 h 3020068"/>
                <a:gd name="connsiteX26" fmla="*/ 7453746 w 7644233"/>
                <a:gd name="connsiteY26" fmla="*/ 83127 h 3020068"/>
                <a:gd name="connsiteX27" fmla="*/ 7495310 w 7644233"/>
                <a:gd name="connsiteY27" fmla="*/ 124691 h 3020068"/>
                <a:gd name="connsiteX28" fmla="*/ 7536873 w 7644233"/>
                <a:gd name="connsiteY28" fmla="*/ 249382 h 3020068"/>
                <a:gd name="connsiteX29" fmla="*/ 7564582 w 7644233"/>
                <a:gd name="connsiteY29" fmla="*/ 332509 h 3020068"/>
                <a:gd name="connsiteX30" fmla="*/ 7578437 w 7644233"/>
                <a:gd name="connsiteY30" fmla="*/ 401782 h 3020068"/>
                <a:gd name="connsiteX31" fmla="*/ 7564582 w 7644233"/>
                <a:gd name="connsiteY31" fmla="*/ 775855 h 3020068"/>
                <a:gd name="connsiteX32" fmla="*/ 7523019 w 7644233"/>
                <a:gd name="connsiteY32" fmla="*/ 858982 h 3020068"/>
                <a:gd name="connsiteX33" fmla="*/ 7439891 w 7644233"/>
                <a:gd name="connsiteY33" fmla="*/ 983673 h 3020068"/>
                <a:gd name="connsiteX34" fmla="*/ 7412182 w 7644233"/>
                <a:gd name="connsiteY34" fmla="*/ 1094509 h 3020068"/>
                <a:gd name="connsiteX35" fmla="*/ 7426037 w 7644233"/>
                <a:gd name="connsiteY35" fmla="*/ 1343891 h 3020068"/>
                <a:gd name="connsiteX36" fmla="*/ 7633855 w 7644233"/>
                <a:gd name="connsiteY36" fmla="*/ 1773382 h 3020068"/>
                <a:gd name="connsiteX37" fmla="*/ 7606146 w 7644233"/>
                <a:gd name="connsiteY37" fmla="*/ 1925782 h 3020068"/>
                <a:gd name="connsiteX38" fmla="*/ 7578437 w 7644233"/>
                <a:gd name="connsiteY38" fmla="*/ 2008909 h 3020068"/>
                <a:gd name="connsiteX39" fmla="*/ 7523019 w 7644233"/>
                <a:gd name="connsiteY39" fmla="*/ 2092036 h 3020068"/>
                <a:gd name="connsiteX40" fmla="*/ 7509164 w 7644233"/>
                <a:gd name="connsiteY40" fmla="*/ 2133600 h 3020068"/>
                <a:gd name="connsiteX41" fmla="*/ 7467600 w 7644233"/>
                <a:gd name="connsiteY41" fmla="*/ 2216727 h 3020068"/>
                <a:gd name="connsiteX42" fmla="*/ 7481455 w 7644233"/>
                <a:gd name="connsiteY42" fmla="*/ 2466109 h 3020068"/>
                <a:gd name="connsiteX43" fmla="*/ 7536873 w 7644233"/>
                <a:gd name="connsiteY43" fmla="*/ 2549236 h 3020068"/>
                <a:gd name="connsiteX44" fmla="*/ 7564582 w 7644233"/>
                <a:gd name="connsiteY44" fmla="*/ 2632364 h 3020068"/>
                <a:gd name="connsiteX45" fmla="*/ 7550728 w 7644233"/>
                <a:gd name="connsiteY45" fmla="*/ 2937164 h 3020068"/>
                <a:gd name="connsiteX46" fmla="*/ 7536873 w 7644233"/>
                <a:gd name="connsiteY46" fmla="*/ 2992582 h 3020068"/>
                <a:gd name="connsiteX0" fmla="*/ 0 w 7614816"/>
                <a:gd name="connsiteY0" fmla="*/ 13855 h 3020068"/>
                <a:gd name="connsiteX1" fmla="*/ 27710 w 7614816"/>
                <a:gd name="connsiteY1" fmla="*/ 41564 h 3020068"/>
                <a:gd name="connsiteX2" fmla="*/ 110837 w 7614816"/>
                <a:gd name="connsiteY2" fmla="*/ 69273 h 3020068"/>
                <a:gd name="connsiteX3" fmla="*/ 401782 w 7614816"/>
                <a:gd name="connsiteY3" fmla="*/ 55418 h 3020068"/>
                <a:gd name="connsiteX4" fmla="*/ 1108364 w 7614816"/>
                <a:gd name="connsiteY4" fmla="*/ 83127 h 3020068"/>
                <a:gd name="connsiteX5" fmla="*/ 2050473 w 7614816"/>
                <a:gd name="connsiteY5" fmla="*/ 55418 h 3020068"/>
                <a:gd name="connsiteX6" fmla="*/ 2202873 w 7614816"/>
                <a:gd name="connsiteY6" fmla="*/ 41564 h 3020068"/>
                <a:gd name="connsiteX7" fmla="*/ 2521528 w 7614816"/>
                <a:gd name="connsiteY7" fmla="*/ 27709 h 3020068"/>
                <a:gd name="connsiteX8" fmla="*/ 2798619 w 7614816"/>
                <a:gd name="connsiteY8" fmla="*/ 13855 h 3020068"/>
                <a:gd name="connsiteX9" fmla="*/ 3574473 w 7614816"/>
                <a:gd name="connsiteY9" fmla="*/ 27709 h 3020068"/>
                <a:gd name="connsiteX10" fmla="*/ 3810000 w 7614816"/>
                <a:gd name="connsiteY10" fmla="*/ 41564 h 3020068"/>
                <a:gd name="connsiteX11" fmla="*/ 4156364 w 7614816"/>
                <a:gd name="connsiteY11" fmla="*/ 55418 h 3020068"/>
                <a:gd name="connsiteX12" fmla="*/ 4793673 w 7614816"/>
                <a:gd name="connsiteY12" fmla="*/ 69273 h 3020068"/>
                <a:gd name="connsiteX13" fmla="*/ 5472546 w 7614816"/>
                <a:gd name="connsiteY13" fmla="*/ 55418 h 3020068"/>
                <a:gd name="connsiteX14" fmla="*/ 5666510 w 7614816"/>
                <a:gd name="connsiteY14" fmla="*/ 41564 h 3020068"/>
                <a:gd name="connsiteX15" fmla="*/ 6359237 w 7614816"/>
                <a:gd name="connsiteY15" fmla="*/ 13855 h 3020068"/>
                <a:gd name="connsiteX16" fmla="*/ 7398328 w 7614816"/>
                <a:gd name="connsiteY16" fmla="*/ 27709 h 3020068"/>
                <a:gd name="connsiteX17" fmla="*/ 7356764 w 7614816"/>
                <a:gd name="connsiteY17" fmla="*/ 41564 h 3020068"/>
                <a:gd name="connsiteX18" fmla="*/ 7301346 w 7614816"/>
                <a:gd name="connsiteY18" fmla="*/ 27709 h 3020068"/>
                <a:gd name="connsiteX19" fmla="*/ 7342910 w 7614816"/>
                <a:gd name="connsiteY19" fmla="*/ 13855 h 3020068"/>
                <a:gd name="connsiteX20" fmla="*/ 7287491 w 7614816"/>
                <a:gd name="connsiteY20" fmla="*/ 27709 h 3020068"/>
                <a:gd name="connsiteX21" fmla="*/ 7204364 w 7614816"/>
                <a:gd name="connsiteY21" fmla="*/ 41564 h 3020068"/>
                <a:gd name="connsiteX22" fmla="*/ 7384473 w 7614816"/>
                <a:gd name="connsiteY22" fmla="*/ 27709 h 3020068"/>
                <a:gd name="connsiteX23" fmla="*/ 7204364 w 7614816"/>
                <a:gd name="connsiteY23" fmla="*/ 13855 h 3020068"/>
                <a:gd name="connsiteX24" fmla="*/ 7301346 w 7614816"/>
                <a:gd name="connsiteY24" fmla="*/ 0 h 3020068"/>
                <a:gd name="connsiteX25" fmla="*/ 7370619 w 7614816"/>
                <a:gd name="connsiteY25" fmla="*/ 13855 h 3020068"/>
                <a:gd name="connsiteX26" fmla="*/ 7453746 w 7614816"/>
                <a:gd name="connsiteY26" fmla="*/ 83127 h 3020068"/>
                <a:gd name="connsiteX27" fmla="*/ 7495310 w 7614816"/>
                <a:gd name="connsiteY27" fmla="*/ 124691 h 3020068"/>
                <a:gd name="connsiteX28" fmla="*/ 7536873 w 7614816"/>
                <a:gd name="connsiteY28" fmla="*/ 249382 h 3020068"/>
                <a:gd name="connsiteX29" fmla="*/ 7564582 w 7614816"/>
                <a:gd name="connsiteY29" fmla="*/ 332509 h 3020068"/>
                <a:gd name="connsiteX30" fmla="*/ 7578437 w 7614816"/>
                <a:gd name="connsiteY30" fmla="*/ 401782 h 3020068"/>
                <a:gd name="connsiteX31" fmla="*/ 7564582 w 7614816"/>
                <a:gd name="connsiteY31" fmla="*/ 775855 h 3020068"/>
                <a:gd name="connsiteX32" fmla="*/ 7523019 w 7614816"/>
                <a:gd name="connsiteY32" fmla="*/ 858982 h 3020068"/>
                <a:gd name="connsiteX33" fmla="*/ 7439891 w 7614816"/>
                <a:gd name="connsiteY33" fmla="*/ 983673 h 3020068"/>
                <a:gd name="connsiteX34" fmla="*/ 7412182 w 7614816"/>
                <a:gd name="connsiteY34" fmla="*/ 1094509 h 3020068"/>
                <a:gd name="connsiteX35" fmla="*/ 7426037 w 7614816"/>
                <a:gd name="connsiteY35" fmla="*/ 1343891 h 3020068"/>
                <a:gd name="connsiteX36" fmla="*/ 7606146 w 7614816"/>
                <a:gd name="connsiteY36" fmla="*/ 1925782 h 3020068"/>
                <a:gd name="connsiteX37" fmla="*/ 7578437 w 7614816"/>
                <a:gd name="connsiteY37" fmla="*/ 2008909 h 3020068"/>
                <a:gd name="connsiteX38" fmla="*/ 7523019 w 7614816"/>
                <a:gd name="connsiteY38" fmla="*/ 2092036 h 3020068"/>
                <a:gd name="connsiteX39" fmla="*/ 7509164 w 7614816"/>
                <a:gd name="connsiteY39" fmla="*/ 2133600 h 3020068"/>
                <a:gd name="connsiteX40" fmla="*/ 7467600 w 7614816"/>
                <a:gd name="connsiteY40" fmla="*/ 2216727 h 3020068"/>
                <a:gd name="connsiteX41" fmla="*/ 7481455 w 7614816"/>
                <a:gd name="connsiteY41" fmla="*/ 2466109 h 3020068"/>
                <a:gd name="connsiteX42" fmla="*/ 7536873 w 7614816"/>
                <a:gd name="connsiteY42" fmla="*/ 2549236 h 3020068"/>
                <a:gd name="connsiteX43" fmla="*/ 7564582 w 7614816"/>
                <a:gd name="connsiteY43" fmla="*/ 2632364 h 3020068"/>
                <a:gd name="connsiteX44" fmla="*/ 7550728 w 7614816"/>
                <a:gd name="connsiteY44" fmla="*/ 2937164 h 3020068"/>
                <a:gd name="connsiteX45" fmla="*/ 7536873 w 7614816"/>
                <a:gd name="connsiteY45" fmla="*/ 2992582 h 3020068"/>
                <a:gd name="connsiteX0" fmla="*/ 0 w 7581144"/>
                <a:gd name="connsiteY0" fmla="*/ 13855 h 3020068"/>
                <a:gd name="connsiteX1" fmla="*/ 27710 w 7581144"/>
                <a:gd name="connsiteY1" fmla="*/ 41564 h 3020068"/>
                <a:gd name="connsiteX2" fmla="*/ 110837 w 7581144"/>
                <a:gd name="connsiteY2" fmla="*/ 69273 h 3020068"/>
                <a:gd name="connsiteX3" fmla="*/ 401782 w 7581144"/>
                <a:gd name="connsiteY3" fmla="*/ 55418 h 3020068"/>
                <a:gd name="connsiteX4" fmla="*/ 1108364 w 7581144"/>
                <a:gd name="connsiteY4" fmla="*/ 83127 h 3020068"/>
                <a:gd name="connsiteX5" fmla="*/ 2050473 w 7581144"/>
                <a:gd name="connsiteY5" fmla="*/ 55418 h 3020068"/>
                <a:gd name="connsiteX6" fmla="*/ 2202873 w 7581144"/>
                <a:gd name="connsiteY6" fmla="*/ 41564 h 3020068"/>
                <a:gd name="connsiteX7" fmla="*/ 2521528 w 7581144"/>
                <a:gd name="connsiteY7" fmla="*/ 27709 h 3020068"/>
                <a:gd name="connsiteX8" fmla="*/ 2798619 w 7581144"/>
                <a:gd name="connsiteY8" fmla="*/ 13855 h 3020068"/>
                <a:gd name="connsiteX9" fmla="*/ 3574473 w 7581144"/>
                <a:gd name="connsiteY9" fmla="*/ 27709 h 3020068"/>
                <a:gd name="connsiteX10" fmla="*/ 3810000 w 7581144"/>
                <a:gd name="connsiteY10" fmla="*/ 41564 h 3020068"/>
                <a:gd name="connsiteX11" fmla="*/ 4156364 w 7581144"/>
                <a:gd name="connsiteY11" fmla="*/ 55418 h 3020068"/>
                <a:gd name="connsiteX12" fmla="*/ 4793673 w 7581144"/>
                <a:gd name="connsiteY12" fmla="*/ 69273 h 3020068"/>
                <a:gd name="connsiteX13" fmla="*/ 5472546 w 7581144"/>
                <a:gd name="connsiteY13" fmla="*/ 55418 h 3020068"/>
                <a:gd name="connsiteX14" fmla="*/ 5666510 w 7581144"/>
                <a:gd name="connsiteY14" fmla="*/ 41564 h 3020068"/>
                <a:gd name="connsiteX15" fmla="*/ 6359237 w 7581144"/>
                <a:gd name="connsiteY15" fmla="*/ 13855 h 3020068"/>
                <a:gd name="connsiteX16" fmla="*/ 7398328 w 7581144"/>
                <a:gd name="connsiteY16" fmla="*/ 27709 h 3020068"/>
                <a:gd name="connsiteX17" fmla="*/ 7356764 w 7581144"/>
                <a:gd name="connsiteY17" fmla="*/ 41564 h 3020068"/>
                <a:gd name="connsiteX18" fmla="*/ 7301346 w 7581144"/>
                <a:gd name="connsiteY18" fmla="*/ 27709 h 3020068"/>
                <a:gd name="connsiteX19" fmla="*/ 7342910 w 7581144"/>
                <a:gd name="connsiteY19" fmla="*/ 13855 h 3020068"/>
                <a:gd name="connsiteX20" fmla="*/ 7287491 w 7581144"/>
                <a:gd name="connsiteY20" fmla="*/ 27709 h 3020068"/>
                <a:gd name="connsiteX21" fmla="*/ 7204364 w 7581144"/>
                <a:gd name="connsiteY21" fmla="*/ 41564 h 3020068"/>
                <a:gd name="connsiteX22" fmla="*/ 7384473 w 7581144"/>
                <a:gd name="connsiteY22" fmla="*/ 27709 h 3020068"/>
                <a:gd name="connsiteX23" fmla="*/ 7204364 w 7581144"/>
                <a:gd name="connsiteY23" fmla="*/ 13855 h 3020068"/>
                <a:gd name="connsiteX24" fmla="*/ 7301346 w 7581144"/>
                <a:gd name="connsiteY24" fmla="*/ 0 h 3020068"/>
                <a:gd name="connsiteX25" fmla="*/ 7370619 w 7581144"/>
                <a:gd name="connsiteY25" fmla="*/ 13855 h 3020068"/>
                <a:gd name="connsiteX26" fmla="*/ 7453746 w 7581144"/>
                <a:gd name="connsiteY26" fmla="*/ 83127 h 3020068"/>
                <a:gd name="connsiteX27" fmla="*/ 7495310 w 7581144"/>
                <a:gd name="connsiteY27" fmla="*/ 124691 h 3020068"/>
                <a:gd name="connsiteX28" fmla="*/ 7536873 w 7581144"/>
                <a:gd name="connsiteY28" fmla="*/ 249382 h 3020068"/>
                <a:gd name="connsiteX29" fmla="*/ 7564582 w 7581144"/>
                <a:gd name="connsiteY29" fmla="*/ 332509 h 3020068"/>
                <a:gd name="connsiteX30" fmla="*/ 7578437 w 7581144"/>
                <a:gd name="connsiteY30" fmla="*/ 401782 h 3020068"/>
                <a:gd name="connsiteX31" fmla="*/ 7564582 w 7581144"/>
                <a:gd name="connsiteY31" fmla="*/ 775855 h 3020068"/>
                <a:gd name="connsiteX32" fmla="*/ 7523019 w 7581144"/>
                <a:gd name="connsiteY32" fmla="*/ 858982 h 3020068"/>
                <a:gd name="connsiteX33" fmla="*/ 7439891 w 7581144"/>
                <a:gd name="connsiteY33" fmla="*/ 983673 h 3020068"/>
                <a:gd name="connsiteX34" fmla="*/ 7412182 w 7581144"/>
                <a:gd name="connsiteY34" fmla="*/ 1094509 h 3020068"/>
                <a:gd name="connsiteX35" fmla="*/ 7426037 w 7581144"/>
                <a:gd name="connsiteY35" fmla="*/ 1343891 h 3020068"/>
                <a:gd name="connsiteX36" fmla="*/ 7578437 w 7581144"/>
                <a:gd name="connsiteY36" fmla="*/ 2008909 h 3020068"/>
                <a:gd name="connsiteX37" fmla="*/ 7523019 w 7581144"/>
                <a:gd name="connsiteY37" fmla="*/ 2092036 h 3020068"/>
                <a:gd name="connsiteX38" fmla="*/ 7509164 w 7581144"/>
                <a:gd name="connsiteY38" fmla="*/ 2133600 h 3020068"/>
                <a:gd name="connsiteX39" fmla="*/ 7467600 w 7581144"/>
                <a:gd name="connsiteY39" fmla="*/ 2216727 h 3020068"/>
                <a:gd name="connsiteX40" fmla="*/ 7481455 w 7581144"/>
                <a:gd name="connsiteY40" fmla="*/ 2466109 h 3020068"/>
                <a:gd name="connsiteX41" fmla="*/ 7536873 w 7581144"/>
                <a:gd name="connsiteY41" fmla="*/ 2549236 h 3020068"/>
                <a:gd name="connsiteX42" fmla="*/ 7564582 w 7581144"/>
                <a:gd name="connsiteY42" fmla="*/ 2632364 h 3020068"/>
                <a:gd name="connsiteX43" fmla="*/ 7550728 w 7581144"/>
                <a:gd name="connsiteY43" fmla="*/ 2937164 h 3020068"/>
                <a:gd name="connsiteX44" fmla="*/ 7536873 w 7581144"/>
                <a:gd name="connsiteY44" fmla="*/ 2992582 h 3020068"/>
                <a:gd name="connsiteX0" fmla="*/ 0 w 7581457"/>
                <a:gd name="connsiteY0" fmla="*/ 13855 h 3020068"/>
                <a:gd name="connsiteX1" fmla="*/ 27710 w 7581457"/>
                <a:gd name="connsiteY1" fmla="*/ 41564 h 3020068"/>
                <a:gd name="connsiteX2" fmla="*/ 110837 w 7581457"/>
                <a:gd name="connsiteY2" fmla="*/ 69273 h 3020068"/>
                <a:gd name="connsiteX3" fmla="*/ 401782 w 7581457"/>
                <a:gd name="connsiteY3" fmla="*/ 55418 h 3020068"/>
                <a:gd name="connsiteX4" fmla="*/ 1108364 w 7581457"/>
                <a:gd name="connsiteY4" fmla="*/ 83127 h 3020068"/>
                <a:gd name="connsiteX5" fmla="*/ 2050473 w 7581457"/>
                <a:gd name="connsiteY5" fmla="*/ 55418 h 3020068"/>
                <a:gd name="connsiteX6" fmla="*/ 2202873 w 7581457"/>
                <a:gd name="connsiteY6" fmla="*/ 41564 h 3020068"/>
                <a:gd name="connsiteX7" fmla="*/ 2521528 w 7581457"/>
                <a:gd name="connsiteY7" fmla="*/ 27709 h 3020068"/>
                <a:gd name="connsiteX8" fmla="*/ 2798619 w 7581457"/>
                <a:gd name="connsiteY8" fmla="*/ 13855 h 3020068"/>
                <a:gd name="connsiteX9" fmla="*/ 3574473 w 7581457"/>
                <a:gd name="connsiteY9" fmla="*/ 27709 h 3020068"/>
                <a:gd name="connsiteX10" fmla="*/ 3810000 w 7581457"/>
                <a:gd name="connsiteY10" fmla="*/ 41564 h 3020068"/>
                <a:gd name="connsiteX11" fmla="*/ 4156364 w 7581457"/>
                <a:gd name="connsiteY11" fmla="*/ 55418 h 3020068"/>
                <a:gd name="connsiteX12" fmla="*/ 4793673 w 7581457"/>
                <a:gd name="connsiteY12" fmla="*/ 69273 h 3020068"/>
                <a:gd name="connsiteX13" fmla="*/ 5472546 w 7581457"/>
                <a:gd name="connsiteY13" fmla="*/ 55418 h 3020068"/>
                <a:gd name="connsiteX14" fmla="*/ 5666510 w 7581457"/>
                <a:gd name="connsiteY14" fmla="*/ 41564 h 3020068"/>
                <a:gd name="connsiteX15" fmla="*/ 6359237 w 7581457"/>
                <a:gd name="connsiteY15" fmla="*/ 13855 h 3020068"/>
                <a:gd name="connsiteX16" fmla="*/ 7398328 w 7581457"/>
                <a:gd name="connsiteY16" fmla="*/ 27709 h 3020068"/>
                <a:gd name="connsiteX17" fmla="*/ 7356764 w 7581457"/>
                <a:gd name="connsiteY17" fmla="*/ 41564 h 3020068"/>
                <a:gd name="connsiteX18" fmla="*/ 7301346 w 7581457"/>
                <a:gd name="connsiteY18" fmla="*/ 27709 h 3020068"/>
                <a:gd name="connsiteX19" fmla="*/ 7342910 w 7581457"/>
                <a:gd name="connsiteY19" fmla="*/ 13855 h 3020068"/>
                <a:gd name="connsiteX20" fmla="*/ 7287491 w 7581457"/>
                <a:gd name="connsiteY20" fmla="*/ 27709 h 3020068"/>
                <a:gd name="connsiteX21" fmla="*/ 7204364 w 7581457"/>
                <a:gd name="connsiteY21" fmla="*/ 41564 h 3020068"/>
                <a:gd name="connsiteX22" fmla="*/ 7384473 w 7581457"/>
                <a:gd name="connsiteY22" fmla="*/ 27709 h 3020068"/>
                <a:gd name="connsiteX23" fmla="*/ 7204364 w 7581457"/>
                <a:gd name="connsiteY23" fmla="*/ 13855 h 3020068"/>
                <a:gd name="connsiteX24" fmla="*/ 7301346 w 7581457"/>
                <a:gd name="connsiteY24" fmla="*/ 0 h 3020068"/>
                <a:gd name="connsiteX25" fmla="*/ 7370619 w 7581457"/>
                <a:gd name="connsiteY25" fmla="*/ 13855 h 3020068"/>
                <a:gd name="connsiteX26" fmla="*/ 7453746 w 7581457"/>
                <a:gd name="connsiteY26" fmla="*/ 83127 h 3020068"/>
                <a:gd name="connsiteX27" fmla="*/ 7495310 w 7581457"/>
                <a:gd name="connsiteY27" fmla="*/ 124691 h 3020068"/>
                <a:gd name="connsiteX28" fmla="*/ 7536873 w 7581457"/>
                <a:gd name="connsiteY28" fmla="*/ 249382 h 3020068"/>
                <a:gd name="connsiteX29" fmla="*/ 7564582 w 7581457"/>
                <a:gd name="connsiteY29" fmla="*/ 332509 h 3020068"/>
                <a:gd name="connsiteX30" fmla="*/ 7578437 w 7581457"/>
                <a:gd name="connsiteY30" fmla="*/ 401782 h 3020068"/>
                <a:gd name="connsiteX31" fmla="*/ 7564582 w 7581457"/>
                <a:gd name="connsiteY31" fmla="*/ 775855 h 3020068"/>
                <a:gd name="connsiteX32" fmla="*/ 7523019 w 7581457"/>
                <a:gd name="connsiteY32" fmla="*/ 858982 h 3020068"/>
                <a:gd name="connsiteX33" fmla="*/ 7439891 w 7581457"/>
                <a:gd name="connsiteY33" fmla="*/ 983673 h 3020068"/>
                <a:gd name="connsiteX34" fmla="*/ 7412182 w 7581457"/>
                <a:gd name="connsiteY34" fmla="*/ 1094509 h 3020068"/>
                <a:gd name="connsiteX35" fmla="*/ 7426037 w 7581457"/>
                <a:gd name="connsiteY35" fmla="*/ 1343891 h 3020068"/>
                <a:gd name="connsiteX36" fmla="*/ 7578437 w 7581457"/>
                <a:gd name="connsiteY36" fmla="*/ 2008909 h 3020068"/>
                <a:gd name="connsiteX37" fmla="*/ 7523019 w 7581457"/>
                <a:gd name="connsiteY37" fmla="*/ 2092036 h 3020068"/>
                <a:gd name="connsiteX38" fmla="*/ 7467600 w 7581457"/>
                <a:gd name="connsiteY38" fmla="*/ 2216727 h 3020068"/>
                <a:gd name="connsiteX39" fmla="*/ 7481455 w 7581457"/>
                <a:gd name="connsiteY39" fmla="*/ 2466109 h 3020068"/>
                <a:gd name="connsiteX40" fmla="*/ 7536873 w 7581457"/>
                <a:gd name="connsiteY40" fmla="*/ 2549236 h 3020068"/>
                <a:gd name="connsiteX41" fmla="*/ 7564582 w 7581457"/>
                <a:gd name="connsiteY41" fmla="*/ 2632364 h 3020068"/>
                <a:gd name="connsiteX42" fmla="*/ 7550728 w 7581457"/>
                <a:gd name="connsiteY42" fmla="*/ 2937164 h 3020068"/>
                <a:gd name="connsiteX43" fmla="*/ 7536873 w 7581457"/>
                <a:gd name="connsiteY43" fmla="*/ 2992582 h 3020068"/>
                <a:gd name="connsiteX0" fmla="*/ 0 w 7581457"/>
                <a:gd name="connsiteY0" fmla="*/ 13855 h 3020068"/>
                <a:gd name="connsiteX1" fmla="*/ 27710 w 7581457"/>
                <a:gd name="connsiteY1" fmla="*/ 41564 h 3020068"/>
                <a:gd name="connsiteX2" fmla="*/ 110837 w 7581457"/>
                <a:gd name="connsiteY2" fmla="*/ 69273 h 3020068"/>
                <a:gd name="connsiteX3" fmla="*/ 401782 w 7581457"/>
                <a:gd name="connsiteY3" fmla="*/ 55418 h 3020068"/>
                <a:gd name="connsiteX4" fmla="*/ 1108364 w 7581457"/>
                <a:gd name="connsiteY4" fmla="*/ 83127 h 3020068"/>
                <a:gd name="connsiteX5" fmla="*/ 2050473 w 7581457"/>
                <a:gd name="connsiteY5" fmla="*/ 55418 h 3020068"/>
                <a:gd name="connsiteX6" fmla="*/ 2202873 w 7581457"/>
                <a:gd name="connsiteY6" fmla="*/ 41564 h 3020068"/>
                <a:gd name="connsiteX7" fmla="*/ 2521528 w 7581457"/>
                <a:gd name="connsiteY7" fmla="*/ 27709 h 3020068"/>
                <a:gd name="connsiteX8" fmla="*/ 2798619 w 7581457"/>
                <a:gd name="connsiteY8" fmla="*/ 13855 h 3020068"/>
                <a:gd name="connsiteX9" fmla="*/ 3574473 w 7581457"/>
                <a:gd name="connsiteY9" fmla="*/ 27709 h 3020068"/>
                <a:gd name="connsiteX10" fmla="*/ 3810000 w 7581457"/>
                <a:gd name="connsiteY10" fmla="*/ 41564 h 3020068"/>
                <a:gd name="connsiteX11" fmla="*/ 4156364 w 7581457"/>
                <a:gd name="connsiteY11" fmla="*/ 55418 h 3020068"/>
                <a:gd name="connsiteX12" fmla="*/ 4793673 w 7581457"/>
                <a:gd name="connsiteY12" fmla="*/ 69273 h 3020068"/>
                <a:gd name="connsiteX13" fmla="*/ 5472546 w 7581457"/>
                <a:gd name="connsiteY13" fmla="*/ 55418 h 3020068"/>
                <a:gd name="connsiteX14" fmla="*/ 5666510 w 7581457"/>
                <a:gd name="connsiteY14" fmla="*/ 41564 h 3020068"/>
                <a:gd name="connsiteX15" fmla="*/ 6359237 w 7581457"/>
                <a:gd name="connsiteY15" fmla="*/ 13855 h 3020068"/>
                <a:gd name="connsiteX16" fmla="*/ 7398328 w 7581457"/>
                <a:gd name="connsiteY16" fmla="*/ 27709 h 3020068"/>
                <a:gd name="connsiteX17" fmla="*/ 7356764 w 7581457"/>
                <a:gd name="connsiteY17" fmla="*/ 41564 h 3020068"/>
                <a:gd name="connsiteX18" fmla="*/ 7301346 w 7581457"/>
                <a:gd name="connsiteY18" fmla="*/ 27709 h 3020068"/>
                <a:gd name="connsiteX19" fmla="*/ 7342910 w 7581457"/>
                <a:gd name="connsiteY19" fmla="*/ 13855 h 3020068"/>
                <a:gd name="connsiteX20" fmla="*/ 7287491 w 7581457"/>
                <a:gd name="connsiteY20" fmla="*/ 27709 h 3020068"/>
                <a:gd name="connsiteX21" fmla="*/ 7204364 w 7581457"/>
                <a:gd name="connsiteY21" fmla="*/ 41564 h 3020068"/>
                <a:gd name="connsiteX22" fmla="*/ 7384473 w 7581457"/>
                <a:gd name="connsiteY22" fmla="*/ 27709 h 3020068"/>
                <a:gd name="connsiteX23" fmla="*/ 7204364 w 7581457"/>
                <a:gd name="connsiteY23" fmla="*/ 13855 h 3020068"/>
                <a:gd name="connsiteX24" fmla="*/ 7301346 w 7581457"/>
                <a:gd name="connsiteY24" fmla="*/ 0 h 3020068"/>
                <a:gd name="connsiteX25" fmla="*/ 7370619 w 7581457"/>
                <a:gd name="connsiteY25" fmla="*/ 13855 h 3020068"/>
                <a:gd name="connsiteX26" fmla="*/ 7453746 w 7581457"/>
                <a:gd name="connsiteY26" fmla="*/ 83127 h 3020068"/>
                <a:gd name="connsiteX27" fmla="*/ 7495310 w 7581457"/>
                <a:gd name="connsiteY27" fmla="*/ 124691 h 3020068"/>
                <a:gd name="connsiteX28" fmla="*/ 7536873 w 7581457"/>
                <a:gd name="connsiteY28" fmla="*/ 249382 h 3020068"/>
                <a:gd name="connsiteX29" fmla="*/ 7564582 w 7581457"/>
                <a:gd name="connsiteY29" fmla="*/ 332509 h 3020068"/>
                <a:gd name="connsiteX30" fmla="*/ 7578437 w 7581457"/>
                <a:gd name="connsiteY30" fmla="*/ 401782 h 3020068"/>
                <a:gd name="connsiteX31" fmla="*/ 7564582 w 7581457"/>
                <a:gd name="connsiteY31" fmla="*/ 775855 h 3020068"/>
                <a:gd name="connsiteX32" fmla="*/ 7523019 w 7581457"/>
                <a:gd name="connsiteY32" fmla="*/ 858982 h 3020068"/>
                <a:gd name="connsiteX33" fmla="*/ 7439891 w 7581457"/>
                <a:gd name="connsiteY33" fmla="*/ 983673 h 3020068"/>
                <a:gd name="connsiteX34" fmla="*/ 7412182 w 7581457"/>
                <a:gd name="connsiteY34" fmla="*/ 1094509 h 3020068"/>
                <a:gd name="connsiteX35" fmla="*/ 7426037 w 7581457"/>
                <a:gd name="connsiteY35" fmla="*/ 1343891 h 3020068"/>
                <a:gd name="connsiteX36" fmla="*/ 7578437 w 7581457"/>
                <a:gd name="connsiteY36" fmla="*/ 2008909 h 3020068"/>
                <a:gd name="connsiteX37" fmla="*/ 7523019 w 7581457"/>
                <a:gd name="connsiteY37" fmla="*/ 2092036 h 3020068"/>
                <a:gd name="connsiteX38" fmla="*/ 7467600 w 7581457"/>
                <a:gd name="connsiteY38" fmla="*/ 2216727 h 3020068"/>
                <a:gd name="connsiteX39" fmla="*/ 7481455 w 7581457"/>
                <a:gd name="connsiteY39" fmla="*/ 2466109 h 3020068"/>
                <a:gd name="connsiteX40" fmla="*/ 7536873 w 7581457"/>
                <a:gd name="connsiteY40" fmla="*/ 2549236 h 3020068"/>
                <a:gd name="connsiteX41" fmla="*/ 7564582 w 7581457"/>
                <a:gd name="connsiteY41" fmla="*/ 2632364 h 3020068"/>
                <a:gd name="connsiteX42" fmla="*/ 7550728 w 7581457"/>
                <a:gd name="connsiteY42" fmla="*/ 2937164 h 3020068"/>
                <a:gd name="connsiteX43" fmla="*/ 7536873 w 7581457"/>
                <a:gd name="connsiteY43" fmla="*/ 2992582 h 3020068"/>
                <a:gd name="connsiteX0" fmla="*/ 0 w 7581457"/>
                <a:gd name="connsiteY0" fmla="*/ 13855 h 3020068"/>
                <a:gd name="connsiteX1" fmla="*/ 27710 w 7581457"/>
                <a:gd name="connsiteY1" fmla="*/ 41564 h 3020068"/>
                <a:gd name="connsiteX2" fmla="*/ 110837 w 7581457"/>
                <a:gd name="connsiteY2" fmla="*/ 69273 h 3020068"/>
                <a:gd name="connsiteX3" fmla="*/ 401782 w 7581457"/>
                <a:gd name="connsiteY3" fmla="*/ 55418 h 3020068"/>
                <a:gd name="connsiteX4" fmla="*/ 1108364 w 7581457"/>
                <a:gd name="connsiteY4" fmla="*/ 83127 h 3020068"/>
                <a:gd name="connsiteX5" fmla="*/ 2050473 w 7581457"/>
                <a:gd name="connsiteY5" fmla="*/ 55418 h 3020068"/>
                <a:gd name="connsiteX6" fmla="*/ 2202873 w 7581457"/>
                <a:gd name="connsiteY6" fmla="*/ 41564 h 3020068"/>
                <a:gd name="connsiteX7" fmla="*/ 2521528 w 7581457"/>
                <a:gd name="connsiteY7" fmla="*/ 27709 h 3020068"/>
                <a:gd name="connsiteX8" fmla="*/ 2798619 w 7581457"/>
                <a:gd name="connsiteY8" fmla="*/ 13855 h 3020068"/>
                <a:gd name="connsiteX9" fmla="*/ 3574473 w 7581457"/>
                <a:gd name="connsiteY9" fmla="*/ 27709 h 3020068"/>
                <a:gd name="connsiteX10" fmla="*/ 3810000 w 7581457"/>
                <a:gd name="connsiteY10" fmla="*/ 41564 h 3020068"/>
                <a:gd name="connsiteX11" fmla="*/ 4156364 w 7581457"/>
                <a:gd name="connsiteY11" fmla="*/ 55418 h 3020068"/>
                <a:gd name="connsiteX12" fmla="*/ 4793673 w 7581457"/>
                <a:gd name="connsiteY12" fmla="*/ 69273 h 3020068"/>
                <a:gd name="connsiteX13" fmla="*/ 5472546 w 7581457"/>
                <a:gd name="connsiteY13" fmla="*/ 55418 h 3020068"/>
                <a:gd name="connsiteX14" fmla="*/ 5666510 w 7581457"/>
                <a:gd name="connsiteY14" fmla="*/ 41564 h 3020068"/>
                <a:gd name="connsiteX15" fmla="*/ 6359237 w 7581457"/>
                <a:gd name="connsiteY15" fmla="*/ 13855 h 3020068"/>
                <a:gd name="connsiteX16" fmla="*/ 7398328 w 7581457"/>
                <a:gd name="connsiteY16" fmla="*/ 27709 h 3020068"/>
                <a:gd name="connsiteX17" fmla="*/ 7356764 w 7581457"/>
                <a:gd name="connsiteY17" fmla="*/ 41564 h 3020068"/>
                <a:gd name="connsiteX18" fmla="*/ 7301346 w 7581457"/>
                <a:gd name="connsiteY18" fmla="*/ 27709 h 3020068"/>
                <a:gd name="connsiteX19" fmla="*/ 7342910 w 7581457"/>
                <a:gd name="connsiteY19" fmla="*/ 13855 h 3020068"/>
                <a:gd name="connsiteX20" fmla="*/ 7287491 w 7581457"/>
                <a:gd name="connsiteY20" fmla="*/ 27709 h 3020068"/>
                <a:gd name="connsiteX21" fmla="*/ 7204364 w 7581457"/>
                <a:gd name="connsiteY21" fmla="*/ 41564 h 3020068"/>
                <a:gd name="connsiteX22" fmla="*/ 7384473 w 7581457"/>
                <a:gd name="connsiteY22" fmla="*/ 27709 h 3020068"/>
                <a:gd name="connsiteX23" fmla="*/ 7204364 w 7581457"/>
                <a:gd name="connsiteY23" fmla="*/ 13855 h 3020068"/>
                <a:gd name="connsiteX24" fmla="*/ 7301346 w 7581457"/>
                <a:gd name="connsiteY24" fmla="*/ 0 h 3020068"/>
                <a:gd name="connsiteX25" fmla="*/ 7370619 w 7581457"/>
                <a:gd name="connsiteY25" fmla="*/ 13855 h 3020068"/>
                <a:gd name="connsiteX26" fmla="*/ 7453746 w 7581457"/>
                <a:gd name="connsiteY26" fmla="*/ 83127 h 3020068"/>
                <a:gd name="connsiteX27" fmla="*/ 7495310 w 7581457"/>
                <a:gd name="connsiteY27" fmla="*/ 124691 h 3020068"/>
                <a:gd name="connsiteX28" fmla="*/ 7536873 w 7581457"/>
                <a:gd name="connsiteY28" fmla="*/ 249382 h 3020068"/>
                <a:gd name="connsiteX29" fmla="*/ 7564582 w 7581457"/>
                <a:gd name="connsiteY29" fmla="*/ 332509 h 3020068"/>
                <a:gd name="connsiteX30" fmla="*/ 7578437 w 7581457"/>
                <a:gd name="connsiteY30" fmla="*/ 401782 h 3020068"/>
                <a:gd name="connsiteX31" fmla="*/ 7564582 w 7581457"/>
                <a:gd name="connsiteY31" fmla="*/ 775855 h 3020068"/>
                <a:gd name="connsiteX32" fmla="*/ 7523019 w 7581457"/>
                <a:gd name="connsiteY32" fmla="*/ 858982 h 3020068"/>
                <a:gd name="connsiteX33" fmla="*/ 7439891 w 7581457"/>
                <a:gd name="connsiteY33" fmla="*/ 983673 h 3020068"/>
                <a:gd name="connsiteX34" fmla="*/ 7412182 w 7581457"/>
                <a:gd name="connsiteY34" fmla="*/ 1094509 h 3020068"/>
                <a:gd name="connsiteX35" fmla="*/ 7426037 w 7581457"/>
                <a:gd name="connsiteY35" fmla="*/ 1343891 h 3020068"/>
                <a:gd name="connsiteX36" fmla="*/ 7578437 w 7581457"/>
                <a:gd name="connsiteY36" fmla="*/ 2008909 h 3020068"/>
                <a:gd name="connsiteX37" fmla="*/ 7523019 w 7581457"/>
                <a:gd name="connsiteY37" fmla="*/ 2092036 h 3020068"/>
                <a:gd name="connsiteX38" fmla="*/ 7467600 w 7581457"/>
                <a:gd name="connsiteY38" fmla="*/ 2216727 h 3020068"/>
                <a:gd name="connsiteX39" fmla="*/ 7481455 w 7581457"/>
                <a:gd name="connsiteY39" fmla="*/ 2466109 h 3020068"/>
                <a:gd name="connsiteX40" fmla="*/ 7536873 w 7581457"/>
                <a:gd name="connsiteY40" fmla="*/ 2549236 h 3020068"/>
                <a:gd name="connsiteX41" fmla="*/ 7564582 w 7581457"/>
                <a:gd name="connsiteY41" fmla="*/ 2632364 h 3020068"/>
                <a:gd name="connsiteX42" fmla="*/ 7550728 w 7581457"/>
                <a:gd name="connsiteY42" fmla="*/ 2937164 h 3020068"/>
                <a:gd name="connsiteX43" fmla="*/ 7536873 w 7581457"/>
                <a:gd name="connsiteY43" fmla="*/ 2992582 h 3020068"/>
                <a:gd name="connsiteX0" fmla="*/ 0 w 7581457"/>
                <a:gd name="connsiteY0" fmla="*/ 13855 h 3020068"/>
                <a:gd name="connsiteX1" fmla="*/ 27710 w 7581457"/>
                <a:gd name="connsiteY1" fmla="*/ 41564 h 3020068"/>
                <a:gd name="connsiteX2" fmla="*/ 110837 w 7581457"/>
                <a:gd name="connsiteY2" fmla="*/ 69273 h 3020068"/>
                <a:gd name="connsiteX3" fmla="*/ 401782 w 7581457"/>
                <a:gd name="connsiteY3" fmla="*/ 55418 h 3020068"/>
                <a:gd name="connsiteX4" fmla="*/ 1108364 w 7581457"/>
                <a:gd name="connsiteY4" fmla="*/ 83127 h 3020068"/>
                <a:gd name="connsiteX5" fmla="*/ 2050473 w 7581457"/>
                <a:gd name="connsiteY5" fmla="*/ 55418 h 3020068"/>
                <a:gd name="connsiteX6" fmla="*/ 2202873 w 7581457"/>
                <a:gd name="connsiteY6" fmla="*/ 41564 h 3020068"/>
                <a:gd name="connsiteX7" fmla="*/ 2521528 w 7581457"/>
                <a:gd name="connsiteY7" fmla="*/ 27709 h 3020068"/>
                <a:gd name="connsiteX8" fmla="*/ 2798619 w 7581457"/>
                <a:gd name="connsiteY8" fmla="*/ 13855 h 3020068"/>
                <a:gd name="connsiteX9" fmla="*/ 3574473 w 7581457"/>
                <a:gd name="connsiteY9" fmla="*/ 27709 h 3020068"/>
                <a:gd name="connsiteX10" fmla="*/ 3810000 w 7581457"/>
                <a:gd name="connsiteY10" fmla="*/ 41564 h 3020068"/>
                <a:gd name="connsiteX11" fmla="*/ 4156364 w 7581457"/>
                <a:gd name="connsiteY11" fmla="*/ 55418 h 3020068"/>
                <a:gd name="connsiteX12" fmla="*/ 4793673 w 7581457"/>
                <a:gd name="connsiteY12" fmla="*/ 69273 h 3020068"/>
                <a:gd name="connsiteX13" fmla="*/ 5472546 w 7581457"/>
                <a:gd name="connsiteY13" fmla="*/ 55418 h 3020068"/>
                <a:gd name="connsiteX14" fmla="*/ 5666510 w 7581457"/>
                <a:gd name="connsiteY14" fmla="*/ 41564 h 3020068"/>
                <a:gd name="connsiteX15" fmla="*/ 6359237 w 7581457"/>
                <a:gd name="connsiteY15" fmla="*/ 13855 h 3020068"/>
                <a:gd name="connsiteX16" fmla="*/ 7398328 w 7581457"/>
                <a:gd name="connsiteY16" fmla="*/ 27709 h 3020068"/>
                <a:gd name="connsiteX17" fmla="*/ 7356764 w 7581457"/>
                <a:gd name="connsiteY17" fmla="*/ 41564 h 3020068"/>
                <a:gd name="connsiteX18" fmla="*/ 7301346 w 7581457"/>
                <a:gd name="connsiteY18" fmla="*/ 27709 h 3020068"/>
                <a:gd name="connsiteX19" fmla="*/ 7342910 w 7581457"/>
                <a:gd name="connsiteY19" fmla="*/ 13855 h 3020068"/>
                <a:gd name="connsiteX20" fmla="*/ 7287491 w 7581457"/>
                <a:gd name="connsiteY20" fmla="*/ 27709 h 3020068"/>
                <a:gd name="connsiteX21" fmla="*/ 7204364 w 7581457"/>
                <a:gd name="connsiteY21" fmla="*/ 41564 h 3020068"/>
                <a:gd name="connsiteX22" fmla="*/ 7384473 w 7581457"/>
                <a:gd name="connsiteY22" fmla="*/ 27709 h 3020068"/>
                <a:gd name="connsiteX23" fmla="*/ 7204364 w 7581457"/>
                <a:gd name="connsiteY23" fmla="*/ 13855 h 3020068"/>
                <a:gd name="connsiteX24" fmla="*/ 7301346 w 7581457"/>
                <a:gd name="connsiteY24" fmla="*/ 0 h 3020068"/>
                <a:gd name="connsiteX25" fmla="*/ 7370619 w 7581457"/>
                <a:gd name="connsiteY25" fmla="*/ 13855 h 3020068"/>
                <a:gd name="connsiteX26" fmla="*/ 7453746 w 7581457"/>
                <a:gd name="connsiteY26" fmla="*/ 83127 h 3020068"/>
                <a:gd name="connsiteX27" fmla="*/ 7495310 w 7581457"/>
                <a:gd name="connsiteY27" fmla="*/ 124691 h 3020068"/>
                <a:gd name="connsiteX28" fmla="*/ 7536873 w 7581457"/>
                <a:gd name="connsiteY28" fmla="*/ 249382 h 3020068"/>
                <a:gd name="connsiteX29" fmla="*/ 7564582 w 7581457"/>
                <a:gd name="connsiteY29" fmla="*/ 332509 h 3020068"/>
                <a:gd name="connsiteX30" fmla="*/ 7578437 w 7581457"/>
                <a:gd name="connsiteY30" fmla="*/ 401782 h 3020068"/>
                <a:gd name="connsiteX31" fmla="*/ 7564582 w 7581457"/>
                <a:gd name="connsiteY31" fmla="*/ 775855 h 3020068"/>
                <a:gd name="connsiteX32" fmla="*/ 7523019 w 7581457"/>
                <a:gd name="connsiteY32" fmla="*/ 858982 h 3020068"/>
                <a:gd name="connsiteX33" fmla="*/ 7439891 w 7581457"/>
                <a:gd name="connsiteY33" fmla="*/ 983673 h 3020068"/>
                <a:gd name="connsiteX34" fmla="*/ 7412182 w 7581457"/>
                <a:gd name="connsiteY34" fmla="*/ 1094509 h 3020068"/>
                <a:gd name="connsiteX35" fmla="*/ 7426037 w 7581457"/>
                <a:gd name="connsiteY35" fmla="*/ 1343891 h 3020068"/>
                <a:gd name="connsiteX36" fmla="*/ 7578437 w 7581457"/>
                <a:gd name="connsiteY36" fmla="*/ 2008909 h 3020068"/>
                <a:gd name="connsiteX37" fmla="*/ 7523019 w 7581457"/>
                <a:gd name="connsiteY37" fmla="*/ 2092036 h 3020068"/>
                <a:gd name="connsiteX38" fmla="*/ 7467600 w 7581457"/>
                <a:gd name="connsiteY38" fmla="*/ 2216727 h 3020068"/>
                <a:gd name="connsiteX39" fmla="*/ 7481455 w 7581457"/>
                <a:gd name="connsiteY39" fmla="*/ 2466109 h 3020068"/>
                <a:gd name="connsiteX40" fmla="*/ 7536873 w 7581457"/>
                <a:gd name="connsiteY40" fmla="*/ 2549236 h 3020068"/>
                <a:gd name="connsiteX41" fmla="*/ 7564582 w 7581457"/>
                <a:gd name="connsiteY41" fmla="*/ 2632364 h 3020068"/>
                <a:gd name="connsiteX42" fmla="*/ 7550728 w 7581457"/>
                <a:gd name="connsiteY42" fmla="*/ 2937164 h 3020068"/>
                <a:gd name="connsiteX43" fmla="*/ 7536873 w 7581457"/>
                <a:gd name="connsiteY43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108364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2521528 w 7578437"/>
                <a:gd name="connsiteY7" fmla="*/ 27709 h 3020068"/>
                <a:gd name="connsiteX8" fmla="*/ 2798619 w 7578437"/>
                <a:gd name="connsiteY8" fmla="*/ 13855 h 3020068"/>
                <a:gd name="connsiteX9" fmla="*/ 3574473 w 7578437"/>
                <a:gd name="connsiteY9" fmla="*/ 27709 h 3020068"/>
                <a:gd name="connsiteX10" fmla="*/ 3810000 w 7578437"/>
                <a:gd name="connsiteY10" fmla="*/ 41564 h 3020068"/>
                <a:gd name="connsiteX11" fmla="*/ 4156364 w 7578437"/>
                <a:gd name="connsiteY11" fmla="*/ 55418 h 3020068"/>
                <a:gd name="connsiteX12" fmla="*/ 4793673 w 7578437"/>
                <a:gd name="connsiteY12" fmla="*/ 69273 h 3020068"/>
                <a:gd name="connsiteX13" fmla="*/ 5472546 w 7578437"/>
                <a:gd name="connsiteY13" fmla="*/ 55418 h 3020068"/>
                <a:gd name="connsiteX14" fmla="*/ 5666510 w 7578437"/>
                <a:gd name="connsiteY14" fmla="*/ 41564 h 3020068"/>
                <a:gd name="connsiteX15" fmla="*/ 6359237 w 7578437"/>
                <a:gd name="connsiteY15" fmla="*/ 13855 h 3020068"/>
                <a:gd name="connsiteX16" fmla="*/ 7398328 w 7578437"/>
                <a:gd name="connsiteY16" fmla="*/ 27709 h 3020068"/>
                <a:gd name="connsiteX17" fmla="*/ 7356764 w 7578437"/>
                <a:gd name="connsiteY17" fmla="*/ 41564 h 3020068"/>
                <a:gd name="connsiteX18" fmla="*/ 7301346 w 7578437"/>
                <a:gd name="connsiteY18" fmla="*/ 27709 h 3020068"/>
                <a:gd name="connsiteX19" fmla="*/ 7342910 w 7578437"/>
                <a:gd name="connsiteY19" fmla="*/ 13855 h 3020068"/>
                <a:gd name="connsiteX20" fmla="*/ 7287491 w 7578437"/>
                <a:gd name="connsiteY20" fmla="*/ 27709 h 3020068"/>
                <a:gd name="connsiteX21" fmla="*/ 7204364 w 7578437"/>
                <a:gd name="connsiteY21" fmla="*/ 41564 h 3020068"/>
                <a:gd name="connsiteX22" fmla="*/ 7384473 w 7578437"/>
                <a:gd name="connsiteY22" fmla="*/ 27709 h 3020068"/>
                <a:gd name="connsiteX23" fmla="*/ 7204364 w 7578437"/>
                <a:gd name="connsiteY23" fmla="*/ 13855 h 3020068"/>
                <a:gd name="connsiteX24" fmla="*/ 7301346 w 7578437"/>
                <a:gd name="connsiteY24" fmla="*/ 0 h 3020068"/>
                <a:gd name="connsiteX25" fmla="*/ 7370619 w 7578437"/>
                <a:gd name="connsiteY25" fmla="*/ 13855 h 3020068"/>
                <a:gd name="connsiteX26" fmla="*/ 7453746 w 7578437"/>
                <a:gd name="connsiteY26" fmla="*/ 83127 h 3020068"/>
                <a:gd name="connsiteX27" fmla="*/ 7495310 w 7578437"/>
                <a:gd name="connsiteY27" fmla="*/ 124691 h 3020068"/>
                <a:gd name="connsiteX28" fmla="*/ 7536873 w 7578437"/>
                <a:gd name="connsiteY28" fmla="*/ 249382 h 3020068"/>
                <a:gd name="connsiteX29" fmla="*/ 7564582 w 7578437"/>
                <a:gd name="connsiteY29" fmla="*/ 332509 h 3020068"/>
                <a:gd name="connsiteX30" fmla="*/ 7578437 w 7578437"/>
                <a:gd name="connsiteY30" fmla="*/ 401782 h 3020068"/>
                <a:gd name="connsiteX31" fmla="*/ 7564582 w 7578437"/>
                <a:gd name="connsiteY31" fmla="*/ 775855 h 3020068"/>
                <a:gd name="connsiteX32" fmla="*/ 7523019 w 7578437"/>
                <a:gd name="connsiteY32" fmla="*/ 858982 h 3020068"/>
                <a:gd name="connsiteX33" fmla="*/ 7439891 w 7578437"/>
                <a:gd name="connsiteY33" fmla="*/ 983673 h 3020068"/>
                <a:gd name="connsiteX34" fmla="*/ 7412182 w 7578437"/>
                <a:gd name="connsiteY34" fmla="*/ 1094509 h 3020068"/>
                <a:gd name="connsiteX35" fmla="*/ 7426037 w 7578437"/>
                <a:gd name="connsiteY35" fmla="*/ 1343891 h 3020068"/>
                <a:gd name="connsiteX36" fmla="*/ 7523019 w 7578437"/>
                <a:gd name="connsiteY36" fmla="*/ 2092036 h 3020068"/>
                <a:gd name="connsiteX37" fmla="*/ 7467600 w 7578437"/>
                <a:gd name="connsiteY37" fmla="*/ 2216727 h 3020068"/>
                <a:gd name="connsiteX38" fmla="*/ 7481455 w 7578437"/>
                <a:gd name="connsiteY38" fmla="*/ 2466109 h 3020068"/>
                <a:gd name="connsiteX39" fmla="*/ 7536873 w 7578437"/>
                <a:gd name="connsiteY39" fmla="*/ 2549236 h 3020068"/>
                <a:gd name="connsiteX40" fmla="*/ 7564582 w 7578437"/>
                <a:gd name="connsiteY40" fmla="*/ 2632364 h 3020068"/>
                <a:gd name="connsiteX41" fmla="*/ 7550728 w 7578437"/>
                <a:gd name="connsiteY41" fmla="*/ 2937164 h 3020068"/>
                <a:gd name="connsiteX42" fmla="*/ 7536873 w 7578437"/>
                <a:gd name="connsiteY42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108364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2521528 w 7578437"/>
                <a:gd name="connsiteY7" fmla="*/ 27709 h 3020068"/>
                <a:gd name="connsiteX8" fmla="*/ 2798619 w 7578437"/>
                <a:gd name="connsiteY8" fmla="*/ 13855 h 3020068"/>
                <a:gd name="connsiteX9" fmla="*/ 3574473 w 7578437"/>
                <a:gd name="connsiteY9" fmla="*/ 27709 h 3020068"/>
                <a:gd name="connsiteX10" fmla="*/ 3810000 w 7578437"/>
                <a:gd name="connsiteY10" fmla="*/ 41564 h 3020068"/>
                <a:gd name="connsiteX11" fmla="*/ 4156364 w 7578437"/>
                <a:gd name="connsiteY11" fmla="*/ 55418 h 3020068"/>
                <a:gd name="connsiteX12" fmla="*/ 4793673 w 7578437"/>
                <a:gd name="connsiteY12" fmla="*/ 69273 h 3020068"/>
                <a:gd name="connsiteX13" fmla="*/ 5472546 w 7578437"/>
                <a:gd name="connsiteY13" fmla="*/ 55418 h 3020068"/>
                <a:gd name="connsiteX14" fmla="*/ 5666510 w 7578437"/>
                <a:gd name="connsiteY14" fmla="*/ 41564 h 3020068"/>
                <a:gd name="connsiteX15" fmla="*/ 6359237 w 7578437"/>
                <a:gd name="connsiteY15" fmla="*/ 13855 h 3020068"/>
                <a:gd name="connsiteX16" fmla="*/ 7398328 w 7578437"/>
                <a:gd name="connsiteY16" fmla="*/ 27709 h 3020068"/>
                <a:gd name="connsiteX17" fmla="*/ 7356764 w 7578437"/>
                <a:gd name="connsiteY17" fmla="*/ 41564 h 3020068"/>
                <a:gd name="connsiteX18" fmla="*/ 7301346 w 7578437"/>
                <a:gd name="connsiteY18" fmla="*/ 27709 h 3020068"/>
                <a:gd name="connsiteX19" fmla="*/ 7342910 w 7578437"/>
                <a:gd name="connsiteY19" fmla="*/ 13855 h 3020068"/>
                <a:gd name="connsiteX20" fmla="*/ 7287491 w 7578437"/>
                <a:gd name="connsiteY20" fmla="*/ 27709 h 3020068"/>
                <a:gd name="connsiteX21" fmla="*/ 7204364 w 7578437"/>
                <a:gd name="connsiteY21" fmla="*/ 41564 h 3020068"/>
                <a:gd name="connsiteX22" fmla="*/ 7384473 w 7578437"/>
                <a:gd name="connsiteY22" fmla="*/ 27709 h 3020068"/>
                <a:gd name="connsiteX23" fmla="*/ 7204364 w 7578437"/>
                <a:gd name="connsiteY23" fmla="*/ 13855 h 3020068"/>
                <a:gd name="connsiteX24" fmla="*/ 7301346 w 7578437"/>
                <a:gd name="connsiteY24" fmla="*/ 0 h 3020068"/>
                <a:gd name="connsiteX25" fmla="*/ 7370619 w 7578437"/>
                <a:gd name="connsiteY25" fmla="*/ 13855 h 3020068"/>
                <a:gd name="connsiteX26" fmla="*/ 7453746 w 7578437"/>
                <a:gd name="connsiteY26" fmla="*/ 83127 h 3020068"/>
                <a:gd name="connsiteX27" fmla="*/ 7495310 w 7578437"/>
                <a:gd name="connsiteY27" fmla="*/ 124691 h 3020068"/>
                <a:gd name="connsiteX28" fmla="*/ 7536873 w 7578437"/>
                <a:gd name="connsiteY28" fmla="*/ 249382 h 3020068"/>
                <a:gd name="connsiteX29" fmla="*/ 7564582 w 7578437"/>
                <a:gd name="connsiteY29" fmla="*/ 332509 h 3020068"/>
                <a:gd name="connsiteX30" fmla="*/ 7578437 w 7578437"/>
                <a:gd name="connsiteY30" fmla="*/ 401782 h 3020068"/>
                <a:gd name="connsiteX31" fmla="*/ 7564582 w 7578437"/>
                <a:gd name="connsiteY31" fmla="*/ 775855 h 3020068"/>
                <a:gd name="connsiteX32" fmla="*/ 7523019 w 7578437"/>
                <a:gd name="connsiteY32" fmla="*/ 858982 h 3020068"/>
                <a:gd name="connsiteX33" fmla="*/ 7439891 w 7578437"/>
                <a:gd name="connsiteY33" fmla="*/ 983673 h 3020068"/>
                <a:gd name="connsiteX34" fmla="*/ 7412182 w 7578437"/>
                <a:gd name="connsiteY34" fmla="*/ 1094509 h 3020068"/>
                <a:gd name="connsiteX35" fmla="*/ 7426037 w 7578437"/>
                <a:gd name="connsiteY35" fmla="*/ 1343891 h 3020068"/>
                <a:gd name="connsiteX36" fmla="*/ 7523019 w 7578437"/>
                <a:gd name="connsiteY36" fmla="*/ 2092036 h 3020068"/>
                <a:gd name="connsiteX37" fmla="*/ 7467600 w 7578437"/>
                <a:gd name="connsiteY37" fmla="*/ 2216727 h 3020068"/>
                <a:gd name="connsiteX38" fmla="*/ 7481455 w 7578437"/>
                <a:gd name="connsiteY38" fmla="*/ 2466109 h 3020068"/>
                <a:gd name="connsiteX39" fmla="*/ 7536873 w 7578437"/>
                <a:gd name="connsiteY39" fmla="*/ 2549236 h 3020068"/>
                <a:gd name="connsiteX40" fmla="*/ 7564582 w 7578437"/>
                <a:gd name="connsiteY40" fmla="*/ 2632364 h 3020068"/>
                <a:gd name="connsiteX41" fmla="*/ 7550728 w 7578437"/>
                <a:gd name="connsiteY41" fmla="*/ 2937164 h 3020068"/>
                <a:gd name="connsiteX42" fmla="*/ 7536873 w 7578437"/>
                <a:gd name="connsiteY42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108364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2521528 w 7578437"/>
                <a:gd name="connsiteY7" fmla="*/ 27709 h 3020068"/>
                <a:gd name="connsiteX8" fmla="*/ 2798619 w 7578437"/>
                <a:gd name="connsiteY8" fmla="*/ 13855 h 3020068"/>
                <a:gd name="connsiteX9" fmla="*/ 3574473 w 7578437"/>
                <a:gd name="connsiteY9" fmla="*/ 27709 h 3020068"/>
                <a:gd name="connsiteX10" fmla="*/ 3810000 w 7578437"/>
                <a:gd name="connsiteY10" fmla="*/ 41564 h 3020068"/>
                <a:gd name="connsiteX11" fmla="*/ 4156364 w 7578437"/>
                <a:gd name="connsiteY11" fmla="*/ 55418 h 3020068"/>
                <a:gd name="connsiteX12" fmla="*/ 4793673 w 7578437"/>
                <a:gd name="connsiteY12" fmla="*/ 69273 h 3020068"/>
                <a:gd name="connsiteX13" fmla="*/ 5472546 w 7578437"/>
                <a:gd name="connsiteY13" fmla="*/ 55418 h 3020068"/>
                <a:gd name="connsiteX14" fmla="*/ 5666510 w 7578437"/>
                <a:gd name="connsiteY14" fmla="*/ 41564 h 3020068"/>
                <a:gd name="connsiteX15" fmla="*/ 6359237 w 7578437"/>
                <a:gd name="connsiteY15" fmla="*/ 13855 h 3020068"/>
                <a:gd name="connsiteX16" fmla="*/ 7398328 w 7578437"/>
                <a:gd name="connsiteY16" fmla="*/ 27709 h 3020068"/>
                <a:gd name="connsiteX17" fmla="*/ 7356764 w 7578437"/>
                <a:gd name="connsiteY17" fmla="*/ 41564 h 3020068"/>
                <a:gd name="connsiteX18" fmla="*/ 7301346 w 7578437"/>
                <a:gd name="connsiteY18" fmla="*/ 27709 h 3020068"/>
                <a:gd name="connsiteX19" fmla="*/ 7342910 w 7578437"/>
                <a:gd name="connsiteY19" fmla="*/ 13855 h 3020068"/>
                <a:gd name="connsiteX20" fmla="*/ 7287491 w 7578437"/>
                <a:gd name="connsiteY20" fmla="*/ 27709 h 3020068"/>
                <a:gd name="connsiteX21" fmla="*/ 7204364 w 7578437"/>
                <a:gd name="connsiteY21" fmla="*/ 41564 h 3020068"/>
                <a:gd name="connsiteX22" fmla="*/ 7384473 w 7578437"/>
                <a:gd name="connsiteY22" fmla="*/ 27709 h 3020068"/>
                <a:gd name="connsiteX23" fmla="*/ 7204364 w 7578437"/>
                <a:gd name="connsiteY23" fmla="*/ 13855 h 3020068"/>
                <a:gd name="connsiteX24" fmla="*/ 7301346 w 7578437"/>
                <a:gd name="connsiteY24" fmla="*/ 0 h 3020068"/>
                <a:gd name="connsiteX25" fmla="*/ 7370619 w 7578437"/>
                <a:gd name="connsiteY25" fmla="*/ 13855 h 3020068"/>
                <a:gd name="connsiteX26" fmla="*/ 7453746 w 7578437"/>
                <a:gd name="connsiteY26" fmla="*/ 83127 h 3020068"/>
                <a:gd name="connsiteX27" fmla="*/ 7495310 w 7578437"/>
                <a:gd name="connsiteY27" fmla="*/ 124691 h 3020068"/>
                <a:gd name="connsiteX28" fmla="*/ 7536873 w 7578437"/>
                <a:gd name="connsiteY28" fmla="*/ 249382 h 3020068"/>
                <a:gd name="connsiteX29" fmla="*/ 7564582 w 7578437"/>
                <a:gd name="connsiteY29" fmla="*/ 332509 h 3020068"/>
                <a:gd name="connsiteX30" fmla="*/ 7578437 w 7578437"/>
                <a:gd name="connsiteY30" fmla="*/ 401782 h 3020068"/>
                <a:gd name="connsiteX31" fmla="*/ 7564582 w 7578437"/>
                <a:gd name="connsiteY31" fmla="*/ 775855 h 3020068"/>
                <a:gd name="connsiteX32" fmla="*/ 7523019 w 7578437"/>
                <a:gd name="connsiteY32" fmla="*/ 858982 h 3020068"/>
                <a:gd name="connsiteX33" fmla="*/ 7439891 w 7578437"/>
                <a:gd name="connsiteY33" fmla="*/ 983673 h 3020068"/>
                <a:gd name="connsiteX34" fmla="*/ 7412182 w 7578437"/>
                <a:gd name="connsiteY34" fmla="*/ 1094509 h 3020068"/>
                <a:gd name="connsiteX35" fmla="*/ 7426037 w 7578437"/>
                <a:gd name="connsiteY35" fmla="*/ 1343891 h 3020068"/>
                <a:gd name="connsiteX36" fmla="*/ 7523019 w 7578437"/>
                <a:gd name="connsiteY36" fmla="*/ 2092036 h 3020068"/>
                <a:gd name="connsiteX37" fmla="*/ 7467600 w 7578437"/>
                <a:gd name="connsiteY37" fmla="*/ 2216727 h 3020068"/>
                <a:gd name="connsiteX38" fmla="*/ 7481455 w 7578437"/>
                <a:gd name="connsiteY38" fmla="*/ 2466109 h 3020068"/>
                <a:gd name="connsiteX39" fmla="*/ 7536873 w 7578437"/>
                <a:gd name="connsiteY39" fmla="*/ 2549236 h 3020068"/>
                <a:gd name="connsiteX40" fmla="*/ 7564582 w 7578437"/>
                <a:gd name="connsiteY40" fmla="*/ 2632364 h 3020068"/>
                <a:gd name="connsiteX41" fmla="*/ 7550728 w 7578437"/>
                <a:gd name="connsiteY41" fmla="*/ 2937164 h 3020068"/>
                <a:gd name="connsiteX42" fmla="*/ 7536873 w 7578437"/>
                <a:gd name="connsiteY42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108364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2798619 w 7578437"/>
                <a:gd name="connsiteY7" fmla="*/ 13855 h 3020068"/>
                <a:gd name="connsiteX8" fmla="*/ 3574473 w 7578437"/>
                <a:gd name="connsiteY8" fmla="*/ 27709 h 3020068"/>
                <a:gd name="connsiteX9" fmla="*/ 3810000 w 7578437"/>
                <a:gd name="connsiteY9" fmla="*/ 41564 h 3020068"/>
                <a:gd name="connsiteX10" fmla="*/ 4156364 w 7578437"/>
                <a:gd name="connsiteY10" fmla="*/ 55418 h 3020068"/>
                <a:gd name="connsiteX11" fmla="*/ 4793673 w 7578437"/>
                <a:gd name="connsiteY11" fmla="*/ 69273 h 3020068"/>
                <a:gd name="connsiteX12" fmla="*/ 5472546 w 7578437"/>
                <a:gd name="connsiteY12" fmla="*/ 55418 h 3020068"/>
                <a:gd name="connsiteX13" fmla="*/ 5666510 w 7578437"/>
                <a:gd name="connsiteY13" fmla="*/ 41564 h 3020068"/>
                <a:gd name="connsiteX14" fmla="*/ 6359237 w 7578437"/>
                <a:gd name="connsiteY14" fmla="*/ 13855 h 3020068"/>
                <a:gd name="connsiteX15" fmla="*/ 7398328 w 7578437"/>
                <a:gd name="connsiteY15" fmla="*/ 27709 h 3020068"/>
                <a:gd name="connsiteX16" fmla="*/ 7356764 w 7578437"/>
                <a:gd name="connsiteY16" fmla="*/ 41564 h 3020068"/>
                <a:gd name="connsiteX17" fmla="*/ 7301346 w 7578437"/>
                <a:gd name="connsiteY17" fmla="*/ 27709 h 3020068"/>
                <a:gd name="connsiteX18" fmla="*/ 7342910 w 7578437"/>
                <a:gd name="connsiteY18" fmla="*/ 13855 h 3020068"/>
                <a:gd name="connsiteX19" fmla="*/ 7287491 w 7578437"/>
                <a:gd name="connsiteY19" fmla="*/ 27709 h 3020068"/>
                <a:gd name="connsiteX20" fmla="*/ 7204364 w 7578437"/>
                <a:gd name="connsiteY20" fmla="*/ 41564 h 3020068"/>
                <a:gd name="connsiteX21" fmla="*/ 7384473 w 7578437"/>
                <a:gd name="connsiteY21" fmla="*/ 27709 h 3020068"/>
                <a:gd name="connsiteX22" fmla="*/ 7204364 w 7578437"/>
                <a:gd name="connsiteY22" fmla="*/ 13855 h 3020068"/>
                <a:gd name="connsiteX23" fmla="*/ 7301346 w 7578437"/>
                <a:gd name="connsiteY23" fmla="*/ 0 h 3020068"/>
                <a:gd name="connsiteX24" fmla="*/ 7370619 w 7578437"/>
                <a:gd name="connsiteY24" fmla="*/ 13855 h 3020068"/>
                <a:gd name="connsiteX25" fmla="*/ 7453746 w 7578437"/>
                <a:gd name="connsiteY25" fmla="*/ 83127 h 3020068"/>
                <a:gd name="connsiteX26" fmla="*/ 7495310 w 7578437"/>
                <a:gd name="connsiteY26" fmla="*/ 124691 h 3020068"/>
                <a:gd name="connsiteX27" fmla="*/ 7536873 w 7578437"/>
                <a:gd name="connsiteY27" fmla="*/ 249382 h 3020068"/>
                <a:gd name="connsiteX28" fmla="*/ 7564582 w 7578437"/>
                <a:gd name="connsiteY28" fmla="*/ 332509 h 3020068"/>
                <a:gd name="connsiteX29" fmla="*/ 7578437 w 7578437"/>
                <a:gd name="connsiteY29" fmla="*/ 401782 h 3020068"/>
                <a:gd name="connsiteX30" fmla="*/ 7564582 w 7578437"/>
                <a:gd name="connsiteY30" fmla="*/ 775855 h 3020068"/>
                <a:gd name="connsiteX31" fmla="*/ 7523019 w 7578437"/>
                <a:gd name="connsiteY31" fmla="*/ 858982 h 3020068"/>
                <a:gd name="connsiteX32" fmla="*/ 7439891 w 7578437"/>
                <a:gd name="connsiteY32" fmla="*/ 983673 h 3020068"/>
                <a:gd name="connsiteX33" fmla="*/ 7412182 w 7578437"/>
                <a:gd name="connsiteY33" fmla="*/ 1094509 h 3020068"/>
                <a:gd name="connsiteX34" fmla="*/ 7426037 w 7578437"/>
                <a:gd name="connsiteY34" fmla="*/ 1343891 h 3020068"/>
                <a:gd name="connsiteX35" fmla="*/ 7523019 w 7578437"/>
                <a:gd name="connsiteY35" fmla="*/ 2092036 h 3020068"/>
                <a:gd name="connsiteX36" fmla="*/ 7467600 w 7578437"/>
                <a:gd name="connsiteY36" fmla="*/ 2216727 h 3020068"/>
                <a:gd name="connsiteX37" fmla="*/ 7481455 w 7578437"/>
                <a:gd name="connsiteY37" fmla="*/ 2466109 h 3020068"/>
                <a:gd name="connsiteX38" fmla="*/ 7536873 w 7578437"/>
                <a:gd name="connsiteY38" fmla="*/ 2549236 h 3020068"/>
                <a:gd name="connsiteX39" fmla="*/ 7564582 w 7578437"/>
                <a:gd name="connsiteY39" fmla="*/ 2632364 h 3020068"/>
                <a:gd name="connsiteX40" fmla="*/ 7550728 w 7578437"/>
                <a:gd name="connsiteY40" fmla="*/ 2937164 h 3020068"/>
                <a:gd name="connsiteX41" fmla="*/ 7536873 w 7578437"/>
                <a:gd name="connsiteY41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108364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3574473 w 7578437"/>
                <a:gd name="connsiteY7" fmla="*/ 27709 h 3020068"/>
                <a:gd name="connsiteX8" fmla="*/ 3810000 w 7578437"/>
                <a:gd name="connsiteY8" fmla="*/ 41564 h 3020068"/>
                <a:gd name="connsiteX9" fmla="*/ 4156364 w 7578437"/>
                <a:gd name="connsiteY9" fmla="*/ 55418 h 3020068"/>
                <a:gd name="connsiteX10" fmla="*/ 4793673 w 7578437"/>
                <a:gd name="connsiteY10" fmla="*/ 69273 h 3020068"/>
                <a:gd name="connsiteX11" fmla="*/ 5472546 w 7578437"/>
                <a:gd name="connsiteY11" fmla="*/ 55418 h 3020068"/>
                <a:gd name="connsiteX12" fmla="*/ 5666510 w 7578437"/>
                <a:gd name="connsiteY12" fmla="*/ 41564 h 3020068"/>
                <a:gd name="connsiteX13" fmla="*/ 6359237 w 7578437"/>
                <a:gd name="connsiteY13" fmla="*/ 13855 h 3020068"/>
                <a:gd name="connsiteX14" fmla="*/ 7398328 w 7578437"/>
                <a:gd name="connsiteY14" fmla="*/ 27709 h 3020068"/>
                <a:gd name="connsiteX15" fmla="*/ 7356764 w 7578437"/>
                <a:gd name="connsiteY15" fmla="*/ 41564 h 3020068"/>
                <a:gd name="connsiteX16" fmla="*/ 7301346 w 7578437"/>
                <a:gd name="connsiteY16" fmla="*/ 27709 h 3020068"/>
                <a:gd name="connsiteX17" fmla="*/ 7342910 w 7578437"/>
                <a:gd name="connsiteY17" fmla="*/ 13855 h 3020068"/>
                <a:gd name="connsiteX18" fmla="*/ 7287491 w 7578437"/>
                <a:gd name="connsiteY18" fmla="*/ 27709 h 3020068"/>
                <a:gd name="connsiteX19" fmla="*/ 7204364 w 7578437"/>
                <a:gd name="connsiteY19" fmla="*/ 41564 h 3020068"/>
                <a:gd name="connsiteX20" fmla="*/ 7384473 w 7578437"/>
                <a:gd name="connsiteY20" fmla="*/ 27709 h 3020068"/>
                <a:gd name="connsiteX21" fmla="*/ 7204364 w 7578437"/>
                <a:gd name="connsiteY21" fmla="*/ 13855 h 3020068"/>
                <a:gd name="connsiteX22" fmla="*/ 7301346 w 7578437"/>
                <a:gd name="connsiteY22" fmla="*/ 0 h 3020068"/>
                <a:gd name="connsiteX23" fmla="*/ 7370619 w 7578437"/>
                <a:gd name="connsiteY23" fmla="*/ 13855 h 3020068"/>
                <a:gd name="connsiteX24" fmla="*/ 7453746 w 7578437"/>
                <a:gd name="connsiteY24" fmla="*/ 83127 h 3020068"/>
                <a:gd name="connsiteX25" fmla="*/ 7495310 w 7578437"/>
                <a:gd name="connsiteY25" fmla="*/ 124691 h 3020068"/>
                <a:gd name="connsiteX26" fmla="*/ 7536873 w 7578437"/>
                <a:gd name="connsiteY26" fmla="*/ 249382 h 3020068"/>
                <a:gd name="connsiteX27" fmla="*/ 7564582 w 7578437"/>
                <a:gd name="connsiteY27" fmla="*/ 332509 h 3020068"/>
                <a:gd name="connsiteX28" fmla="*/ 7578437 w 7578437"/>
                <a:gd name="connsiteY28" fmla="*/ 401782 h 3020068"/>
                <a:gd name="connsiteX29" fmla="*/ 7564582 w 7578437"/>
                <a:gd name="connsiteY29" fmla="*/ 775855 h 3020068"/>
                <a:gd name="connsiteX30" fmla="*/ 7523019 w 7578437"/>
                <a:gd name="connsiteY30" fmla="*/ 858982 h 3020068"/>
                <a:gd name="connsiteX31" fmla="*/ 7439891 w 7578437"/>
                <a:gd name="connsiteY31" fmla="*/ 983673 h 3020068"/>
                <a:gd name="connsiteX32" fmla="*/ 7412182 w 7578437"/>
                <a:gd name="connsiteY32" fmla="*/ 1094509 h 3020068"/>
                <a:gd name="connsiteX33" fmla="*/ 7426037 w 7578437"/>
                <a:gd name="connsiteY33" fmla="*/ 1343891 h 3020068"/>
                <a:gd name="connsiteX34" fmla="*/ 7523019 w 7578437"/>
                <a:gd name="connsiteY34" fmla="*/ 2092036 h 3020068"/>
                <a:gd name="connsiteX35" fmla="*/ 7467600 w 7578437"/>
                <a:gd name="connsiteY35" fmla="*/ 2216727 h 3020068"/>
                <a:gd name="connsiteX36" fmla="*/ 7481455 w 7578437"/>
                <a:gd name="connsiteY36" fmla="*/ 2466109 h 3020068"/>
                <a:gd name="connsiteX37" fmla="*/ 7536873 w 7578437"/>
                <a:gd name="connsiteY37" fmla="*/ 2549236 h 3020068"/>
                <a:gd name="connsiteX38" fmla="*/ 7564582 w 7578437"/>
                <a:gd name="connsiteY38" fmla="*/ 2632364 h 3020068"/>
                <a:gd name="connsiteX39" fmla="*/ 7550728 w 7578437"/>
                <a:gd name="connsiteY39" fmla="*/ 2937164 h 3020068"/>
                <a:gd name="connsiteX40" fmla="*/ 7536873 w 7578437"/>
                <a:gd name="connsiteY40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108364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3810000 w 7578437"/>
                <a:gd name="connsiteY7" fmla="*/ 41564 h 3020068"/>
                <a:gd name="connsiteX8" fmla="*/ 4156364 w 7578437"/>
                <a:gd name="connsiteY8" fmla="*/ 55418 h 3020068"/>
                <a:gd name="connsiteX9" fmla="*/ 4793673 w 7578437"/>
                <a:gd name="connsiteY9" fmla="*/ 69273 h 3020068"/>
                <a:gd name="connsiteX10" fmla="*/ 5472546 w 7578437"/>
                <a:gd name="connsiteY10" fmla="*/ 55418 h 3020068"/>
                <a:gd name="connsiteX11" fmla="*/ 5666510 w 7578437"/>
                <a:gd name="connsiteY11" fmla="*/ 41564 h 3020068"/>
                <a:gd name="connsiteX12" fmla="*/ 6359237 w 7578437"/>
                <a:gd name="connsiteY12" fmla="*/ 13855 h 3020068"/>
                <a:gd name="connsiteX13" fmla="*/ 7398328 w 7578437"/>
                <a:gd name="connsiteY13" fmla="*/ 27709 h 3020068"/>
                <a:gd name="connsiteX14" fmla="*/ 7356764 w 7578437"/>
                <a:gd name="connsiteY14" fmla="*/ 41564 h 3020068"/>
                <a:gd name="connsiteX15" fmla="*/ 7301346 w 7578437"/>
                <a:gd name="connsiteY15" fmla="*/ 27709 h 3020068"/>
                <a:gd name="connsiteX16" fmla="*/ 7342910 w 7578437"/>
                <a:gd name="connsiteY16" fmla="*/ 13855 h 3020068"/>
                <a:gd name="connsiteX17" fmla="*/ 7287491 w 7578437"/>
                <a:gd name="connsiteY17" fmla="*/ 27709 h 3020068"/>
                <a:gd name="connsiteX18" fmla="*/ 7204364 w 7578437"/>
                <a:gd name="connsiteY18" fmla="*/ 41564 h 3020068"/>
                <a:gd name="connsiteX19" fmla="*/ 7384473 w 7578437"/>
                <a:gd name="connsiteY19" fmla="*/ 27709 h 3020068"/>
                <a:gd name="connsiteX20" fmla="*/ 7204364 w 7578437"/>
                <a:gd name="connsiteY20" fmla="*/ 13855 h 3020068"/>
                <a:gd name="connsiteX21" fmla="*/ 7301346 w 7578437"/>
                <a:gd name="connsiteY21" fmla="*/ 0 h 3020068"/>
                <a:gd name="connsiteX22" fmla="*/ 7370619 w 7578437"/>
                <a:gd name="connsiteY22" fmla="*/ 13855 h 3020068"/>
                <a:gd name="connsiteX23" fmla="*/ 7453746 w 7578437"/>
                <a:gd name="connsiteY23" fmla="*/ 83127 h 3020068"/>
                <a:gd name="connsiteX24" fmla="*/ 7495310 w 7578437"/>
                <a:gd name="connsiteY24" fmla="*/ 124691 h 3020068"/>
                <a:gd name="connsiteX25" fmla="*/ 7536873 w 7578437"/>
                <a:gd name="connsiteY25" fmla="*/ 249382 h 3020068"/>
                <a:gd name="connsiteX26" fmla="*/ 7564582 w 7578437"/>
                <a:gd name="connsiteY26" fmla="*/ 332509 h 3020068"/>
                <a:gd name="connsiteX27" fmla="*/ 7578437 w 7578437"/>
                <a:gd name="connsiteY27" fmla="*/ 401782 h 3020068"/>
                <a:gd name="connsiteX28" fmla="*/ 7564582 w 7578437"/>
                <a:gd name="connsiteY28" fmla="*/ 775855 h 3020068"/>
                <a:gd name="connsiteX29" fmla="*/ 7523019 w 7578437"/>
                <a:gd name="connsiteY29" fmla="*/ 858982 h 3020068"/>
                <a:gd name="connsiteX30" fmla="*/ 7439891 w 7578437"/>
                <a:gd name="connsiteY30" fmla="*/ 983673 h 3020068"/>
                <a:gd name="connsiteX31" fmla="*/ 7412182 w 7578437"/>
                <a:gd name="connsiteY31" fmla="*/ 1094509 h 3020068"/>
                <a:gd name="connsiteX32" fmla="*/ 7426037 w 7578437"/>
                <a:gd name="connsiteY32" fmla="*/ 1343891 h 3020068"/>
                <a:gd name="connsiteX33" fmla="*/ 7523019 w 7578437"/>
                <a:gd name="connsiteY33" fmla="*/ 2092036 h 3020068"/>
                <a:gd name="connsiteX34" fmla="*/ 7467600 w 7578437"/>
                <a:gd name="connsiteY34" fmla="*/ 2216727 h 3020068"/>
                <a:gd name="connsiteX35" fmla="*/ 7481455 w 7578437"/>
                <a:gd name="connsiteY35" fmla="*/ 2466109 h 3020068"/>
                <a:gd name="connsiteX36" fmla="*/ 7536873 w 7578437"/>
                <a:gd name="connsiteY36" fmla="*/ 2549236 h 3020068"/>
                <a:gd name="connsiteX37" fmla="*/ 7564582 w 7578437"/>
                <a:gd name="connsiteY37" fmla="*/ 2632364 h 3020068"/>
                <a:gd name="connsiteX38" fmla="*/ 7550728 w 7578437"/>
                <a:gd name="connsiteY38" fmla="*/ 2937164 h 3020068"/>
                <a:gd name="connsiteX39" fmla="*/ 7536873 w 7578437"/>
                <a:gd name="connsiteY39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108364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3810000 w 7578437"/>
                <a:gd name="connsiteY7" fmla="*/ 41564 h 3020068"/>
                <a:gd name="connsiteX8" fmla="*/ 4156364 w 7578437"/>
                <a:gd name="connsiteY8" fmla="*/ 55418 h 3020068"/>
                <a:gd name="connsiteX9" fmla="*/ 4793673 w 7578437"/>
                <a:gd name="connsiteY9" fmla="*/ 69273 h 3020068"/>
                <a:gd name="connsiteX10" fmla="*/ 5472546 w 7578437"/>
                <a:gd name="connsiteY10" fmla="*/ 55418 h 3020068"/>
                <a:gd name="connsiteX11" fmla="*/ 6359237 w 7578437"/>
                <a:gd name="connsiteY11" fmla="*/ 13855 h 3020068"/>
                <a:gd name="connsiteX12" fmla="*/ 7398328 w 7578437"/>
                <a:gd name="connsiteY12" fmla="*/ 27709 h 3020068"/>
                <a:gd name="connsiteX13" fmla="*/ 7356764 w 7578437"/>
                <a:gd name="connsiteY13" fmla="*/ 41564 h 3020068"/>
                <a:gd name="connsiteX14" fmla="*/ 7301346 w 7578437"/>
                <a:gd name="connsiteY14" fmla="*/ 27709 h 3020068"/>
                <a:gd name="connsiteX15" fmla="*/ 7342910 w 7578437"/>
                <a:gd name="connsiteY15" fmla="*/ 13855 h 3020068"/>
                <a:gd name="connsiteX16" fmla="*/ 7287491 w 7578437"/>
                <a:gd name="connsiteY16" fmla="*/ 27709 h 3020068"/>
                <a:gd name="connsiteX17" fmla="*/ 7204364 w 7578437"/>
                <a:gd name="connsiteY17" fmla="*/ 41564 h 3020068"/>
                <a:gd name="connsiteX18" fmla="*/ 7384473 w 7578437"/>
                <a:gd name="connsiteY18" fmla="*/ 27709 h 3020068"/>
                <a:gd name="connsiteX19" fmla="*/ 7204364 w 7578437"/>
                <a:gd name="connsiteY19" fmla="*/ 13855 h 3020068"/>
                <a:gd name="connsiteX20" fmla="*/ 7301346 w 7578437"/>
                <a:gd name="connsiteY20" fmla="*/ 0 h 3020068"/>
                <a:gd name="connsiteX21" fmla="*/ 7370619 w 7578437"/>
                <a:gd name="connsiteY21" fmla="*/ 13855 h 3020068"/>
                <a:gd name="connsiteX22" fmla="*/ 7453746 w 7578437"/>
                <a:gd name="connsiteY22" fmla="*/ 83127 h 3020068"/>
                <a:gd name="connsiteX23" fmla="*/ 7495310 w 7578437"/>
                <a:gd name="connsiteY23" fmla="*/ 124691 h 3020068"/>
                <a:gd name="connsiteX24" fmla="*/ 7536873 w 7578437"/>
                <a:gd name="connsiteY24" fmla="*/ 249382 h 3020068"/>
                <a:gd name="connsiteX25" fmla="*/ 7564582 w 7578437"/>
                <a:gd name="connsiteY25" fmla="*/ 332509 h 3020068"/>
                <a:gd name="connsiteX26" fmla="*/ 7578437 w 7578437"/>
                <a:gd name="connsiteY26" fmla="*/ 401782 h 3020068"/>
                <a:gd name="connsiteX27" fmla="*/ 7564582 w 7578437"/>
                <a:gd name="connsiteY27" fmla="*/ 775855 h 3020068"/>
                <a:gd name="connsiteX28" fmla="*/ 7523019 w 7578437"/>
                <a:gd name="connsiteY28" fmla="*/ 858982 h 3020068"/>
                <a:gd name="connsiteX29" fmla="*/ 7439891 w 7578437"/>
                <a:gd name="connsiteY29" fmla="*/ 983673 h 3020068"/>
                <a:gd name="connsiteX30" fmla="*/ 7412182 w 7578437"/>
                <a:gd name="connsiteY30" fmla="*/ 1094509 h 3020068"/>
                <a:gd name="connsiteX31" fmla="*/ 7426037 w 7578437"/>
                <a:gd name="connsiteY31" fmla="*/ 1343891 h 3020068"/>
                <a:gd name="connsiteX32" fmla="*/ 7523019 w 7578437"/>
                <a:gd name="connsiteY32" fmla="*/ 2092036 h 3020068"/>
                <a:gd name="connsiteX33" fmla="*/ 7467600 w 7578437"/>
                <a:gd name="connsiteY33" fmla="*/ 2216727 h 3020068"/>
                <a:gd name="connsiteX34" fmla="*/ 7481455 w 7578437"/>
                <a:gd name="connsiteY34" fmla="*/ 2466109 h 3020068"/>
                <a:gd name="connsiteX35" fmla="*/ 7536873 w 7578437"/>
                <a:gd name="connsiteY35" fmla="*/ 2549236 h 3020068"/>
                <a:gd name="connsiteX36" fmla="*/ 7564582 w 7578437"/>
                <a:gd name="connsiteY36" fmla="*/ 2632364 h 3020068"/>
                <a:gd name="connsiteX37" fmla="*/ 7550728 w 7578437"/>
                <a:gd name="connsiteY37" fmla="*/ 2937164 h 3020068"/>
                <a:gd name="connsiteX38" fmla="*/ 7536873 w 7578437"/>
                <a:gd name="connsiteY38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108364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3810000 w 7578437"/>
                <a:gd name="connsiteY7" fmla="*/ 41564 h 3020068"/>
                <a:gd name="connsiteX8" fmla="*/ 4156364 w 7578437"/>
                <a:gd name="connsiteY8" fmla="*/ 55418 h 3020068"/>
                <a:gd name="connsiteX9" fmla="*/ 4793673 w 7578437"/>
                <a:gd name="connsiteY9" fmla="*/ 69273 h 3020068"/>
                <a:gd name="connsiteX10" fmla="*/ 5472546 w 7578437"/>
                <a:gd name="connsiteY10" fmla="*/ 55418 h 3020068"/>
                <a:gd name="connsiteX11" fmla="*/ 6331528 w 7578437"/>
                <a:gd name="connsiteY11" fmla="*/ 55419 h 3020068"/>
                <a:gd name="connsiteX12" fmla="*/ 7398328 w 7578437"/>
                <a:gd name="connsiteY12" fmla="*/ 27709 h 3020068"/>
                <a:gd name="connsiteX13" fmla="*/ 7356764 w 7578437"/>
                <a:gd name="connsiteY13" fmla="*/ 41564 h 3020068"/>
                <a:gd name="connsiteX14" fmla="*/ 7301346 w 7578437"/>
                <a:gd name="connsiteY14" fmla="*/ 27709 h 3020068"/>
                <a:gd name="connsiteX15" fmla="*/ 7342910 w 7578437"/>
                <a:gd name="connsiteY15" fmla="*/ 13855 h 3020068"/>
                <a:gd name="connsiteX16" fmla="*/ 7287491 w 7578437"/>
                <a:gd name="connsiteY16" fmla="*/ 27709 h 3020068"/>
                <a:gd name="connsiteX17" fmla="*/ 7204364 w 7578437"/>
                <a:gd name="connsiteY17" fmla="*/ 41564 h 3020068"/>
                <a:gd name="connsiteX18" fmla="*/ 7384473 w 7578437"/>
                <a:gd name="connsiteY18" fmla="*/ 27709 h 3020068"/>
                <a:gd name="connsiteX19" fmla="*/ 7204364 w 7578437"/>
                <a:gd name="connsiteY19" fmla="*/ 13855 h 3020068"/>
                <a:gd name="connsiteX20" fmla="*/ 7301346 w 7578437"/>
                <a:gd name="connsiteY20" fmla="*/ 0 h 3020068"/>
                <a:gd name="connsiteX21" fmla="*/ 7370619 w 7578437"/>
                <a:gd name="connsiteY21" fmla="*/ 13855 h 3020068"/>
                <a:gd name="connsiteX22" fmla="*/ 7453746 w 7578437"/>
                <a:gd name="connsiteY22" fmla="*/ 83127 h 3020068"/>
                <a:gd name="connsiteX23" fmla="*/ 7495310 w 7578437"/>
                <a:gd name="connsiteY23" fmla="*/ 124691 h 3020068"/>
                <a:gd name="connsiteX24" fmla="*/ 7536873 w 7578437"/>
                <a:gd name="connsiteY24" fmla="*/ 249382 h 3020068"/>
                <a:gd name="connsiteX25" fmla="*/ 7564582 w 7578437"/>
                <a:gd name="connsiteY25" fmla="*/ 332509 h 3020068"/>
                <a:gd name="connsiteX26" fmla="*/ 7578437 w 7578437"/>
                <a:gd name="connsiteY26" fmla="*/ 401782 h 3020068"/>
                <a:gd name="connsiteX27" fmla="*/ 7564582 w 7578437"/>
                <a:gd name="connsiteY27" fmla="*/ 775855 h 3020068"/>
                <a:gd name="connsiteX28" fmla="*/ 7523019 w 7578437"/>
                <a:gd name="connsiteY28" fmla="*/ 858982 h 3020068"/>
                <a:gd name="connsiteX29" fmla="*/ 7439891 w 7578437"/>
                <a:gd name="connsiteY29" fmla="*/ 983673 h 3020068"/>
                <a:gd name="connsiteX30" fmla="*/ 7412182 w 7578437"/>
                <a:gd name="connsiteY30" fmla="*/ 1094509 h 3020068"/>
                <a:gd name="connsiteX31" fmla="*/ 7426037 w 7578437"/>
                <a:gd name="connsiteY31" fmla="*/ 1343891 h 3020068"/>
                <a:gd name="connsiteX32" fmla="*/ 7523019 w 7578437"/>
                <a:gd name="connsiteY32" fmla="*/ 2092036 h 3020068"/>
                <a:gd name="connsiteX33" fmla="*/ 7467600 w 7578437"/>
                <a:gd name="connsiteY33" fmla="*/ 2216727 h 3020068"/>
                <a:gd name="connsiteX34" fmla="*/ 7481455 w 7578437"/>
                <a:gd name="connsiteY34" fmla="*/ 2466109 h 3020068"/>
                <a:gd name="connsiteX35" fmla="*/ 7536873 w 7578437"/>
                <a:gd name="connsiteY35" fmla="*/ 2549236 h 3020068"/>
                <a:gd name="connsiteX36" fmla="*/ 7564582 w 7578437"/>
                <a:gd name="connsiteY36" fmla="*/ 2632364 h 3020068"/>
                <a:gd name="connsiteX37" fmla="*/ 7550728 w 7578437"/>
                <a:gd name="connsiteY37" fmla="*/ 2937164 h 3020068"/>
                <a:gd name="connsiteX38" fmla="*/ 7536873 w 7578437"/>
                <a:gd name="connsiteY38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108364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3810000 w 7578437"/>
                <a:gd name="connsiteY7" fmla="*/ 41564 h 3020068"/>
                <a:gd name="connsiteX8" fmla="*/ 4156364 w 7578437"/>
                <a:gd name="connsiteY8" fmla="*/ 55418 h 3020068"/>
                <a:gd name="connsiteX9" fmla="*/ 4793673 w 7578437"/>
                <a:gd name="connsiteY9" fmla="*/ 69273 h 3020068"/>
                <a:gd name="connsiteX10" fmla="*/ 5472546 w 7578437"/>
                <a:gd name="connsiteY10" fmla="*/ 55418 h 3020068"/>
                <a:gd name="connsiteX11" fmla="*/ 6331528 w 7578437"/>
                <a:gd name="connsiteY11" fmla="*/ 55419 h 3020068"/>
                <a:gd name="connsiteX12" fmla="*/ 7398328 w 7578437"/>
                <a:gd name="connsiteY12" fmla="*/ 27709 h 3020068"/>
                <a:gd name="connsiteX13" fmla="*/ 7356764 w 7578437"/>
                <a:gd name="connsiteY13" fmla="*/ 41564 h 3020068"/>
                <a:gd name="connsiteX14" fmla="*/ 7301346 w 7578437"/>
                <a:gd name="connsiteY14" fmla="*/ 27709 h 3020068"/>
                <a:gd name="connsiteX15" fmla="*/ 7342910 w 7578437"/>
                <a:gd name="connsiteY15" fmla="*/ 13855 h 3020068"/>
                <a:gd name="connsiteX16" fmla="*/ 7287491 w 7578437"/>
                <a:gd name="connsiteY16" fmla="*/ 27709 h 3020068"/>
                <a:gd name="connsiteX17" fmla="*/ 7204364 w 7578437"/>
                <a:gd name="connsiteY17" fmla="*/ 41564 h 3020068"/>
                <a:gd name="connsiteX18" fmla="*/ 7384473 w 7578437"/>
                <a:gd name="connsiteY18" fmla="*/ 27709 h 3020068"/>
                <a:gd name="connsiteX19" fmla="*/ 7204364 w 7578437"/>
                <a:gd name="connsiteY19" fmla="*/ 13855 h 3020068"/>
                <a:gd name="connsiteX20" fmla="*/ 7301346 w 7578437"/>
                <a:gd name="connsiteY20" fmla="*/ 0 h 3020068"/>
                <a:gd name="connsiteX21" fmla="*/ 7370619 w 7578437"/>
                <a:gd name="connsiteY21" fmla="*/ 13855 h 3020068"/>
                <a:gd name="connsiteX22" fmla="*/ 7453746 w 7578437"/>
                <a:gd name="connsiteY22" fmla="*/ 83127 h 3020068"/>
                <a:gd name="connsiteX23" fmla="*/ 7495310 w 7578437"/>
                <a:gd name="connsiteY23" fmla="*/ 124691 h 3020068"/>
                <a:gd name="connsiteX24" fmla="*/ 7536873 w 7578437"/>
                <a:gd name="connsiteY24" fmla="*/ 249382 h 3020068"/>
                <a:gd name="connsiteX25" fmla="*/ 7564582 w 7578437"/>
                <a:gd name="connsiteY25" fmla="*/ 332509 h 3020068"/>
                <a:gd name="connsiteX26" fmla="*/ 7578437 w 7578437"/>
                <a:gd name="connsiteY26" fmla="*/ 401782 h 3020068"/>
                <a:gd name="connsiteX27" fmla="*/ 7564582 w 7578437"/>
                <a:gd name="connsiteY27" fmla="*/ 775855 h 3020068"/>
                <a:gd name="connsiteX28" fmla="*/ 7523019 w 7578437"/>
                <a:gd name="connsiteY28" fmla="*/ 858982 h 3020068"/>
                <a:gd name="connsiteX29" fmla="*/ 7439891 w 7578437"/>
                <a:gd name="connsiteY29" fmla="*/ 983673 h 3020068"/>
                <a:gd name="connsiteX30" fmla="*/ 7412182 w 7578437"/>
                <a:gd name="connsiteY30" fmla="*/ 1094509 h 3020068"/>
                <a:gd name="connsiteX31" fmla="*/ 7426037 w 7578437"/>
                <a:gd name="connsiteY31" fmla="*/ 1343891 h 3020068"/>
                <a:gd name="connsiteX32" fmla="*/ 7523019 w 7578437"/>
                <a:gd name="connsiteY32" fmla="*/ 2092036 h 3020068"/>
                <a:gd name="connsiteX33" fmla="*/ 7467600 w 7578437"/>
                <a:gd name="connsiteY33" fmla="*/ 2216727 h 3020068"/>
                <a:gd name="connsiteX34" fmla="*/ 7481455 w 7578437"/>
                <a:gd name="connsiteY34" fmla="*/ 2466109 h 3020068"/>
                <a:gd name="connsiteX35" fmla="*/ 7536873 w 7578437"/>
                <a:gd name="connsiteY35" fmla="*/ 2549236 h 3020068"/>
                <a:gd name="connsiteX36" fmla="*/ 7564582 w 7578437"/>
                <a:gd name="connsiteY36" fmla="*/ 2632364 h 3020068"/>
                <a:gd name="connsiteX37" fmla="*/ 7550728 w 7578437"/>
                <a:gd name="connsiteY37" fmla="*/ 2937164 h 3020068"/>
                <a:gd name="connsiteX38" fmla="*/ 7536873 w 7578437"/>
                <a:gd name="connsiteY38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108364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3810000 w 7578437"/>
                <a:gd name="connsiteY7" fmla="*/ 41564 h 3020068"/>
                <a:gd name="connsiteX8" fmla="*/ 4156364 w 7578437"/>
                <a:gd name="connsiteY8" fmla="*/ 55418 h 3020068"/>
                <a:gd name="connsiteX9" fmla="*/ 4793673 w 7578437"/>
                <a:gd name="connsiteY9" fmla="*/ 69273 h 3020068"/>
                <a:gd name="connsiteX10" fmla="*/ 5472546 w 7578437"/>
                <a:gd name="connsiteY10" fmla="*/ 55418 h 3020068"/>
                <a:gd name="connsiteX11" fmla="*/ 6331528 w 7578437"/>
                <a:gd name="connsiteY11" fmla="*/ 55419 h 3020068"/>
                <a:gd name="connsiteX12" fmla="*/ 7398328 w 7578437"/>
                <a:gd name="connsiteY12" fmla="*/ 27709 h 3020068"/>
                <a:gd name="connsiteX13" fmla="*/ 7356764 w 7578437"/>
                <a:gd name="connsiteY13" fmla="*/ 41564 h 3020068"/>
                <a:gd name="connsiteX14" fmla="*/ 7301346 w 7578437"/>
                <a:gd name="connsiteY14" fmla="*/ 27709 h 3020068"/>
                <a:gd name="connsiteX15" fmla="*/ 7342910 w 7578437"/>
                <a:gd name="connsiteY15" fmla="*/ 13855 h 3020068"/>
                <a:gd name="connsiteX16" fmla="*/ 7287491 w 7578437"/>
                <a:gd name="connsiteY16" fmla="*/ 27709 h 3020068"/>
                <a:gd name="connsiteX17" fmla="*/ 7204364 w 7578437"/>
                <a:gd name="connsiteY17" fmla="*/ 41564 h 3020068"/>
                <a:gd name="connsiteX18" fmla="*/ 7384473 w 7578437"/>
                <a:gd name="connsiteY18" fmla="*/ 27709 h 3020068"/>
                <a:gd name="connsiteX19" fmla="*/ 7204364 w 7578437"/>
                <a:gd name="connsiteY19" fmla="*/ 13855 h 3020068"/>
                <a:gd name="connsiteX20" fmla="*/ 7301346 w 7578437"/>
                <a:gd name="connsiteY20" fmla="*/ 0 h 3020068"/>
                <a:gd name="connsiteX21" fmla="*/ 7370619 w 7578437"/>
                <a:gd name="connsiteY21" fmla="*/ 13855 h 3020068"/>
                <a:gd name="connsiteX22" fmla="*/ 7453746 w 7578437"/>
                <a:gd name="connsiteY22" fmla="*/ 83127 h 3020068"/>
                <a:gd name="connsiteX23" fmla="*/ 7495310 w 7578437"/>
                <a:gd name="connsiteY23" fmla="*/ 124691 h 3020068"/>
                <a:gd name="connsiteX24" fmla="*/ 7536873 w 7578437"/>
                <a:gd name="connsiteY24" fmla="*/ 249382 h 3020068"/>
                <a:gd name="connsiteX25" fmla="*/ 7564582 w 7578437"/>
                <a:gd name="connsiteY25" fmla="*/ 332509 h 3020068"/>
                <a:gd name="connsiteX26" fmla="*/ 7578437 w 7578437"/>
                <a:gd name="connsiteY26" fmla="*/ 401782 h 3020068"/>
                <a:gd name="connsiteX27" fmla="*/ 7564582 w 7578437"/>
                <a:gd name="connsiteY27" fmla="*/ 775855 h 3020068"/>
                <a:gd name="connsiteX28" fmla="*/ 7523019 w 7578437"/>
                <a:gd name="connsiteY28" fmla="*/ 858982 h 3020068"/>
                <a:gd name="connsiteX29" fmla="*/ 7439891 w 7578437"/>
                <a:gd name="connsiteY29" fmla="*/ 983673 h 3020068"/>
                <a:gd name="connsiteX30" fmla="*/ 7412182 w 7578437"/>
                <a:gd name="connsiteY30" fmla="*/ 1094509 h 3020068"/>
                <a:gd name="connsiteX31" fmla="*/ 7426037 w 7578437"/>
                <a:gd name="connsiteY31" fmla="*/ 1343891 h 3020068"/>
                <a:gd name="connsiteX32" fmla="*/ 7523019 w 7578437"/>
                <a:gd name="connsiteY32" fmla="*/ 2092036 h 3020068"/>
                <a:gd name="connsiteX33" fmla="*/ 7467600 w 7578437"/>
                <a:gd name="connsiteY33" fmla="*/ 2216727 h 3020068"/>
                <a:gd name="connsiteX34" fmla="*/ 7481455 w 7578437"/>
                <a:gd name="connsiteY34" fmla="*/ 2466109 h 3020068"/>
                <a:gd name="connsiteX35" fmla="*/ 7536873 w 7578437"/>
                <a:gd name="connsiteY35" fmla="*/ 2549236 h 3020068"/>
                <a:gd name="connsiteX36" fmla="*/ 7564582 w 7578437"/>
                <a:gd name="connsiteY36" fmla="*/ 2632364 h 3020068"/>
                <a:gd name="connsiteX37" fmla="*/ 7550728 w 7578437"/>
                <a:gd name="connsiteY37" fmla="*/ 2937164 h 3020068"/>
                <a:gd name="connsiteX38" fmla="*/ 7536873 w 7578437"/>
                <a:gd name="connsiteY38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094509 w 7578437"/>
                <a:gd name="connsiteY4" fmla="*/ 83127 h 3020068"/>
                <a:gd name="connsiteX5" fmla="*/ 2050473 w 7578437"/>
                <a:gd name="connsiteY5" fmla="*/ 55418 h 3020068"/>
                <a:gd name="connsiteX6" fmla="*/ 2202873 w 7578437"/>
                <a:gd name="connsiteY6" fmla="*/ 41564 h 3020068"/>
                <a:gd name="connsiteX7" fmla="*/ 3810000 w 7578437"/>
                <a:gd name="connsiteY7" fmla="*/ 41564 h 3020068"/>
                <a:gd name="connsiteX8" fmla="*/ 4156364 w 7578437"/>
                <a:gd name="connsiteY8" fmla="*/ 55418 h 3020068"/>
                <a:gd name="connsiteX9" fmla="*/ 4793673 w 7578437"/>
                <a:gd name="connsiteY9" fmla="*/ 69273 h 3020068"/>
                <a:gd name="connsiteX10" fmla="*/ 5472546 w 7578437"/>
                <a:gd name="connsiteY10" fmla="*/ 55418 h 3020068"/>
                <a:gd name="connsiteX11" fmla="*/ 6331528 w 7578437"/>
                <a:gd name="connsiteY11" fmla="*/ 55419 h 3020068"/>
                <a:gd name="connsiteX12" fmla="*/ 7398328 w 7578437"/>
                <a:gd name="connsiteY12" fmla="*/ 27709 h 3020068"/>
                <a:gd name="connsiteX13" fmla="*/ 7356764 w 7578437"/>
                <a:gd name="connsiteY13" fmla="*/ 41564 h 3020068"/>
                <a:gd name="connsiteX14" fmla="*/ 7301346 w 7578437"/>
                <a:gd name="connsiteY14" fmla="*/ 27709 h 3020068"/>
                <a:gd name="connsiteX15" fmla="*/ 7342910 w 7578437"/>
                <a:gd name="connsiteY15" fmla="*/ 13855 h 3020068"/>
                <a:gd name="connsiteX16" fmla="*/ 7287491 w 7578437"/>
                <a:gd name="connsiteY16" fmla="*/ 27709 h 3020068"/>
                <a:gd name="connsiteX17" fmla="*/ 7204364 w 7578437"/>
                <a:gd name="connsiteY17" fmla="*/ 41564 h 3020068"/>
                <a:gd name="connsiteX18" fmla="*/ 7384473 w 7578437"/>
                <a:gd name="connsiteY18" fmla="*/ 27709 h 3020068"/>
                <a:gd name="connsiteX19" fmla="*/ 7204364 w 7578437"/>
                <a:gd name="connsiteY19" fmla="*/ 13855 h 3020068"/>
                <a:gd name="connsiteX20" fmla="*/ 7301346 w 7578437"/>
                <a:gd name="connsiteY20" fmla="*/ 0 h 3020068"/>
                <a:gd name="connsiteX21" fmla="*/ 7370619 w 7578437"/>
                <a:gd name="connsiteY21" fmla="*/ 13855 h 3020068"/>
                <a:gd name="connsiteX22" fmla="*/ 7453746 w 7578437"/>
                <a:gd name="connsiteY22" fmla="*/ 83127 h 3020068"/>
                <a:gd name="connsiteX23" fmla="*/ 7495310 w 7578437"/>
                <a:gd name="connsiteY23" fmla="*/ 124691 h 3020068"/>
                <a:gd name="connsiteX24" fmla="*/ 7536873 w 7578437"/>
                <a:gd name="connsiteY24" fmla="*/ 249382 h 3020068"/>
                <a:gd name="connsiteX25" fmla="*/ 7564582 w 7578437"/>
                <a:gd name="connsiteY25" fmla="*/ 332509 h 3020068"/>
                <a:gd name="connsiteX26" fmla="*/ 7578437 w 7578437"/>
                <a:gd name="connsiteY26" fmla="*/ 401782 h 3020068"/>
                <a:gd name="connsiteX27" fmla="*/ 7564582 w 7578437"/>
                <a:gd name="connsiteY27" fmla="*/ 775855 h 3020068"/>
                <a:gd name="connsiteX28" fmla="*/ 7523019 w 7578437"/>
                <a:gd name="connsiteY28" fmla="*/ 858982 h 3020068"/>
                <a:gd name="connsiteX29" fmla="*/ 7439891 w 7578437"/>
                <a:gd name="connsiteY29" fmla="*/ 983673 h 3020068"/>
                <a:gd name="connsiteX30" fmla="*/ 7412182 w 7578437"/>
                <a:gd name="connsiteY30" fmla="*/ 1094509 h 3020068"/>
                <a:gd name="connsiteX31" fmla="*/ 7426037 w 7578437"/>
                <a:gd name="connsiteY31" fmla="*/ 1343891 h 3020068"/>
                <a:gd name="connsiteX32" fmla="*/ 7523019 w 7578437"/>
                <a:gd name="connsiteY32" fmla="*/ 2092036 h 3020068"/>
                <a:gd name="connsiteX33" fmla="*/ 7467600 w 7578437"/>
                <a:gd name="connsiteY33" fmla="*/ 2216727 h 3020068"/>
                <a:gd name="connsiteX34" fmla="*/ 7481455 w 7578437"/>
                <a:gd name="connsiteY34" fmla="*/ 2466109 h 3020068"/>
                <a:gd name="connsiteX35" fmla="*/ 7536873 w 7578437"/>
                <a:gd name="connsiteY35" fmla="*/ 2549236 h 3020068"/>
                <a:gd name="connsiteX36" fmla="*/ 7564582 w 7578437"/>
                <a:gd name="connsiteY36" fmla="*/ 2632364 h 3020068"/>
                <a:gd name="connsiteX37" fmla="*/ 7550728 w 7578437"/>
                <a:gd name="connsiteY37" fmla="*/ 2937164 h 3020068"/>
                <a:gd name="connsiteX38" fmla="*/ 7536873 w 7578437"/>
                <a:gd name="connsiteY38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094509 w 7578437"/>
                <a:gd name="connsiteY4" fmla="*/ 83127 h 3020068"/>
                <a:gd name="connsiteX5" fmla="*/ 2050473 w 7578437"/>
                <a:gd name="connsiteY5" fmla="*/ 55418 h 3020068"/>
                <a:gd name="connsiteX6" fmla="*/ 2161309 w 7578437"/>
                <a:gd name="connsiteY6" fmla="*/ 96982 h 3020068"/>
                <a:gd name="connsiteX7" fmla="*/ 3810000 w 7578437"/>
                <a:gd name="connsiteY7" fmla="*/ 41564 h 3020068"/>
                <a:gd name="connsiteX8" fmla="*/ 4156364 w 7578437"/>
                <a:gd name="connsiteY8" fmla="*/ 55418 h 3020068"/>
                <a:gd name="connsiteX9" fmla="*/ 4793673 w 7578437"/>
                <a:gd name="connsiteY9" fmla="*/ 69273 h 3020068"/>
                <a:gd name="connsiteX10" fmla="*/ 5472546 w 7578437"/>
                <a:gd name="connsiteY10" fmla="*/ 55418 h 3020068"/>
                <a:gd name="connsiteX11" fmla="*/ 6331528 w 7578437"/>
                <a:gd name="connsiteY11" fmla="*/ 55419 h 3020068"/>
                <a:gd name="connsiteX12" fmla="*/ 7398328 w 7578437"/>
                <a:gd name="connsiteY12" fmla="*/ 27709 h 3020068"/>
                <a:gd name="connsiteX13" fmla="*/ 7356764 w 7578437"/>
                <a:gd name="connsiteY13" fmla="*/ 41564 h 3020068"/>
                <a:gd name="connsiteX14" fmla="*/ 7301346 w 7578437"/>
                <a:gd name="connsiteY14" fmla="*/ 27709 h 3020068"/>
                <a:gd name="connsiteX15" fmla="*/ 7342910 w 7578437"/>
                <a:gd name="connsiteY15" fmla="*/ 13855 h 3020068"/>
                <a:gd name="connsiteX16" fmla="*/ 7287491 w 7578437"/>
                <a:gd name="connsiteY16" fmla="*/ 27709 h 3020068"/>
                <a:gd name="connsiteX17" fmla="*/ 7204364 w 7578437"/>
                <a:gd name="connsiteY17" fmla="*/ 41564 h 3020068"/>
                <a:gd name="connsiteX18" fmla="*/ 7384473 w 7578437"/>
                <a:gd name="connsiteY18" fmla="*/ 27709 h 3020068"/>
                <a:gd name="connsiteX19" fmla="*/ 7204364 w 7578437"/>
                <a:gd name="connsiteY19" fmla="*/ 13855 h 3020068"/>
                <a:gd name="connsiteX20" fmla="*/ 7301346 w 7578437"/>
                <a:gd name="connsiteY20" fmla="*/ 0 h 3020068"/>
                <a:gd name="connsiteX21" fmla="*/ 7370619 w 7578437"/>
                <a:gd name="connsiteY21" fmla="*/ 13855 h 3020068"/>
                <a:gd name="connsiteX22" fmla="*/ 7453746 w 7578437"/>
                <a:gd name="connsiteY22" fmla="*/ 83127 h 3020068"/>
                <a:gd name="connsiteX23" fmla="*/ 7495310 w 7578437"/>
                <a:gd name="connsiteY23" fmla="*/ 124691 h 3020068"/>
                <a:gd name="connsiteX24" fmla="*/ 7536873 w 7578437"/>
                <a:gd name="connsiteY24" fmla="*/ 249382 h 3020068"/>
                <a:gd name="connsiteX25" fmla="*/ 7564582 w 7578437"/>
                <a:gd name="connsiteY25" fmla="*/ 332509 h 3020068"/>
                <a:gd name="connsiteX26" fmla="*/ 7578437 w 7578437"/>
                <a:gd name="connsiteY26" fmla="*/ 401782 h 3020068"/>
                <a:gd name="connsiteX27" fmla="*/ 7564582 w 7578437"/>
                <a:gd name="connsiteY27" fmla="*/ 775855 h 3020068"/>
                <a:gd name="connsiteX28" fmla="*/ 7523019 w 7578437"/>
                <a:gd name="connsiteY28" fmla="*/ 858982 h 3020068"/>
                <a:gd name="connsiteX29" fmla="*/ 7439891 w 7578437"/>
                <a:gd name="connsiteY29" fmla="*/ 983673 h 3020068"/>
                <a:gd name="connsiteX30" fmla="*/ 7412182 w 7578437"/>
                <a:gd name="connsiteY30" fmla="*/ 1094509 h 3020068"/>
                <a:gd name="connsiteX31" fmla="*/ 7426037 w 7578437"/>
                <a:gd name="connsiteY31" fmla="*/ 1343891 h 3020068"/>
                <a:gd name="connsiteX32" fmla="*/ 7523019 w 7578437"/>
                <a:gd name="connsiteY32" fmla="*/ 2092036 h 3020068"/>
                <a:gd name="connsiteX33" fmla="*/ 7467600 w 7578437"/>
                <a:gd name="connsiteY33" fmla="*/ 2216727 h 3020068"/>
                <a:gd name="connsiteX34" fmla="*/ 7481455 w 7578437"/>
                <a:gd name="connsiteY34" fmla="*/ 2466109 h 3020068"/>
                <a:gd name="connsiteX35" fmla="*/ 7536873 w 7578437"/>
                <a:gd name="connsiteY35" fmla="*/ 2549236 h 3020068"/>
                <a:gd name="connsiteX36" fmla="*/ 7564582 w 7578437"/>
                <a:gd name="connsiteY36" fmla="*/ 2632364 h 3020068"/>
                <a:gd name="connsiteX37" fmla="*/ 7550728 w 7578437"/>
                <a:gd name="connsiteY37" fmla="*/ 2937164 h 3020068"/>
                <a:gd name="connsiteX38" fmla="*/ 7536873 w 7578437"/>
                <a:gd name="connsiteY38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094509 w 7578437"/>
                <a:gd name="connsiteY4" fmla="*/ 83127 h 3020068"/>
                <a:gd name="connsiteX5" fmla="*/ 2050473 w 7578437"/>
                <a:gd name="connsiteY5" fmla="*/ 55418 h 3020068"/>
                <a:gd name="connsiteX6" fmla="*/ 2161309 w 7578437"/>
                <a:gd name="connsiteY6" fmla="*/ 55418 h 3020068"/>
                <a:gd name="connsiteX7" fmla="*/ 3810000 w 7578437"/>
                <a:gd name="connsiteY7" fmla="*/ 41564 h 3020068"/>
                <a:gd name="connsiteX8" fmla="*/ 4156364 w 7578437"/>
                <a:gd name="connsiteY8" fmla="*/ 55418 h 3020068"/>
                <a:gd name="connsiteX9" fmla="*/ 4793673 w 7578437"/>
                <a:gd name="connsiteY9" fmla="*/ 69273 h 3020068"/>
                <a:gd name="connsiteX10" fmla="*/ 5472546 w 7578437"/>
                <a:gd name="connsiteY10" fmla="*/ 55418 h 3020068"/>
                <a:gd name="connsiteX11" fmla="*/ 6331528 w 7578437"/>
                <a:gd name="connsiteY11" fmla="*/ 55419 h 3020068"/>
                <a:gd name="connsiteX12" fmla="*/ 7398328 w 7578437"/>
                <a:gd name="connsiteY12" fmla="*/ 27709 h 3020068"/>
                <a:gd name="connsiteX13" fmla="*/ 7356764 w 7578437"/>
                <a:gd name="connsiteY13" fmla="*/ 41564 h 3020068"/>
                <a:gd name="connsiteX14" fmla="*/ 7301346 w 7578437"/>
                <a:gd name="connsiteY14" fmla="*/ 27709 h 3020068"/>
                <a:gd name="connsiteX15" fmla="*/ 7342910 w 7578437"/>
                <a:gd name="connsiteY15" fmla="*/ 13855 h 3020068"/>
                <a:gd name="connsiteX16" fmla="*/ 7287491 w 7578437"/>
                <a:gd name="connsiteY16" fmla="*/ 27709 h 3020068"/>
                <a:gd name="connsiteX17" fmla="*/ 7204364 w 7578437"/>
                <a:gd name="connsiteY17" fmla="*/ 41564 h 3020068"/>
                <a:gd name="connsiteX18" fmla="*/ 7384473 w 7578437"/>
                <a:gd name="connsiteY18" fmla="*/ 27709 h 3020068"/>
                <a:gd name="connsiteX19" fmla="*/ 7204364 w 7578437"/>
                <a:gd name="connsiteY19" fmla="*/ 13855 h 3020068"/>
                <a:gd name="connsiteX20" fmla="*/ 7301346 w 7578437"/>
                <a:gd name="connsiteY20" fmla="*/ 0 h 3020068"/>
                <a:gd name="connsiteX21" fmla="*/ 7370619 w 7578437"/>
                <a:gd name="connsiteY21" fmla="*/ 13855 h 3020068"/>
                <a:gd name="connsiteX22" fmla="*/ 7453746 w 7578437"/>
                <a:gd name="connsiteY22" fmla="*/ 83127 h 3020068"/>
                <a:gd name="connsiteX23" fmla="*/ 7495310 w 7578437"/>
                <a:gd name="connsiteY23" fmla="*/ 124691 h 3020068"/>
                <a:gd name="connsiteX24" fmla="*/ 7536873 w 7578437"/>
                <a:gd name="connsiteY24" fmla="*/ 249382 h 3020068"/>
                <a:gd name="connsiteX25" fmla="*/ 7564582 w 7578437"/>
                <a:gd name="connsiteY25" fmla="*/ 332509 h 3020068"/>
                <a:gd name="connsiteX26" fmla="*/ 7578437 w 7578437"/>
                <a:gd name="connsiteY26" fmla="*/ 401782 h 3020068"/>
                <a:gd name="connsiteX27" fmla="*/ 7564582 w 7578437"/>
                <a:gd name="connsiteY27" fmla="*/ 775855 h 3020068"/>
                <a:gd name="connsiteX28" fmla="*/ 7523019 w 7578437"/>
                <a:gd name="connsiteY28" fmla="*/ 858982 h 3020068"/>
                <a:gd name="connsiteX29" fmla="*/ 7439891 w 7578437"/>
                <a:gd name="connsiteY29" fmla="*/ 983673 h 3020068"/>
                <a:gd name="connsiteX30" fmla="*/ 7412182 w 7578437"/>
                <a:gd name="connsiteY30" fmla="*/ 1094509 h 3020068"/>
                <a:gd name="connsiteX31" fmla="*/ 7426037 w 7578437"/>
                <a:gd name="connsiteY31" fmla="*/ 1343891 h 3020068"/>
                <a:gd name="connsiteX32" fmla="*/ 7523019 w 7578437"/>
                <a:gd name="connsiteY32" fmla="*/ 2092036 h 3020068"/>
                <a:gd name="connsiteX33" fmla="*/ 7467600 w 7578437"/>
                <a:gd name="connsiteY33" fmla="*/ 2216727 h 3020068"/>
                <a:gd name="connsiteX34" fmla="*/ 7481455 w 7578437"/>
                <a:gd name="connsiteY34" fmla="*/ 2466109 h 3020068"/>
                <a:gd name="connsiteX35" fmla="*/ 7536873 w 7578437"/>
                <a:gd name="connsiteY35" fmla="*/ 2549236 h 3020068"/>
                <a:gd name="connsiteX36" fmla="*/ 7564582 w 7578437"/>
                <a:gd name="connsiteY36" fmla="*/ 2632364 h 3020068"/>
                <a:gd name="connsiteX37" fmla="*/ 7550728 w 7578437"/>
                <a:gd name="connsiteY37" fmla="*/ 2937164 h 3020068"/>
                <a:gd name="connsiteX38" fmla="*/ 7536873 w 7578437"/>
                <a:gd name="connsiteY38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094509 w 7578437"/>
                <a:gd name="connsiteY4" fmla="*/ 83127 h 3020068"/>
                <a:gd name="connsiteX5" fmla="*/ 2161309 w 7578437"/>
                <a:gd name="connsiteY5" fmla="*/ 55418 h 3020068"/>
                <a:gd name="connsiteX6" fmla="*/ 3810000 w 7578437"/>
                <a:gd name="connsiteY6" fmla="*/ 41564 h 3020068"/>
                <a:gd name="connsiteX7" fmla="*/ 4156364 w 7578437"/>
                <a:gd name="connsiteY7" fmla="*/ 55418 h 3020068"/>
                <a:gd name="connsiteX8" fmla="*/ 4793673 w 7578437"/>
                <a:gd name="connsiteY8" fmla="*/ 69273 h 3020068"/>
                <a:gd name="connsiteX9" fmla="*/ 5472546 w 7578437"/>
                <a:gd name="connsiteY9" fmla="*/ 55418 h 3020068"/>
                <a:gd name="connsiteX10" fmla="*/ 6331528 w 7578437"/>
                <a:gd name="connsiteY10" fmla="*/ 55419 h 3020068"/>
                <a:gd name="connsiteX11" fmla="*/ 7398328 w 7578437"/>
                <a:gd name="connsiteY11" fmla="*/ 27709 h 3020068"/>
                <a:gd name="connsiteX12" fmla="*/ 7356764 w 7578437"/>
                <a:gd name="connsiteY12" fmla="*/ 41564 h 3020068"/>
                <a:gd name="connsiteX13" fmla="*/ 7301346 w 7578437"/>
                <a:gd name="connsiteY13" fmla="*/ 27709 h 3020068"/>
                <a:gd name="connsiteX14" fmla="*/ 7342910 w 7578437"/>
                <a:gd name="connsiteY14" fmla="*/ 13855 h 3020068"/>
                <a:gd name="connsiteX15" fmla="*/ 7287491 w 7578437"/>
                <a:gd name="connsiteY15" fmla="*/ 27709 h 3020068"/>
                <a:gd name="connsiteX16" fmla="*/ 7204364 w 7578437"/>
                <a:gd name="connsiteY16" fmla="*/ 41564 h 3020068"/>
                <a:gd name="connsiteX17" fmla="*/ 7384473 w 7578437"/>
                <a:gd name="connsiteY17" fmla="*/ 27709 h 3020068"/>
                <a:gd name="connsiteX18" fmla="*/ 7204364 w 7578437"/>
                <a:gd name="connsiteY18" fmla="*/ 13855 h 3020068"/>
                <a:gd name="connsiteX19" fmla="*/ 7301346 w 7578437"/>
                <a:gd name="connsiteY19" fmla="*/ 0 h 3020068"/>
                <a:gd name="connsiteX20" fmla="*/ 7370619 w 7578437"/>
                <a:gd name="connsiteY20" fmla="*/ 13855 h 3020068"/>
                <a:gd name="connsiteX21" fmla="*/ 7453746 w 7578437"/>
                <a:gd name="connsiteY21" fmla="*/ 83127 h 3020068"/>
                <a:gd name="connsiteX22" fmla="*/ 7495310 w 7578437"/>
                <a:gd name="connsiteY22" fmla="*/ 124691 h 3020068"/>
                <a:gd name="connsiteX23" fmla="*/ 7536873 w 7578437"/>
                <a:gd name="connsiteY23" fmla="*/ 249382 h 3020068"/>
                <a:gd name="connsiteX24" fmla="*/ 7564582 w 7578437"/>
                <a:gd name="connsiteY24" fmla="*/ 332509 h 3020068"/>
                <a:gd name="connsiteX25" fmla="*/ 7578437 w 7578437"/>
                <a:gd name="connsiteY25" fmla="*/ 401782 h 3020068"/>
                <a:gd name="connsiteX26" fmla="*/ 7564582 w 7578437"/>
                <a:gd name="connsiteY26" fmla="*/ 775855 h 3020068"/>
                <a:gd name="connsiteX27" fmla="*/ 7523019 w 7578437"/>
                <a:gd name="connsiteY27" fmla="*/ 858982 h 3020068"/>
                <a:gd name="connsiteX28" fmla="*/ 7439891 w 7578437"/>
                <a:gd name="connsiteY28" fmla="*/ 983673 h 3020068"/>
                <a:gd name="connsiteX29" fmla="*/ 7412182 w 7578437"/>
                <a:gd name="connsiteY29" fmla="*/ 1094509 h 3020068"/>
                <a:gd name="connsiteX30" fmla="*/ 7426037 w 7578437"/>
                <a:gd name="connsiteY30" fmla="*/ 1343891 h 3020068"/>
                <a:gd name="connsiteX31" fmla="*/ 7523019 w 7578437"/>
                <a:gd name="connsiteY31" fmla="*/ 2092036 h 3020068"/>
                <a:gd name="connsiteX32" fmla="*/ 7467600 w 7578437"/>
                <a:gd name="connsiteY32" fmla="*/ 2216727 h 3020068"/>
                <a:gd name="connsiteX33" fmla="*/ 7481455 w 7578437"/>
                <a:gd name="connsiteY33" fmla="*/ 2466109 h 3020068"/>
                <a:gd name="connsiteX34" fmla="*/ 7536873 w 7578437"/>
                <a:gd name="connsiteY34" fmla="*/ 2549236 h 3020068"/>
                <a:gd name="connsiteX35" fmla="*/ 7564582 w 7578437"/>
                <a:gd name="connsiteY35" fmla="*/ 2632364 h 3020068"/>
                <a:gd name="connsiteX36" fmla="*/ 7550728 w 7578437"/>
                <a:gd name="connsiteY36" fmla="*/ 2937164 h 3020068"/>
                <a:gd name="connsiteX37" fmla="*/ 7536873 w 7578437"/>
                <a:gd name="connsiteY37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094509 w 7578437"/>
                <a:gd name="connsiteY4" fmla="*/ 83127 h 3020068"/>
                <a:gd name="connsiteX5" fmla="*/ 2161309 w 7578437"/>
                <a:gd name="connsiteY5" fmla="*/ 55418 h 3020068"/>
                <a:gd name="connsiteX6" fmla="*/ 3810000 w 7578437"/>
                <a:gd name="connsiteY6" fmla="*/ 41564 h 3020068"/>
                <a:gd name="connsiteX7" fmla="*/ 4156364 w 7578437"/>
                <a:gd name="connsiteY7" fmla="*/ 55418 h 3020068"/>
                <a:gd name="connsiteX8" fmla="*/ 4793673 w 7578437"/>
                <a:gd name="connsiteY8" fmla="*/ 69273 h 3020068"/>
                <a:gd name="connsiteX9" fmla="*/ 5472546 w 7578437"/>
                <a:gd name="connsiteY9" fmla="*/ 55418 h 3020068"/>
                <a:gd name="connsiteX10" fmla="*/ 6331528 w 7578437"/>
                <a:gd name="connsiteY10" fmla="*/ 55419 h 3020068"/>
                <a:gd name="connsiteX11" fmla="*/ 7398328 w 7578437"/>
                <a:gd name="connsiteY11" fmla="*/ 27709 h 3020068"/>
                <a:gd name="connsiteX12" fmla="*/ 7356764 w 7578437"/>
                <a:gd name="connsiteY12" fmla="*/ 41564 h 3020068"/>
                <a:gd name="connsiteX13" fmla="*/ 7301346 w 7578437"/>
                <a:gd name="connsiteY13" fmla="*/ 27709 h 3020068"/>
                <a:gd name="connsiteX14" fmla="*/ 7342910 w 7578437"/>
                <a:gd name="connsiteY14" fmla="*/ 13855 h 3020068"/>
                <a:gd name="connsiteX15" fmla="*/ 7287491 w 7578437"/>
                <a:gd name="connsiteY15" fmla="*/ 27709 h 3020068"/>
                <a:gd name="connsiteX16" fmla="*/ 7204364 w 7578437"/>
                <a:gd name="connsiteY16" fmla="*/ 41564 h 3020068"/>
                <a:gd name="connsiteX17" fmla="*/ 7384473 w 7578437"/>
                <a:gd name="connsiteY17" fmla="*/ 27709 h 3020068"/>
                <a:gd name="connsiteX18" fmla="*/ 7204364 w 7578437"/>
                <a:gd name="connsiteY18" fmla="*/ 13855 h 3020068"/>
                <a:gd name="connsiteX19" fmla="*/ 7301346 w 7578437"/>
                <a:gd name="connsiteY19" fmla="*/ 0 h 3020068"/>
                <a:gd name="connsiteX20" fmla="*/ 7370619 w 7578437"/>
                <a:gd name="connsiteY20" fmla="*/ 13855 h 3020068"/>
                <a:gd name="connsiteX21" fmla="*/ 7453746 w 7578437"/>
                <a:gd name="connsiteY21" fmla="*/ 83127 h 3020068"/>
                <a:gd name="connsiteX22" fmla="*/ 7495310 w 7578437"/>
                <a:gd name="connsiteY22" fmla="*/ 124691 h 3020068"/>
                <a:gd name="connsiteX23" fmla="*/ 7536873 w 7578437"/>
                <a:gd name="connsiteY23" fmla="*/ 249382 h 3020068"/>
                <a:gd name="connsiteX24" fmla="*/ 7564582 w 7578437"/>
                <a:gd name="connsiteY24" fmla="*/ 332509 h 3020068"/>
                <a:gd name="connsiteX25" fmla="*/ 7578437 w 7578437"/>
                <a:gd name="connsiteY25" fmla="*/ 401782 h 3020068"/>
                <a:gd name="connsiteX26" fmla="*/ 7564582 w 7578437"/>
                <a:gd name="connsiteY26" fmla="*/ 775855 h 3020068"/>
                <a:gd name="connsiteX27" fmla="*/ 7523019 w 7578437"/>
                <a:gd name="connsiteY27" fmla="*/ 858982 h 3020068"/>
                <a:gd name="connsiteX28" fmla="*/ 7439891 w 7578437"/>
                <a:gd name="connsiteY28" fmla="*/ 983673 h 3020068"/>
                <a:gd name="connsiteX29" fmla="*/ 7412182 w 7578437"/>
                <a:gd name="connsiteY29" fmla="*/ 1094509 h 3020068"/>
                <a:gd name="connsiteX30" fmla="*/ 7426037 w 7578437"/>
                <a:gd name="connsiteY30" fmla="*/ 1343891 h 3020068"/>
                <a:gd name="connsiteX31" fmla="*/ 7467600 w 7578437"/>
                <a:gd name="connsiteY31" fmla="*/ 2216727 h 3020068"/>
                <a:gd name="connsiteX32" fmla="*/ 7481455 w 7578437"/>
                <a:gd name="connsiteY32" fmla="*/ 2466109 h 3020068"/>
                <a:gd name="connsiteX33" fmla="*/ 7536873 w 7578437"/>
                <a:gd name="connsiteY33" fmla="*/ 2549236 h 3020068"/>
                <a:gd name="connsiteX34" fmla="*/ 7564582 w 7578437"/>
                <a:gd name="connsiteY34" fmla="*/ 2632364 h 3020068"/>
                <a:gd name="connsiteX35" fmla="*/ 7550728 w 7578437"/>
                <a:gd name="connsiteY35" fmla="*/ 2937164 h 3020068"/>
                <a:gd name="connsiteX36" fmla="*/ 7536873 w 7578437"/>
                <a:gd name="connsiteY36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094509 w 7578437"/>
                <a:gd name="connsiteY4" fmla="*/ 83127 h 3020068"/>
                <a:gd name="connsiteX5" fmla="*/ 2161309 w 7578437"/>
                <a:gd name="connsiteY5" fmla="*/ 55418 h 3020068"/>
                <a:gd name="connsiteX6" fmla="*/ 3810000 w 7578437"/>
                <a:gd name="connsiteY6" fmla="*/ 41564 h 3020068"/>
                <a:gd name="connsiteX7" fmla="*/ 4156364 w 7578437"/>
                <a:gd name="connsiteY7" fmla="*/ 55418 h 3020068"/>
                <a:gd name="connsiteX8" fmla="*/ 4793673 w 7578437"/>
                <a:gd name="connsiteY8" fmla="*/ 69273 h 3020068"/>
                <a:gd name="connsiteX9" fmla="*/ 5472546 w 7578437"/>
                <a:gd name="connsiteY9" fmla="*/ 55418 h 3020068"/>
                <a:gd name="connsiteX10" fmla="*/ 6331528 w 7578437"/>
                <a:gd name="connsiteY10" fmla="*/ 55419 h 3020068"/>
                <a:gd name="connsiteX11" fmla="*/ 7398328 w 7578437"/>
                <a:gd name="connsiteY11" fmla="*/ 27709 h 3020068"/>
                <a:gd name="connsiteX12" fmla="*/ 7356764 w 7578437"/>
                <a:gd name="connsiteY12" fmla="*/ 41564 h 3020068"/>
                <a:gd name="connsiteX13" fmla="*/ 7301346 w 7578437"/>
                <a:gd name="connsiteY13" fmla="*/ 27709 h 3020068"/>
                <a:gd name="connsiteX14" fmla="*/ 7342910 w 7578437"/>
                <a:gd name="connsiteY14" fmla="*/ 13855 h 3020068"/>
                <a:gd name="connsiteX15" fmla="*/ 7287491 w 7578437"/>
                <a:gd name="connsiteY15" fmla="*/ 27709 h 3020068"/>
                <a:gd name="connsiteX16" fmla="*/ 7204364 w 7578437"/>
                <a:gd name="connsiteY16" fmla="*/ 41564 h 3020068"/>
                <a:gd name="connsiteX17" fmla="*/ 7384473 w 7578437"/>
                <a:gd name="connsiteY17" fmla="*/ 27709 h 3020068"/>
                <a:gd name="connsiteX18" fmla="*/ 7204364 w 7578437"/>
                <a:gd name="connsiteY18" fmla="*/ 13855 h 3020068"/>
                <a:gd name="connsiteX19" fmla="*/ 7301346 w 7578437"/>
                <a:gd name="connsiteY19" fmla="*/ 0 h 3020068"/>
                <a:gd name="connsiteX20" fmla="*/ 7370619 w 7578437"/>
                <a:gd name="connsiteY20" fmla="*/ 13855 h 3020068"/>
                <a:gd name="connsiteX21" fmla="*/ 7453746 w 7578437"/>
                <a:gd name="connsiteY21" fmla="*/ 83127 h 3020068"/>
                <a:gd name="connsiteX22" fmla="*/ 7495310 w 7578437"/>
                <a:gd name="connsiteY22" fmla="*/ 124691 h 3020068"/>
                <a:gd name="connsiteX23" fmla="*/ 7536873 w 7578437"/>
                <a:gd name="connsiteY23" fmla="*/ 249382 h 3020068"/>
                <a:gd name="connsiteX24" fmla="*/ 7564582 w 7578437"/>
                <a:gd name="connsiteY24" fmla="*/ 332509 h 3020068"/>
                <a:gd name="connsiteX25" fmla="*/ 7578437 w 7578437"/>
                <a:gd name="connsiteY25" fmla="*/ 401782 h 3020068"/>
                <a:gd name="connsiteX26" fmla="*/ 7564582 w 7578437"/>
                <a:gd name="connsiteY26" fmla="*/ 775855 h 3020068"/>
                <a:gd name="connsiteX27" fmla="*/ 7523019 w 7578437"/>
                <a:gd name="connsiteY27" fmla="*/ 858982 h 3020068"/>
                <a:gd name="connsiteX28" fmla="*/ 7439891 w 7578437"/>
                <a:gd name="connsiteY28" fmla="*/ 983673 h 3020068"/>
                <a:gd name="connsiteX29" fmla="*/ 7412182 w 7578437"/>
                <a:gd name="connsiteY29" fmla="*/ 1094509 h 3020068"/>
                <a:gd name="connsiteX30" fmla="*/ 7426037 w 7578437"/>
                <a:gd name="connsiteY30" fmla="*/ 1343891 h 3020068"/>
                <a:gd name="connsiteX31" fmla="*/ 7467600 w 7578437"/>
                <a:gd name="connsiteY31" fmla="*/ 2216727 h 3020068"/>
                <a:gd name="connsiteX32" fmla="*/ 7481455 w 7578437"/>
                <a:gd name="connsiteY32" fmla="*/ 2466109 h 3020068"/>
                <a:gd name="connsiteX33" fmla="*/ 7536873 w 7578437"/>
                <a:gd name="connsiteY33" fmla="*/ 2549236 h 3020068"/>
                <a:gd name="connsiteX34" fmla="*/ 7564582 w 7578437"/>
                <a:gd name="connsiteY34" fmla="*/ 2632364 h 3020068"/>
                <a:gd name="connsiteX35" fmla="*/ 7550728 w 7578437"/>
                <a:gd name="connsiteY35" fmla="*/ 2937164 h 3020068"/>
                <a:gd name="connsiteX36" fmla="*/ 7536873 w 7578437"/>
                <a:gd name="connsiteY36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094509 w 7578437"/>
                <a:gd name="connsiteY4" fmla="*/ 83127 h 3020068"/>
                <a:gd name="connsiteX5" fmla="*/ 2161309 w 7578437"/>
                <a:gd name="connsiteY5" fmla="*/ 55418 h 3020068"/>
                <a:gd name="connsiteX6" fmla="*/ 3810000 w 7578437"/>
                <a:gd name="connsiteY6" fmla="*/ 41564 h 3020068"/>
                <a:gd name="connsiteX7" fmla="*/ 4156364 w 7578437"/>
                <a:gd name="connsiteY7" fmla="*/ 55418 h 3020068"/>
                <a:gd name="connsiteX8" fmla="*/ 4793673 w 7578437"/>
                <a:gd name="connsiteY8" fmla="*/ 69273 h 3020068"/>
                <a:gd name="connsiteX9" fmla="*/ 5472546 w 7578437"/>
                <a:gd name="connsiteY9" fmla="*/ 55418 h 3020068"/>
                <a:gd name="connsiteX10" fmla="*/ 6331528 w 7578437"/>
                <a:gd name="connsiteY10" fmla="*/ 55419 h 3020068"/>
                <a:gd name="connsiteX11" fmla="*/ 7398328 w 7578437"/>
                <a:gd name="connsiteY11" fmla="*/ 27709 h 3020068"/>
                <a:gd name="connsiteX12" fmla="*/ 7356764 w 7578437"/>
                <a:gd name="connsiteY12" fmla="*/ 41564 h 3020068"/>
                <a:gd name="connsiteX13" fmla="*/ 7301346 w 7578437"/>
                <a:gd name="connsiteY13" fmla="*/ 27709 h 3020068"/>
                <a:gd name="connsiteX14" fmla="*/ 7342910 w 7578437"/>
                <a:gd name="connsiteY14" fmla="*/ 13855 h 3020068"/>
                <a:gd name="connsiteX15" fmla="*/ 7287491 w 7578437"/>
                <a:gd name="connsiteY15" fmla="*/ 27709 h 3020068"/>
                <a:gd name="connsiteX16" fmla="*/ 7204364 w 7578437"/>
                <a:gd name="connsiteY16" fmla="*/ 41564 h 3020068"/>
                <a:gd name="connsiteX17" fmla="*/ 7384473 w 7578437"/>
                <a:gd name="connsiteY17" fmla="*/ 27709 h 3020068"/>
                <a:gd name="connsiteX18" fmla="*/ 7204364 w 7578437"/>
                <a:gd name="connsiteY18" fmla="*/ 13855 h 3020068"/>
                <a:gd name="connsiteX19" fmla="*/ 7301346 w 7578437"/>
                <a:gd name="connsiteY19" fmla="*/ 0 h 3020068"/>
                <a:gd name="connsiteX20" fmla="*/ 7370619 w 7578437"/>
                <a:gd name="connsiteY20" fmla="*/ 13855 h 3020068"/>
                <a:gd name="connsiteX21" fmla="*/ 7453746 w 7578437"/>
                <a:gd name="connsiteY21" fmla="*/ 83127 h 3020068"/>
                <a:gd name="connsiteX22" fmla="*/ 7495310 w 7578437"/>
                <a:gd name="connsiteY22" fmla="*/ 124691 h 3020068"/>
                <a:gd name="connsiteX23" fmla="*/ 7536873 w 7578437"/>
                <a:gd name="connsiteY23" fmla="*/ 249382 h 3020068"/>
                <a:gd name="connsiteX24" fmla="*/ 7564582 w 7578437"/>
                <a:gd name="connsiteY24" fmla="*/ 332509 h 3020068"/>
                <a:gd name="connsiteX25" fmla="*/ 7578437 w 7578437"/>
                <a:gd name="connsiteY25" fmla="*/ 401782 h 3020068"/>
                <a:gd name="connsiteX26" fmla="*/ 7523019 w 7578437"/>
                <a:gd name="connsiteY26" fmla="*/ 858982 h 3020068"/>
                <a:gd name="connsiteX27" fmla="*/ 7439891 w 7578437"/>
                <a:gd name="connsiteY27" fmla="*/ 983673 h 3020068"/>
                <a:gd name="connsiteX28" fmla="*/ 7412182 w 7578437"/>
                <a:gd name="connsiteY28" fmla="*/ 1094509 h 3020068"/>
                <a:gd name="connsiteX29" fmla="*/ 7426037 w 7578437"/>
                <a:gd name="connsiteY29" fmla="*/ 1343891 h 3020068"/>
                <a:gd name="connsiteX30" fmla="*/ 7467600 w 7578437"/>
                <a:gd name="connsiteY30" fmla="*/ 2216727 h 3020068"/>
                <a:gd name="connsiteX31" fmla="*/ 7481455 w 7578437"/>
                <a:gd name="connsiteY31" fmla="*/ 2466109 h 3020068"/>
                <a:gd name="connsiteX32" fmla="*/ 7536873 w 7578437"/>
                <a:gd name="connsiteY32" fmla="*/ 2549236 h 3020068"/>
                <a:gd name="connsiteX33" fmla="*/ 7564582 w 7578437"/>
                <a:gd name="connsiteY33" fmla="*/ 2632364 h 3020068"/>
                <a:gd name="connsiteX34" fmla="*/ 7550728 w 7578437"/>
                <a:gd name="connsiteY34" fmla="*/ 2937164 h 3020068"/>
                <a:gd name="connsiteX35" fmla="*/ 7536873 w 7578437"/>
                <a:gd name="connsiteY35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094509 w 7578437"/>
                <a:gd name="connsiteY4" fmla="*/ 83127 h 3020068"/>
                <a:gd name="connsiteX5" fmla="*/ 2161309 w 7578437"/>
                <a:gd name="connsiteY5" fmla="*/ 55418 h 3020068"/>
                <a:gd name="connsiteX6" fmla="*/ 3810000 w 7578437"/>
                <a:gd name="connsiteY6" fmla="*/ 41564 h 3020068"/>
                <a:gd name="connsiteX7" fmla="*/ 4156364 w 7578437"/>
                <a:gd name="connsiteY7" fmla="*/ 55418 h 3020068"/>
                <a:gd name="connsiteX8" fmla="*/ 4793673 w 7578437"/>
                <a:gd name="connsiteY8" fmla="*/ 69273 h 3020068"/>
                <a:gd name="connsiteX9" fmla="*/ 5472546 w 7578437"/>
                <a:gd name="connsiteY9" fmla="*/ 55418 h 3020068"/>
                <a:gd name="connsiteX10" fmla="*/ 6331528 w 7578437"/>
                <a:gd name="connsiteY10" fmla="*/ 55419 h 3020068"/>
                <a:gd name="connsiteX11" fmla="*/ 7398328 w 7578437"/>
                <a:gd name="connsiteY11" fmla="*/ 27709 h 3020068"/>
                <a:gd name="connsiteX12" fmla="*/ 7356764 w 7578437"/>
                <a:gd name="connsiteY12" fmla="*/ 41564 h 3020068"/>
                <a:gd name="connsiteX13" fmla="*/ 7301346 w 7578437"/>
                <a:gd name="connsiteY13" fmla="*/ 27709 h 3020068"/>
                <a:gd name="connsiteX14" fmla="*/ 7342910 w 7578437"/>
                <a:gd name="connsiteY14" fmla="*/ 13855 h 3020068"/>
                <a:gd name="connsiteX15" fmla="*/ 7287491 w 7578437"/>
                <a:gd name="connsiteY15" fmla="*/ 27709 h 3020068"/>
                <a:gd name="connsiteX16" fmla="*/ 7204364 w 7578437"/>
                <a:gd name="connsiteY16" fmla="*/ 41564 h 3020068"/>
                <a:gd name="connsiteX17" fmla="*/ 7384473 w 7578437"/>
                <a:gd name="connsiteY17" fmla="*/ 27709 h 3020068"/>
                <a:gd name="connsiteX18" fmla="*/ 7204364 w 7578437"/>
                <a:gd name="connsiteY18" fmla="*/ 13855 h 3020068"/>
                <a:gd name="connsiteX19" fmla="*/ 7301346 w 7578437"/>
                <a:gd name="connsiteY19" fmla="*/ 0 h 3020068"/>
                <a:gd name="connsiteX20" fmla="*/ 7370619 w 7578437"/>
                <a:gd name="connsiteY20" fmla="*/ 13855 h 3020068"/>
                <a:gd name="connsiteX21" fmla="*/ 7453746 w 7578437"/>
                <a:gd name="connsiteY21" fmla="*/ 83127 h 3020068"/>
                <a:gd name="connsiteX22" fmla="*/ 7495310 w 7578437"/>
                <a:gd name="connsiteY22" fmla="*/ 124691 h 3020068"/>
                <a:gd name="connsiteX23" fmla="*/ 7536873 w 7578437"/>
                <a:gd name="connsiteY23" fmla="*/ 249382 h 3020068"/>
                <a:gd name="connsiteX24" fmla="*/ 7564582 w 7578437"/>
                <a:gd name="connsiteY24" fmla="*/ 332509 h 3020068"/>
                <a:gd name="connsiteX25" fmla="*/ 7578437 w 7578437"/>
                <a:gd name="connsiteY25" fmla="*/ 401782 h 3020068"/>
                <a:gd name="connsiteX26" fmla="*/ 7523019 w 7578437"/>
                <a:gd name="connsiteY26" fmla="*/ 858982 h 3020068"/>
                <a:gd name="connsiteX27" fmla="*/ 7439891 w 7578437"/>
                <a:gd name="connsiteY27" fmla="*/ 983673 h 3020068"/>
                <a:gd name="connsiteX28" fmla="*/ 7412182 w 7578437"/>
                <a:gd name="connsiteY28" fmla="*/ 1094509 h 3020068"/>
                <a:gd name="connsiteX29" fmla="*/ 7315201 w 7578437"/>
                <a:gd name="connsiteY29" fmla="*/ 1385455 h 3020068"/>
                <a:gd name="connsiteX30" fmla="*/ 7467600 w 7578437"/>
                <a:gd name="connsiteY30" fmla="*/ 2216727 h 3020068"/>
                <a:gd name="connsiteX31" fmla="*/ 7481455 w 7578437"/>
                <a:gd name="connsiteY31" fmla="*/ 2466109 h 3020068"/>
                <a:gd name="connsiteX32" fmla="*/ 7536873 w 7578437"/>
                <a:gd name="connsiteY32" fmla="*/ 2549236 h 3020068"/>
                <a:gd name="connsiteX33" fmla="*/ 7564582 w 7578437"/>
                <a:gd name="connsiteY33" fmla="*/ 2632364 h 3020068"/>
                <a:gd name="connsiteX34" fmla="*/ 7550728 w 7578437"/>
                <a:gd name="connsiteY34" fmla="*/ 2937164 h 3020068"/>
                <a:gd name="connsiteX35" fmla="*/ 7536873 w 7578437"/>
                <a:gd name="connsiteY35" fmla="*/ 2992582 h 3020068"/>
                <a:gd name="connsiteX0" fmla="*/ 0 w 7578437"/>
                <a:gd name="connsiteY0" fmla="*/ 13855 h 3020068"/>
                <a:gd name="connsiteX1" fmla="*/ 27710 w 7578437"/>
                <a:gd name="connsiteY1" fmla="*/ 41564 h 3020068"/>
                <a:gd name="connsiteX2" fmla="*/ 110837 w 7578437"/>
                <a:gd name="connsiteY2" fmla="*/ 69273 h 3020068"/>
                <a:gd name="connsiteX3" fmla="*/ 401782 w 7578437"/>
                <a:gd name="connsiteY3" fmla="*/ 55418 h 3020068"/>
                <a:gd name="connsiteX4" fmla="*/ 1094509 w 7578437"/>
                <a:gd name="connsiteY4" fmla="*/ 83127 h 3020068"/>
                <a:gd name="connsiteX5" fmla="*/ 2161309 w 7578437"/>
                <a:gd name="connsiteY5" fmla="*/ 55418 h 3020068"/>
                <a:gd name="connsiteX6" fmla="*/ 3810000 w 7578437"/>
                <a:gd name="connsiteY6" fmla="*/ 41564 h 3020068"/>
                <a:gd name="connsiteX7" fmla="*/ 4156364 w 7578437"/>
                <a:gd name="connsiteY7" fmla="*/ 55418 h 3020068"/>
                <a:gd name="connsiteX8" fmla="*/ 4793673 w 7578437"/>
                <a:gd name="connsiteY8" fmla="*/ 69273 h 3020068"/>
                <a:gd name="connsiteX9" fmla="*/ 5472546 w 7578437"/>
                <a:gd name="connsiteY9" fmla="*/ 55418 h 3020068"/>
                <a:gd name="connsiteX10" fmla="*/ 6331528 w 7578437"/>
                <a:gd name="connsiteY10" fmla="*/ 55419 h 3020068"/>
                <a:gd name="connsiteX11" fmla="*/ 7398328 w 7578437"/>
                <a:gd name="connsiteY11" fmla="*/ 27709 h 3020068"/>
                <a:gd name="connsiteX12" fmla="*/ 7356764 w 7578437"/>
                <a:gd name="connsiteY12" fmla="*/ 41564 h 3020068"/>
                <a:gd name="connsiteX13" fmla="*/ 7301346 w 7578437"/>
                <a:gd name="connsiteY13" fmla="*/ 27709 h 3020068"/>
                <a:gd name="connsiteX14" fmla="*/ 7342910 w 7578437"/>
                <a:gd name="connsiteY14" fmla="*/ 13855 h 3020068"/>
                <a:gd name="connsiteX15" fmla="*/ 7287491 w 7578437"/>
                <a:gd name="connsiteY15" fmla="*/ 27709 h 3020068"/>
                <a:gd name="connsiteX16" fmla="*/ 7204364 w 7578437"/>
                <a:gd name="connsiteY16" fmla="*/ 41564 h 3020068"/>
                <a:gd name="connsiteX17" fmla="*/ 7384473 w 7578437"/>
                <a:gd name="connsiteY17" fmla="*/ 27709 h 3020068"/>
                <a:gd name="connsiteX18" fmla="*/ 7204364 w 7578437"/>
                <a:gd name="connsiteY18" fmla="*/ 13855 h 3020068"/>
                <a:gd name="connsiteX19" fmla="*/ 7301346 w 7578437"/>
                <a:gd name="connsiteY19" fmla="*/ 0 h 3020068"/>
                <a:gd name="connsiteX20" fmla="*/ 7370619 w 7578437"/>
                <a:gd name="connsiteY20" fmla="*/ 13855 h 3020068"/>
                <a:gd name="connsiteX21" fmla="*/ 7453746 w 7578437"/>
                <a:gd name="connsiteY21" fmla="*/ 83127 h 3020068"/>
                <a:gd name="connsiteX22" fmla="*/ 7495310 w 7578437"/>
                <a:gd name="connsiteY22" fmla="*/ 124691 h 3020068"/>
                <a:gd name="connsiteX23" fmla="*/ 7536873 w 7578437"/>
                <a:gd name="connsiteY23" fmla="*/ 249382 h 3020068"/>
                <a:gd name="connsiteX24" fmla="*/ 7564582 w 7578437"/>
                <a:gd name="connsiteY24" fmla="*/ 332509 h 3020068"/>
                <a:gd name="connsiteX25" fmla="*/ 7578437 w 7578437"/>
                <a:gd name="connsiteY25" fmla="*/ 401782 h 3020068"/>
                <a:gd name="connsiteX26" fmla="*/ 7523019 w 7578437"/>
                <a:gd name="connsiteY26" fmla="*/ 858982 h 3020068"/>
                <a:gd name="connsiteX27" fmla="*/ 7439891 w 7578437"/>
                <a:gd name="connsiteY27" fmla="*/ 983673 h 3020068"/>
                <a:gd name="connsiteX28" fmla="*/ 7412182 w 7578437"/>
                <a:gd name="connsiteY28" fmla="*/ 1094509 h 3020068"/>
                <a:gd name="connsiteX29" fmla="*/ 7315201 w 7578437"/>
                <a:gd name="connsiteY29" fmla="*/ 1385455 h 3020068"/>
                <a:gd name="connsiteX30" fmla="*/ 7287491 w 7578437"/>
                <a:gd name="connsiteY30" fmla="*/ 1925782 h 3020068"/>
                <a:gd name="connsiteX31" fmla="*/ 7467600 w 7578437"/>
                <a:gd name="connsiteY31" fmla="*/ 2216727 h 3020068"/>
                <a:gd name="connsiteX32" fmla="*/ 7481455 w 7578437"/>
                <a:gd name="connsiteY32" fmla="*/ 2466109 h 3020068"/>
                <a:gd name="connsiteX33" fmla="*/ 7536873 w 7578437"/>
                <a:gd name="connsiteY33" fmla="*/ 2549236 h 3020068"/>
                <a:gd name="connsiteX34" fmla="*/ 7564582 w 7578437"/>
                <a:gd name="connsiteY34" fmla="*/ 2632364 h 3020068"/>
                <a:gd name="connsiteX35" fmla="*/ 7550728 w 7578437"/>
                <a:gd name="connsiteY35" fmla="*/ 2937164 h 3020068"/>
                <a:gd name="connsiteX36" fmla="*/ 7536873 w 7578437"/>
                <a:gd name="connsiteY36" fmla="*/ 2992582 h 3020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7578437" h="3020068">
                  <a:moveTo>
                    <a:pt x="0" y="13855"/>
                  </a:moveTo>
                  <a:cubicBezTo>
                    <a:pt x="9237" y="23091"/>
                    <a:pt x="16027" y="35722"/>
                    <a:pt x="27710" y="41564"/>
                  </a:cubicBezTo>
                  <a:cubicBezTo>
                    <a:pt x="53834" y="54626"/>
                    <a:pt x="110837" y="69273"/>
                    <a:pt x="110837" y="69273"/>
                  </a:cubicBezTo>
                  <a:cubicBezTo>
                    <a:pt x="207819" y="64655"/>
                    <a:pt x="237837" y="53109"/>
                    <a:pt x="401782" y="55418"/>
                  </a:cubicBezTo>
                  <a:cubicBezTo>
                    <a:pt x="565727" y="57727"/>
                    <a:pt x="808210" y="61105"/>
                    <a:pt x="1094509" y="83127"/>
                  </a:cubicBezTo>
                  <a:lnTo>
                    <a:pt x="2161309" y="55418"/>
                  </a:lnTo>
                  <a:lnTo>
                    <a:pt x="3810000" y="41564"/>
                  </a:lnTo>
                  <a:cubicBezTo>
                    <a:pt x="4142509" y="41564"/>
                    <a:pt x="4040909" y="50800"/>
                    <a:pt x="4156364" y="55418"/>
                  </a:cubicBezTo>
                  <a:lnTo>
                    <a:pt x="4793673" y="69273"/>
                  </a:lnTo>
                  <a:lnTo>
                    <a:pt x="5472546" y="55418"/>
                  </a:lnTo>
                  <a:lnTo>
                    <a:pt x="6331528" y="55419"/>
                  </a:lnTo>
                  <a:lnTo>
                    <a:pt x="7398328" y="27709"/>
                  </a:lnTo>
                  <a:cubicBezTo>
                    <a:pt x="7569201" y="25400"/>
                    <a:pt x="7371368" y="41564"/>
                    <a:pt x="7356764" y="41564"/>
                  </a:cubicBezTo>
                  <a:cubicBezTo>
                    <a:pt x="7337723" y="41564"/>
                    <a:pt x="7319819" y="32327"/>
                    <a:pt x="7301346" y="27709"/>
                  </a:cubicBezTo>
                  <a:cubicBezTo>
                    <a:pt x="7315201" y="23091"/>
                    <a:pt x="7357514" y="13855"/>
                    <a:pt x="7342910" y="13855"/>
                  </a:cubicBezTo>
                  <a:cubicBezTo>
                    <a:pt x="7323869" y="13855"/>
                    <a:pt x="7306163" y="23975"/>
                    <a:pt x="7287491" y="27709"/>
                  </a:cubicBezTo>
                  <a:cubicBezTo>
                    <a:pt x="7259945" y="33218"/>
                    <a:pt x="7176273" y="41564"/>
                    <a:pt x="7204364" y="41564"/>
                  </a:cubicBezTo>
                  <a:cubicBezTo>
                    <a:pt x="7264578" y="41564"/>
                    <a:pt x="7324437" y="32327"/>
                    <a:pt x="7384473" y="27709"/>
                  </a:cubicBezTo>
                  <a:cubicBezTo>
                    <a:pt x="7324437" y="23091"/>
                    <a:pt x="7261488" y="32896"/>
                    <a:pt x="7204364" y="13855"/>
                  </a:cubicBezTo>
                  <a:cubicBezTo>
                    <a:pt x="7173384" y="3528"/>
                    <a:pt x="7268690" y="0"/>
                    <a:pt x="7301346" y="0"/>
                  </a:cubicBezTo>
                  <a:cubicBezTo>
                    <a:pt x="7324894" y="0"/>
                    <a:pt x="7347528" y="9237"/>
                    <a:pt x="7370619" y="13855"/>
                  </a:cubicBezTo>
                  <a:cubicBezTo>
                    <a:pt x="7492046" y="135282"/>
                    <a:pt x="7338013" y="-13317"/>
                    <a:pt x="7453746" y="83127"/>
                  </a:cubicBezTo>
                  <a:cubicBezTo>
                    <a:pt x="7468798" y="95670"/>
                    <a:pt x="7481455" y="110836"/>
                    <a:pt x="7495310" y="124691"/>
                  </a:cubicBezTo>
                  <a:lnTo>
                    <a:pt x="7536873" y="249382"/>
                  </a:lnTo>
                  <a:cubicBezTo>
                    <a:pt x="7536877" y="249395"/>
                    <a:pt x="7564579" y="332496"/>
                    <a:pt x="7564582" y="332509"/>
                  </a:cubicBezTo>
                  <a:lnTo>
                    <a:pt x="7578437" y="401782"/>
                  </a:lnTo>
                  <a:cubicBezTo>
                    <a:pt x="7571510" y="489527"/>
                    <a:pt x="7546110" y="762000"/>
                    <a:pt x="7523019" y="858982"/>
                  </a:cubicBezTo>
                  <a:cubicBezTo>
                    <a:pt x="7499928" y="955964"/>
                    <a:pt x="7458364" y="944419"/>
                    <a:pt x="7439891" y="983673"/>
                  </a:cubicBezTo>
                  <a:cubicBezTo>
                    <a:pt x="7421418" y="1022928"/>
                    <a:pt x="7417451" y="1068165"/>
                    <a:pt x="7412182" y="1094509"/>
                  </a:cubicBezTo>
                  <a:cubicBezTo>
                    <a:pt x="7416800" y="1177636"/>
                    <a:pt x="7335983" y="1246909"/>
                    <a:pt x="7315201" y="1385455"/>
                  </a:cubicBezTo>
                  <a:cubicBezTo>
                    <a:pt x="7294419" y="1524001"/>
                    <a:pt x="7262091" y="1787237"/>
                    <a:pt x="7287491" y="1925782"/>
                  </a:cubicBezTo>
                  <a:cubicBezTo>
                    <a:pt x="7312891" y="2064327"/>
                    <a:pt x="7456055" y="2117436"/>
                    <a:pt x="7467600" y="2216727"/>
                  </a:cubicBezTo>
                  <a:cubicBezTo>
                    <a:pt x="7472218" y="2299854"/>
                    <a:pt x="7464475" y="2384603"/>
                    <a:pt x="7481455" y="2466109"/>
                  </a:cubicBezTo>
                  <a:cubicBezTo>
                    <a:pt x="7488247" y="2498711"/>
                    <a:pt x="7526342" y="2517643"/>
                    <a:pt x="7536873" y="2549236"/>
                  </a:cubicBezTo>
                  <a:lnTo>
                    <a:pt x="7564582" y="2632364"/>
                  </a:lnTo>
                  <a:cubicBezTo>
                    <a:pt x="7559964" y="2733964"/>
                    <a:pt x="7558838" y="2835783"/>
                    <a:pt x="7550728" y="2937164"/>
                  </a:cubicBezTo>
                  <a:cubicBezTo>
                    <a:pt x="7535412" y="3128608"/>
                    <a:pt x="7536873" y="2918110"/>
                    <a:pt x="7536873" y="2992582"/>
                  </a:cubicBezTo>
                </a:path>
              </a:pathLst>
            </a:custGeom>
            <a:noFill/>
            <a:ln w="571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C:\Users\Karkošková\AppData\Local\Microsoft\Windows\Temporary Internet Files\Content.IE5\D1FCBAZD\MC9003536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615462" y="1920267"/>
            <a:ext cx="252242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3343654" y="1650267"/>
            <a:ext cx="102707" cy="540000"/>
            <a:chOff x="2731056" y="980728"/>
            <a:chExt cx="102707" cy="540000"/>
          </a:xfrm>
        </p:grpSpPr>
        <p:sp>
          <p:nvSpPr>
            <p:cNvPr id="20" name="Obdélník 19"/>
            <p:cNvSpPr/>
            <p:nvPr/>
          </p:nvSpPr>
          <p:spPr>
            <a:xfrm>
              <a:off x="2739181" y="980728"/>
              <a:ext cx="86459" cy="54000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2731056" y="1205008"/>
              <a:ext cx="102707" cy="45719"/>
            </a:xfrm>
            <a:prstGeom prst="rect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335542" y="1658251"/>
            <a:ext cx="102707" cy="540000"/>
            <a:chOff x="2731056" y="980728"/>
            <a:chExt cx="102707" cy="540000"/>
          </a:xfrm>
        </p:grpSpPr>
        <p:sp>
          <p:nvSpPr>
            <p:cNvPr id="24" name="Obdélník 23"/>
            <p:cNvSpPr/>
            <p:nvPr/>
          </p:nvSpPr>
          <p:spPr>
            <a:xfrm>
              <a:off x="2739181" y="980728"/>
              <a:ext cx="86459" cy="54000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731056" y="1205008"/>
              <a:ext cx="102707" cy="45719"/>
            </a:xfrm>
            <a:prstGeom prst="rect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30" name="Picture 6" descr="C:\Users\Karkošková\AppData\Local\Microsoft\Windows\Temporary Internet Files\Content.IE5\12IOP452\MC900013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885" y="1954114"/>
            <a:ext cx="2229628" cy="3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5149985" y="1650267"/>
            <a:ext cx="102707" cy="540000"/>
            <a:chOff x="2731056" y="980728"/>
            <a:chExt cx="102707" cy="540000"/>
          </a:xfrm>
        </p:grpSpPr>
        <p:sp>
          <p:nvSpPr>
            <p:cNvPr id="8" name="Obdélník 7"/>
            <p:cNvSpPr/>
            <p:nvPr/>
          </p:nvSpPr>
          <p:spPr>
            <a:xfrm>
              <a:off x="2739181" y="980728"/>
              <a:ext cx="86459" cy="54000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731056" y="1205008"/>
              <a:ext cx="102707" cy="45719"/>
            </a:xfrm>
            <a:prstGeom prst="rect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290958" y="1631690"/>
            <a:ext cx="102707" cy="540000"/>
            <a:chOff x="2731056" y="980728"/>
            <a:chExt cx="102707" cy="540000"/>
          </a:xfrm>
        </p:grpSpPr>
        <p:sp>
          <p:nvSpPr>
            <p:cNvPr id="27" name="Obdélník 26"/>
            <p:cNvSpPr/>
            <p:nvPr/>
          </p:nvSpPr>
          <p:spPr>
            <a:xfrm>
              <a:off x="2739181" y="980728"/>
              <a:ext cx="86459" cy="54000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731056" y="1205008"/>
              <a:ext cx="102707" cy="45719"/>
            </a:xfrm>
            <a:prstGeom prst="rect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310876" y="5275885"/>
            <a:ext cx="4540728" cy="1540987"/>
            <a:chOff x="1964242" y="5399088"/>
            <a:chExt cx="5204270" cy="1574970"/>
          </a:xfrm>
        </p:grpSpPr>
        <p:sp>
          <p:nvSpPr>
            <p:cNvPr id="14" name="TextovéPole 13"/>
            <p:cNvSpPr txBox="1"/>
            <p:nvPr/>
          </p:nvSpPr>
          <p:spPr>
            <a:xfrm>
              <a:off x="1964242" y="5404398"/>
              <a:ext cx="9124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ln w="31550" cmpd="sng">
                    <a:gradFill>
                      <a:gsLst>
                        <a:gs pos="70000">
                          <a:schemeClr val="accent6">
                            <a:shade val="50000"/>
                            <a:satMod val="190000"/>
                          </a:schemeClr>
                        </a:gs>
                        <a:gs pos="0">
                          <a:schemeClr val="accent6">
                            <a:tint val="77000"/>
                            <a:satMod val="180000"/>
                          </a:schemeClr>
                        </a:gs>
                      </a:gsLst>
                      <a:lin ang="5400000"/>
                    </a:gradFill>
                    <a:prstDash val="solid"/>
                  </a:ln>
                  <a:solidFill>
                    <a:schemeClr val="accent6">
                      <a:tint val="15000"/>
                      <a:satMod val="200000"/>
                    </a:schemeClr>
                  </a:solidFill>
                  <a:effectLst>
                    <a:outerShdw blurRad="50800" dist="40000" dir="5400000" algn="tl" rotWithShape="0">
                      <a:srgbClr val="000000">
                        <a:shade val="5000"/>
                        <a:satMod val="120000"/>
                        <a:alpha val="33000"/>
                      </a:srgbClr>
                    </a:outerShdw>
                  </a:effectLst>
                  <a:latin typeface="Trebuchet MS" pitchFamily="34" charset="0"/>
                  <a:cs typeface="Arial" pitchFamily="34" charset="0"/>
                </a:rPr>
                <a:t>2</a:t>
              </a:r>
              <a:endParaRPr lang="cs-CZ" sz="96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rebuchet MS" pitchFamily="34" charset="0"/>
                <a:cs typeface="Arial" pitchFamily="34" charset="0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028409" y="5399088"/>
              <a:ext cx="9124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ln w="31550" cmpd="sng">
                    <a:gradFill>
                      <a:gsLst>
                        <a:gs pos="70000">
                          <a:schemeClr val="accent6">
                            <a:shade val="50000"/>
                            <a:satMod val="190000"/>
                          </a:schemeClr>
                        </a:gs>
                        <a:gs pos="0">
                          <a:schemeClr val="accent6">
                            <a:tint val="77000"/>
                            <a:satMod val="180000"/>
                          </a:schemeClr>
                        </a:gs>
                      </a:gsLst>
                      <a:lin ang="5400000"/>
                    </a:gradFill>
                    <a:prstDash val="solid"/>
                  </a:ln>
                  <a:solidFill>
                    <a:schemeClr val="accent6">
                      <a:tint val="15000"/>
                      <a:satMod val="200000"/>
                    </a:schemeClr>
                  </a:solidFill>
                  <a:effectLst>
                    <a:outerShdw blurRad="50800" dist="40000" dir="5400000" algn="tl" rotWithShape="0">
                      <a:srgbClr val="000000">
                        <a:shade val="5000"/>
                        <a:satMod val="120000"/>
                        <a:alpha val="33000"/>
                      </a:srgbClr>
                    </a:outerShdw>
                  </a:effectLst>
                  <a:latin typeface="Trebuchet MS" pitchFamily="34" charset="0"/>
                  <a:cs typeface="Arial" pitchFamily="34" charset="0"/>
                </a:rPr>
                <a:t>1</a:t>
              </a:r>
              <a:endParaRPr lang="cs-CZ" sz="96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rebuchet MS" pitchFamily="34" charset="0"/>
                <a:cs typeface="Arial" pitchFamily="34" charset="0"/>
              </a:endParaRPr>
            </a:p>
          </p:txBody>
        </p:sp>
        <p:sp>
          <p:nvSpPr>
            <p:cNvPr id="16" name="Minus 15"/>
            <p:cNvSpPr/>
            <p:nvPr/>
          </p:nvSpPr>
          <p:spPr>
            <a:xfrm>
              <a:off x="3147941" y="5864815"/>
              <a:ext cx="851554" cy="784494"/>
            </a:xfrm>
            <a:prstGeom prst="mathMinus">
              <a:avLst>
                <a:gd name="adj1" fmla="val 18166"/>
              </a:avLst>
            </a:prstGeom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spc="5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6256083" y="5404397"/>
              <a:ext cx="91242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ln w="31550" cmpd="sng">
                    <a:gradFill>
                      <a:gsLst>
                        <a:gs pos="70000">
                          <a:schemeClr val="accent6">
                            <a:shade val="50000"/>
                            <a:satMod val="190000"/>
                          </a:schemeClr>
                        </a:gs>
                        <a:gs pos="0">
                          <a:schemeClr val="accent6">
                            <a:tint val="77000"/>
                            <a:satMod val="180000"/>
                          </a:schemeClr>
                        </a:gs>
                      </a:gsLst>
                      <a:lin ang="5400000"/>
                    </a:gradFill>
                    <a:prstDash val="solid"/>
                  </a:ln>
                  <a:solidFill>
                    <a:schemeClr val="accent6">
                      <a:tint val="15000"/>
                      <a:satMod val="200000"/>
                    </a:schemeClr>
                  </a:solidFill>
                  <a:effectLst>
                    <a:outerShdw blurRad="50800" dist="40000" dir="5400000" algn="tl" rotWithShape="0">
                      <a:srgbClr val="000000">
                        <a:shade val="5000"/>
                        <a:satMod val="120000"/>
                        <a:alpha val="33000"/>
                      </a:srgbClr>
                    </a:outerShdw>
                  </a:effectLst>
                  <a:latin typeface="Trebuchet MS" pitchFamily="34" charset="0"/>
                  <a:cs typeface="Arial" pitchFamily="34" charset="0"/>
                </a:rPr>
                <a:t>1</a:t>
              </a:r>
              <a:endParaRPr lang="cs-CZ" sz="96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rebuchet MS" pitchFamily="34" charset="0"/>
                <a:cs typeface="Arial" pitchFamily="34" charset="0"/>
              </a:endParaRPr>
            </a:p>
          </p:txBody>
        </p:sp>
        <p:sp>
          <p:nvSpPr>
            <p:cNvPr id="17" name="Je rovno 16"/>
            <p:cNvSpPr/>
            <p:nvPr/>
          </p:nvSpPr>
          <p:spPr>
            <a:xfrm>
              <a:off x="5149985" y="5940790"/>
              <a:ext cx="889684" cy="650208"/>
            </a:xfrm>
            <a:prstGeom prst="mathEqual">
              <a:avLst>
                <a:gd name="adj1" fmla="val 21695"/>
                <a:gd name="adj2" fmla="val 22718"/>
              </a:avLst>
            </a:prstGeom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7" name="vítr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link="rId1">
                  <p14:fade out="250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2" name="vítr [Vysoká kvalita] [Vysoká kvalita].wma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92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43)">
                                      <p:cBhvr>
                                        <p:cTn id="6" dur="2106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20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3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3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639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51520" y="548680"/>
            <a:ext cx="8640960" cy="57606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 cmpd="thickThin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516216" y="836712"/>
            <a:ext cx="1745940" cy="151216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  <a:scene3d>
            <a:camera prst="perspectiveRelaxed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292080" y="2494825"/>
            <a:ext cx="1745940" cy="1512168"/>
          </a:xfrm>
          <a:prstGeom prst="ellipse">
            <a:avLst/>
          </a:prstGeom>
          <a:solidFill>
            <a:srgbClr val="33CC33"/>
          </a:solidFill>
          <a:ln>
            <a:solidFill>
              <a:schemeClr val="tx1"/>
            </a:solidFill>
          </a:ln>
          <a:scene3d>
            <a:camera prst="perspectiveRelaxed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55576" y="4536452"/>
            <a:ext cx="1745940" cy="151216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  <a:scene3d>
            <a:camera prst="perspectiveRelaxed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131840" y="3717032"/>
            <a:ext cx="1745940" cy="151216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  <a:scene3d>
            <a:camera prst="perspectiveRelaxed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6" descr="Architetto -- utente singolo by Anonymous - Drawing by Francesco 'Architetto' Rollandin. From OCAL 0.18 release.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258" y="3138805"/>
            <a:ext cx="155257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Architetto -- utente singolo by Anonymous - Drawing by Francesco 'Architetto' Rollandin. From OCAL 0.18 release.">
            <a:hlinkClick r:id="rId3"/>
          </p:cNvPr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947" y="2325048"/>
            <a:ext cx="155257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098900" y="4711493"/>
            <a:ext cx="9060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2</a:t>
            </a:r>
            <a:endParaRPr lang="cs-CZ" sz="9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99887" y="4706298"/>
            <a:ext cx="9060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9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12" name="Minus 11"/>
          <p:cNvSpPr/>
          <p:nvPr/>
        </p:nvSpPr>
        <p:spPr>
          <a:xfrm>
            <a:off x="5131678" y="5161976"/>
            <a:ext cx="742981" cy="767567"/>
          </a:xfrm>
          <a:prstGeom prst="mathMinus">
            <a:avLst>
              <a:gd name="adj1" fmla="val 18166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43533" y="4711492"/>
            <a:ext cx="9060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9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14" name="Je rovno 13"/>
          <p:cNvSpPr/>
          <p:nvPr/>
        </p:nvSpPr>
        <p:spPr>
          <a:xfrm>
            <a:off x="6878462" y="5236312"/>
            <a:ext cx="776250" cy="636178"/>
          </a:xfrm>
          <a:prstGeom prst="mathEqual">
            <a:avLst>
              <a:gd name="adj1" fmla="val 21695"/>
              <a:gd name="adj2" fmla="val 22718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68761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95005E-6 C 5E-6 0.00023 0.02501 -0.04441 0.04132 -0.08002 C 0.05764 -0.11564 0.09653 -0.22711 0.11737 -0.26689 C 0.1382 -0.30666 0.15278 -0.33072 0.16962 -0.35222 C 0.18646 -0.37373 0.21129 -0.39246 0.23091 -0.39616 C 0.25174 -0.39802 0.26511 -0.39616 0.28907 -0.39408 C 0.31337 -0.39015 0.39601 -0.3587 0.41893 -0.33835 C 0.44132 -0.32054 0.49601 -0.27174 0.504 -0.27082 " pathEditMode="relative" rAng="0" ptsTypes="fssstttf">
                                      <p:cBhvr>
                                        <p:cTn id="2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91" y="-19889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00"/>
                            </p:stCondLst>
                            <p:childTnLst>
                              <p:par>
                                <p:cTn id="69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1" grpId="0"/>
      <p:bldP spid="11" grpId="1"/>
      <p:bldP spid="12" grpId="0" animBg="1"/>
      <p:bldP spid="12" grpId="1" animBg="1"/>
      <p:bldP spid="13" grpId="0"/>
      <p:bldP spid="13" grpId="1"/>
      <p:bldP spid="14" grpId="0" animBg="1"/>
      <p:bldP spid="1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chemeClr val="accent5">
                <a:lumMod val="20000"/>
                <a:lumOff val="80000"/>
              </a:schemeClr>
            </a:gs>
            <a:gs pos="86500">
              <a:srgbClr val="599241"/>
            </a:gs>
            <a:gs pos="13000">
              <a:srgbClr val="FFFF99"/>
            </a:gs>
            <a:gs pos="43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-263281" y="2042695"/>
            <a:ext cx="9721080" cy="3250839"/>
          </a:xfrm>
          <a:custGeom>
            <a:avLst/>
            <a:gdLst>
              <a:gd name="connsiteX0" fmla="*/ 0 w 9865096"/>
              <a:gd name="connsiteY0" fmla="*/ 2556284 h 5112568"/>
              <a:gd name="connsiteX1" fmla="*/ 4932548 w 9865096"/>
              <a:gd name="connsiteY1" fmla="*/ 0 h 5112568"/>
              <a:gd name="connsiteX2" fmla="*/ 9865096 w 9865096"/>
              <a:gd name="connsiteY2" fmla="*/ 2556284 h 5112568"/>
              <a:gd name="connsiteX3" fmla="*/ 4932548 w 9865096"/>
              <a:gd name="connsiteY3" fmla="*/ 5112568 h 5112568"/>
              <a:gd name="connsiteX4" fmla="*/ 0 w 9865096"/>
              <a:gd name="connsiteY4" fmla="*/ 2556284 h 5112568"/>
              <a:gd name="connsiteX0" fmla="*/ 206428 w 10071524"/>
              <a:gd name="connsiteY0" fmla="*/ 2556284 h 5219534"/>
              <a:gd name="connsiteX1" fmla="*/ 5138976 w 10071524"/>
              <a:gd name="connsiteY1" fmla="*/ 0 h 5219534"/>
              <a:gd name="connsiteX2" fmla="*/ 10071524 w 10071524"/>
              <a:gd name="connsiteY2" fmla="*/ 2556284 h 5219534"/>
              <a:gd name="connsiteX3" fmla="*/ 5138976 w 10071524"/>
              <a:gd name="connsiteY3" fmla="*/ 5112568 h 5219534"/>
              <a:gd name="connsiteX4" fmla="*/ 1343728 w 10071524"/>
              <a:gd name="connsiteY4" fmla="*/ 4523089 h 5219534"/>
              <a:gd name="connsiteX5" fmla="*/ 206428 w 10071524"/>
              <a:gd name="connsiteY5" fmla="*/ 2556284 h 5219534"/>
              <a:gd name="connsiteX0" fmla="*/ 52567 w 9917663"/>
              <a:gd name="connsiteY0" fmla="*/ 2631416 h 5294666"/>
              <a:gd name="connsiteX1" fmla="*/ 696836 w 9917663"/>
              <a:gd name="connsiteY1" fmla="*/ 852625 h 5294666"/>
              <a:gd name="connsiteX2" fmla="*/ 4985115 w 9917663"/>
              <a:gd name="connsiteY2" fmla="*/ 75132 h 5294666"/>
              <a:gd name="connsiteX3" fmla="*/ 9917663 w 9917663"/>
              <a:gd name="connsiteY3" fmla="*/ 2631416 h 5294666"/>
              <a:gd name="connsiteX4" fmla="*/ 4985115 w 9917663"/>
              <a:gd name="connsiteY4" fmla="*/ 5187700 h 5294666"/>
              <a:gd name="connsiteX5" fmla="*/ 1189867 w 9917663"/>
              <a:gd name="connsiteY5" fmla="*/ 4598221 h 5294666"/>
              <a:gd name="connsiteX6" fmla="*/ 52567 w 9917663"/>
              <a:gd name="connsiteY6" fmla="*/ 2631416 h 5294666"/>
              <a:gd name="connsiteX0" fmla="*/ 133731 w 9766815"/>
              <a:gd name="connsiteY0" fmla="*/ 2686007 h 5294666"/>
              <a:gd name="connsiteX1" fmla="*/ 545988 w 9766815"/>
              <a:gd name="connsiteY1" fmla="*/ 852625 h 5294666"/>
              <a:gd name="connsiteX2" fmla="*/ 4834267 w 9766815"/>
              <a:gd name="connsiteY2" fmla="*/ 75132 h 5294666"/>
              <a:gd name="connsiteX3" fmla="*/ 9766815 w 9766815"/>
              <a:gd name="connsiteY3" fmla="*/ 2631416 h 5294666"/>
              <a:gd name="connsiteX4" fmla="*/ 4834267 w 9766815"/>
              <a:gd name="connsiteY4" fmla="*/ 5187700 h 5294666"/>
              <a:gd name="connsiteX5" fmla="*/ 1039019 w 9766815"/>
              <a:gd name="connsiteY5" fmla="*/ 4598221 h 5294666"/>
              <a:gd name="connsiteX6" fmla="*/ 133731 w 9766815"/>
              <a:gd name="connsiteY6" fmla="*/ 2686007 h 5294666"/>
              <a:gd name="connsiteX0" fmla="*/ 92098 w 9725182"/>
              <a:gd name="connsiteY0" fmla="*/ 2686007 h 5294666"/>
              <a:gd name="connsiteX1" fmla="*/ 504355 w 9725182"/>
              <a:gd name="connsiteY1" fmla="*/ 852625 h 5294666"/>
              <a:gd name="connsiteX2" fmla="*/ 4792634 w 9725182"/>
              <a:gd name="connsiteY2" fmla="*/ 75132 h 5294666"/>
              <a:gd name="connsiteX3" fmla="*/ 9725182 w 9725182"/>
              <a:gd name="connsiteY3" fmla="*/ 2631416 h 5294666"/>
              <a:gd name="connsiteX4" fmla="*/ 4792634 w 9725182"/>
              <a:gd name="connsiteY4" fmla="*/ 5187700 h 5294666"/>
              <a:gd name="connsiteX5" fmla="*/ 997386 w 9725182"/>
              <a:gd name="connsiteY5" fmla="*/ 4598221 h 5294666"/>
              <a:gd name="connsiteX6" fmla="*/ 92098 w 9725182"/>
              <a:gd name="connsiteY6" fmla="*/ 2686007 h 5294666"/>
              <a:gd name="connsiteX0" fmla="*/ 83151 w 9716235"/>
              <a:gd name="connsiteY0" fmla="*/ 2686007 h 5280580"/>
              <a:gd name="connsiteX1" fmla="*/ 495408 w 9716235"/>
              <a:gd name="connsiteY1" fmla="*/ 852625 h 5280580"/>
              <a:gd name="connsiteX2" fmla="*/ 4783687 w 9716235"/>
              <a:gd name="connsiteY2" fmla="*/ 75132 h 5280580"/>
              <a:gd name="connsiteX3" fmla="*/ 9716235 w 9716235"/>
              <a:gd name="connsiteY3" fmla="*/ 2631416 h 5280580"/>
              <a:gd name="connsiteX4" fmla="*/ 4783687 w 9716235"/>
              <a:gd name="connsiteY4" fmla="*/ 5187700 h 5280580"/>
              <a:gd name="connsiteX5" fmla="*/ 988439 w 9716235"/>
              <a:gd name="connsiteY5" fmla="*/ 4598221 h 5280580"/>
              <a:gd name="connsiteX6" fmla="*/ 85974 w 9716235"/>
              <a:gd name="connsiteY6" fmla="*/ 3582177 h 5280580"/>
              <a:gd name="connsiteX7" fmla="*/ 83151 w 9716235"/>
              <a:gd name="connsiteY7" fmla="*/ 2686007 h 5280580"/>
              <a:gd name="connsiteX0" fmla="*/ 77087 w 9710171"/>
              <a:gd name="connsiteY0" fmla="*/ 2686007 h 5280580"/>
              <a:gd name="connsiteX1" fmla="*/ 489344 w 9710171"/>
              <a:gd name="connsiteY1" fmla="*/ 852625 h 5280580"/>
              <a:gd name="connsiteX2" fmla="*/ 4777623 w 9710171"/>
              <a:gd name="connsiteY2" fmla="*/ 75132 h 5280580"/>
              <a:gd name="connsiteX3" fmla="*/ 9710171 w 9710171"/>
              <a:gd name="connsiteY3" fmla="*/ 2631416 h 5280580"/>
              <a:gd name="connsiteX4" fmla="*/ 4777623 w 9710171"/>
              <a:gd name="connsiteY4" fmla="*/ 5187700 h 5280580"/>
              <a:gd name="connsiteX5" fmla="*/ 982375 w 9710171"/>
              <a:gd name="connsiteY5" fmla="*/ 4598221 h 5280580"/>
              <a:gd name="connsiteX6" fmla="*/ 79910 w 9710171"/>
              <a:gd name="connsiteY6" fmla="*/ 3582177 h 5280580"/>
              <a:gd name="connsiteX7" fmla="*/ 77087 w 9710171"/>
              <a:gd name="connsiteY7" fmla="*/ 2686007 h 5280580"/>
              <a:gd name="connsiteX0" fmla="*/ 77087 w 9328034"/>
              <a:gd name="connsiteY0" fmla="*/ 2691755 h 5280255"/>
              <a:gd name="connsiteX1" fmla="*/ 489344 w 9328034"/>
              <a:gd name="connsiteY1" fmla="*/ 858373 h 5280255"/>
              <a:gd name="connsiteX2" fmla="*/ 4777623 w 9328034"/>
              <a:gd name="connsiteY2" fmla="*/ 80880 h 5280255"/>
              <a:gd name="connsiteX3" fmla="*/ 9328034 w 9328034"/>
              <a:gd name="connsiteY3" fmla="*/ 2732699 h 5280255"/>
              <a:gd name="connsiteX4" fmla="*/ 4777623 w 9328034"/>
              <a:gd name="connsiteY4" fmla="*/ 5193448 h 5280255"/>
              <a:gd name="connsiteX5" fmla="*/ 982375 w 9328034"/>
              <a:gd name="connsiteY5" fmla="*/ 4603969 h 5280255"/>
              <a:gd name="connsiteX6" fmla="*/ 79910 w 9328034"/>
              <a:gd name="connsiteY6" fmla="*/ 3587925 h 5280255"/>
              <a:gd name="connsiteX7" fmla="*/ 77087 w 9328034"/>
              <a:gd name="connsiteY7" fmla="*/ 2691755 h 5280255"/>
              <a:gd name="connsiteX0" fmla="*/ 77087 w 9758425"/>
              <a:gd name="connsiteY0" fmla="*/ 2623906 h 5212406"/>
              <a:gd name="connsiteX1" fmla="*/ 489344 w 9758425"/>
              <a:gd name="connsiteY1" fmla="*/ 790524 h 5212406"/>
              <a:gd name="connsiteX2" fmla="*/ 4777623 w 9758425"/>
              <a:gd name="connsiteY2" fmla="*/ 13031 h 5212406"/>
              <a:gd name="connsiteX3" fmla="*/ 9087433 w 9758425"/>
              <a:gd name="connsiteY3" fmla="*/ 1363731 h 5212406"/>
              <a:gd name="connsiteX4" fmla="*/ 9328034 w 9758425"/>
              <a:gd name="connsiteY4" fmla="*/ 2664850 h 5212406"/>
              <a:gd name="connsiteX5" fmla="*/ 4777623 w 9758425"/>
              <a:gd name="connsiteY5" fmla="*/ 5125599 h 5212406"/>
              <a:gd name="connsiteX6" fmla="*/ 982375 w 9758425"/>
              <a:gd name="connsiteY6" fmla="*/ 4536120 h 5212406"/>
              <a:gd name="connsiteX7" fmla="*/ 79910 w 9758425"/>
              <a:gd name="connsiteY7" fmla="*/ 3520076 h 5212406"/>
              <a:gd name="connsiteX8" fmla="*/ 77087 w 9758425"/>
              <a:gd name="connsiteY8" fmla="*/ 2623906 h 5212406"/>
              <a:gd name="connsiteX0" fmla="*/ 77087 w 9665813"/>
              <a:gd name="connsiteY0" fmla="*/ 2623906 h 5212406"/>
              <a:gd name="connsiteX1" fmla="*/ 489344 w 9665813"/>
              <a:gd name="connsiteY1" fmla="*/ 790524 h 5212406"/>
              <a:gd name="connsiteX2" fmla="*/ 4777623 w 9665813"/>
              <a:gd name="connsiteY2" fmla="*/ 13031 h 5212406"/>
              <a:gd name="connsiteX3" fmla="*/ 9087433 w 9665813"/>
              <a:gd name="connsiteY3" fmla="*/ 1363731 h 5212406"/>
              <a:gd name="connsiteX4" fmla="*/ 9328034 w 9665813"/>
              <a:gd name="connsiteY4" fmla="*/ 2664850 h 5212406"/>
              <a:gd name="connsiteX5" fmla="*/ 4777623 w 9665813"/>
              <a:gd name="connsiteY5" fmla="*/ 5125599 h 5212406"/>
              <a:gd name="connsiteX6" fmla="*/ 982375 w 9665813"/>
              <a:gd name="connsiteY6" fmla="*/ 4536120 h 5212406"/>
              <a:gd name="connsiteX7" fmla="*/ 79910 w 9665813"/>
              <a:gd name="connsiteY7" fmla="*/ 3520076 h 5212406"/>
              <a:gd name="connsiteX8" fmla="*/ 77087 w 9665813"/>
              <a:gd name="connsiteY8" fmla="*/ 2623906 h 5212406"/>
              <a:gd name="connsiteX0" fmla="*/ 77087 w 9665813"/>
              <a:gd name="connsiteY0" fmla="*/ 2623906 h 5212406"/>
              <a:gd name="connsiteX1" fmla="*/ 489344 w 9665813"/>
              <a:gd name="connsiteY1" fmla="*/ 790524 h 5212406"/>
              <a:gd name="connsiteX2" fmla="*/ 4777623 w 9665813"/>
              <a:gd name="connsiteY2" fmla="*/ 13031 h 5212406"/>
              <a:gd name="connsiteX3" fmla="*/ 9087433 w 9665813"/>
              <a:gd name="connsiteY3" fmla="*/ 1363731 h 5212406"/>
              <a:gd name="connsiteX4" fmla="*/ 9328034 w 9665813"/>
              <a:gd name="connsiteY4" fmla="*/ 2664850 h 5212406"/>
              <a:gd name="connsiteX5" fmla="*/ 4777623 w 9665813"/>
              <a:gd name="connsiteY5" fmla="*/ 5125599 h 5212406"/>
              <a:gd name="connsiteX6" fmla="*/ 982375 w 9665813"/>
              <a:gd name="connsiteY6" fmla="*/ 4536120 h 5212406"/>
              <a:gd name="connsiteX7" fmla="*/ 79910 w 9665813"/>
              <a:gd name="connsiteY7" fmla="*/ 3520076 h 5212406"/>
              <a:gd name="connsiteX8" fmla="*/ 77087 w 9665813"/>
              <a:gd name="connsiteY8" fmla="*/ 2623906 h 5212406"/>
              <a:gd name="connsiteX0" fmla="*/ 77087 w 9627860"/>
              <a:gd name="connsiteY0" fmla="*/ 2623906 h 5191275"/>
              <a:gd name="connsiteX1" fmla="*/ 489344 w 9627860"/>
              <a:gd name="connsiteY1" fmla="*/ 790524 h 5191275"/>
              <a:gd name="connsiteX2" fmla="*/ 4777623 w 9627860"/>
              <a:gd name="connsiteY2" fmla="*/ 13031 h 5191275"/>
              <a:gd name="connsiteX3" fmla="*/ 9087433 w 9627860"/>
              <a:gd name="connsiteY3" fmla="*/ 1363731 h 5191275"/>
              <a:gd name="connsiteX4" fmla="*/ 9273443 w 9627860"/>
              <a:gd name="connsiteY4" fmla="*/ 3006044 h 5191275"/>
              <a:gd name="connsiteX5" fmla="*/ 4777623 w 9627860"/>
              <a:gd name="connsiteY5" fmla="*/ 5125599 h 5191275"/>
              <a:gd name="connsiteX6" fmla="*/ 982375 w 9627860"/>
              <a:gd name="connsiteY6" fmla="*/ 4536120 h 5191275"/>
              <a:gd name="connsiteX7" fmla="*/ 79910 w 9627860"/>
              <a:gd name="connsiteY7" fmla="*/ 3520076 h 5191275"/>
              <a:gd name="connsiteX8" fmla="*/ 77087 w 9627860"/>
              <a:gd name="connsiteY8" fmla="*/ 2623906 h 5191275"/>
              <a:gd name="connsiteX0" fmla="*/ 77087 w 9347373"/>
              <a:gd name="connsiteY0" fmla="*/ 2623906 h 5191275"/>
              <a:gd name="connsiteX1" fmla="*/ 489344 w 9347373"/>
              <a:gd name="connsiteY1" fmla="*/ 790524 h 5191275"/>
              <a:gd name="connsiteX2" fmla="*/ 4777623 w 9347373"/>
              <a:gd name="connsiteY2" fmla="*/ 13031 h 5191275"/>
              <a:gd name="connsiteX3" fmla="*/ 9087433 w 9347373"/>
              <a:gd name="connsiteY3" fmla="*/ 1363731 h 5191275"/>
              <a:gd name="connsiteX4" fmla="*/ 9273443 w 9347373"/>
              <a:gd name="connsiteY4" fmla="*/ 3006044 h 5191275"/>
              <a:gd name="connsiteX5" fmla="*/ 4777623 w 9347373"/>
              <a:gd name="connsiteY5" fmla="*/ 5125599 h 5191275"/>
              <a:gd name="connsiteX6" fmla="*/ 982375 w 9347373"/>
              <a:gd name="connsiteY6" fmla="*/ 4536120 h 5191275"/>
              <a:gd name="connsiteX7" fmla="*/ 79910 w 9347373"/>
              <a:gd name="connsiteY7" fmla="*/ 3520076 h 5191275"/>
              <a:gd name="connsiteX8" fmla="*/ 77087 w 9347373"/>
              <a:gd name="connsiteY8" fmla="*/ 2623906 h 5191275"/>
              <a:gd name="connsiteX0" fmla="*/ 77087 w 9360611"/>
              <a:gd name="connsiteY0" fmla="*/ 2623906 h 5162995"/>
              <a:gd name="connsiteX1" fmla="*/ 489344 w 9360611"/>
              <a:gd name="connsiteY1" fmla="*/ 790524 h 5162995"/>
              <a:gd name="connsiteX2" fmla="*/ 4777623 w 9360611"/>
              <a:gd name="connsiteY2" fmla="*/ 13031 h 5162995"/>
              <a:gd name="connsiteX3" fmla="*/ 9087433 w 9360611"/>
              <a:gd name="connsiteY3" fmla="*/ 1363731 h 5162995"/>
              <a:gd name="connsiteX4" fmla="*/ 9300739 w 9360611"/>
              <a:gd name="connsiteY4" fmla="*/ 3497364 h 5162995"/>
              <a:gd name="connsiteX5" fmla="*/ 4777623 w 9360611"/>
              <a:gd name="connsiteY5" fmla="*/ 5125599 h 5162995"/>
              <a:gd name="connsiteX6" fmla="*/ 982375 w 9360611"/>
              <a:gd name="connsiteY6" fmla="*/ 4536120 h 5162995"/>
              <a:gd name="connsiteX7" fmla="*/ 79910 w 9360611"/>
              <a:gd name="connsiteY7" fmla="*/ 3520076 h 5162995"/>
              <a:gd name="connsiteX8" fmla="*/ 77087 w 9360611"/>
              <a:gd name="connsiteY8" fmla="*/ 2623906 h 5162995"/>
              <a:gd name="connsiteX0" fmla="*/ 91991 w 9375515"/>
              <a:gd name="connsiteY0" fmla="*/ 2623906 h 5162995"/>
              <a:gd name="connsiteX1" fmla="*/ 504248 w 9375515"/>
              <a:gd name="connsiteY1" fmla="*/ 790524 h 5162995"/>
              <a:gd name="connsiteX2" fmla="*/ 4792527 w 9375515"/>
              <a:gd name="connsiteY2" fmla="*/ 13031 h 5162995"/>
              <a:gd name="connsiteX3" fmla="*/ 9102337 w 9375515"/>
              <a:gd name="connsiteY3" fmla="*/ 1363731 h 5162995"/>
              <a:gd name="connsiteX4" fmla="*/ 9315643 w 9375515"/>
              <a:gd name="connsiteY4" fmla="*/ 3497364 h 5162995"/>
              <a:gd name="connsiteX5" fmla="*/ 4792527 w 9375515"/>
              <a:gd name="connsiteY5" fmla="*/ 5125599 h 5162995"/>
              <a:gd name="connsiteX6" fmla="*/ 997279 w 9375515"/>
              <a:gd name="connsiteY6" fmla="*/ 4536120 h 5162995"/>
              <a:gd name="connsiteX7" fmla="*/ 94814 w 9375515"/>
              <a:gd name="connsiteY7" fmla="*/ 3520076 h 5162995"/>
              <a:gd name="connsiteX8" fmla="*/ 91991 w 9375515"/>
              <a:gd name="connsiteY8" fmla="*/ 2623906 h 5162995"/>
              <a:gd name="connsiteX0" fmla="*/ 56598 w 9340122"/>
              <a:gd name="connsiteY0" fmla="*/ 2622340 h 5161429"/>
              <a:gd name="connsiteX1" fmla="*/ 73070 w 9340122"/>
              <a:gd name="connsiteY1" fmla="*/ 952732 h 5161429"/>
              <a:gd name="connsiteX2" fmla="*/ 468855 w 9340122"/>
              <a:gd name="connsiteY2" fmla="*/ 788958 h 5161429"/>
              <a:gd name="connsiteX3" fmla="*/ 4757134 w 9340122"/>
              <a:gd name="connsiteY3" fmla="*/ 11465 h 5161429"/>
              <a:gd name="connsiteX4" fmla="*/ 9066944 w 9340122"/>
              <a:gd name="connsiteY4" fmla="*/ 1362165 h 5161429"/>
              <a:gd name="connsiteX5" fmla="*/ 9280250 w 9340122"/>
              <a:gd name="connsiteY5" fmla="*/ 3495798 h 5161429"/>
              <a:gd name="connsiteX6" fmla="*/ 4757134 w 9340122"/>
              <a:gd name="connsiteY6" fmla="*/ 5124033 h 5161429"/>
              <a:gd name="connsiteX7" fmla="*/ 961886 w 9340122"/>
              <a:gd name="connsiteY7" fmla="*/ 4534554 h 5161429"/>
              <a:gd name="connsiteX8" fmla="*/ 59421 w 9340122"/>
              <a:gd name="connsiteY8" fmla="*/ 3518510 h 5161429"/>
              <a:gd name="connsiteX9" fmla="*/ 56598 w 9340122"/>
              <a:gd name="connsiteY9" fmla="*/ 2622340 h 5161429"/>
              <a:gd name="connsiteX0" fmla="*/ 56598 w 9340122"/>
              <a:gd name="connsiteY0" fmla="*/ 2622340 h 5161429"/>
              <a:gd name="connsiteX1" fmla="*/ 73070 w 9340122"/>
              <a:gd name="connsiteY1" fmla="*/ 952732 h 5161429"/>
              <a:gd name="connsiteX2" fmla="*/ 468855 w 9340122"/>
              <a:gd name="connsiteY2" fmla="*/ 788958 h 5161429"/>
              <a:gd name="connsiteX3" fmla="*/ 4757134 w 9340122"/>
              <a:gd name="connsiteY3" fmla="*/ 11465 h 5161429"/>
              <a:gd name="connsiteX4" fmla="*/ 9066944 w 9340122"/>
              <a:gd name="connsiteY4" fmla="*/ 1362165 h 5161429"/>
              <a:gd name="connsiteX5" fmla="*/ 9280250 w 9340122"/>
              <a:gd name="connsiteY5" fmla="*/ 3495798 h 5161429"/>
              <a:gd name="connsiteX6" fmla="*/ 4757134 w 9340122"/>
              <a:gd name="connsiteY6" fmla="*/ 5124033 h 5161429"/>
              <a:gd name="connsiteX7" fmla="*/ 961886 w 9340122"/>
              <a:gd name="connsiteY7" fmla="*/ 4534554 h 5161429"/>
              <a:gd name="connsiteX8" fmla="*/ 59421 w 9340122"/>
              <a:gd name="connsiteY8" fmla="*/ 3518510 h 5161429"/>
              <a:gd name="connsiteX9" fmla="*/ 56598 w 9340122"/>
              <a:gd name="connsiteY9" fmla="*/ 2622340 h 5161429"/>
              <a:gd name="connsiteX0" fmla="*/ 56598 w 9288149"/>
              <a:gd name="connsiteY0" fmla="*/ 2622340 h 5161429"/>
              <a:gd name="connsiteX1" fmla="*/ 73070 w 9288149"/>
              <a:gd name="connsiteY1" fmla="*/ 952732 h 5161429"/>
              <a:gd name="connsiteX2" fmla="*/ 468855 w 9288149"/>
              <a:gd name="connsiteY2" fmla="*/ 788958 h 5161429"/>
              <a:gd name="connsiteX3" fmla="*/ 4757134 w 9288149"/>
              <a:gd name="connsiteY3" fmla="*/ 11465 h 5161429"/>
              <a:gd name="connsiteX4" fmla="*/ 9066944 w 9288149"/>
              <a:gd name="connsiteY4" fmla="*/ 1362165 h 5161429"/>
              <a:gd name="connsiteX5" fmla="*/ 9280250 w 9288149"/>
              <a:gd name="connsiteY5" fmla="*/ 3495798 h 5161429"/>
              <a:gd name="connsiteX6" fmla="*/ 4757134 w 9288149"/>
              <a:gd name="connsiteY6" fmla="*/ 5124033 h 5161429"/>
              <a:gd name="connsiteX7" fmla="*/ 961886 w 9288149"/>
              <a:gd name="connsiteY7" fmla="*/ 4534554 h 5161429"/>
              <a:gd name="connsiteX8" fmla="*/ 59421 w 9288149"/>
              <a:gd name="connsiteY8" fmla="*/ 3518510 h 5161429"/>
              <a:gd name="connsiteX9" fmla="*/ 56598 w 9288149"/>
              <a:gd name="connsiteY9" fmla="*/ 2622340 h 5161429"/>
              <a:gd name="connsiteX0" fmla="*/ 56598 w 9336144"/>
              <a:gd name="connsiteY0" fmla="*/ 2621875 h 5160964"/>
              <a:gd name="connsiteX1" fmla="*/ 73070 w 9336144"/>
              <a:gd name="connsiteY1" fmla="*/ 952267 h 5160964"/>
              <a:gd name="connsiteX2" fmla="*/ 468855 w 9336144"/>
              <a:gd name="connsiteY2" fmla="*/ 788493 h 5160964"/>
              <a:gd name="connsiteX3" fmla="*/ 4757134 w 9336144"/>
              <a:gd name="connsiteY3" fmla="*/ 11000 h 5160964"/>
              <a:gd name="connsiteX4" fmla="*/ 9189773 w 9336144"/>
              <a:gd name="connsiteY4" fmla="*/ 1348052 h 5160964"/>
              <a:gd name="connsiteX5" fmla="*/ 9280250 w 9336144"/>
              <a:gd name="connsiteY5" fmla="*/ 3495333 h 5160964"/>
              <a:gd name="connsiteX6" fmla="*/ 4757134 w 9336144"/>
              <a:gd name="connsiteY6" fmla="*/ 5123568 h 5160964"/>
              <a:gd name="connsiteX7" fmla="*/ 961886 w 9336144"/>
              <a:gd name="connsiteY7" fmla="*/ 4534089 h 5160964"/>
              <a:gd name="connsiteX8" fmla="*/ 59421 w 9336144"/>
              <a:gd name="connsiteY8" fmla="*/ 3518045 h 5160964"/>
              <a:gd name="connsiteX9" fmla="*/ 56598 w 9336144"/>
              <a:gd name="connsiteY9" fmla="*/ 2621875 h 5160964"/>
              <a:gd name="connsiteX0" fmla="*/ 56598 w 9336144"/>
              <a:gd name="connsiteY0" fmla="*/ 2621875 h 5160964"/>
              <a:gd name="connsiteX1" fmla="*/ 73070 w 9336144"/>
              <a:gd name="connsiteY1" fmla="*/ 952267 h 5160964"/>
              <a:gd name="connsiteX2" fmla="*/ 468855 w 9336144"/>
              <a:gd name="connsiteY2" fmla="*/ 788493 h 5160964"/>
              <a:gd name="connsiteX3" fmla="*/ 4757134 w 9336144"/>
              <a:gd name="connsiteY3" fmla="*/ 11000 h 5160964"/>
              <a:gd name="connsiteX4" fmla="*/ 9189773 w 9336144"/>
              <a:gd name="connsiteY4" fmla="*/ 1348052 h 5160964"/>
              <a:gd name="connsiteX5" fmla="*/ 9280250 w 9336144"/>
              <a:gd name="connsiteY5" fmla="*/ 3495333 h 5160964"/>
              <a:gd name="connsiteX6" fmla="*/ 4757134 w 9336144"/>
              <a:gd name="connsiteY6" fmla="*/ 5123568 h 5160964"/>
              <a:gd name="connsiteX7" fmla="*/ 961886 w 9336144"/>
              <a:gd name="connsiteY7" fmla="*/ 4534089 h 5160964"/>
              <a:gd name="connsiteX8" fmla="*/ 59421 w 9336144"/>
              <a:gd name="connsiteY8" fmla="*/ 3518045 h 5160964"/>
              <a:gd name="connsiteX9" fmla="*/ 56598 w 9336144"/>
              <a:gd name="connsiteY9" fmla="*/ 2621875 h 5160964"/>
              <a:gd name="connsiteX0" fmla="*/ 56598 w 9336144"/>
              <a:gd name="connsiteY0" fmla="*/ 2621875 h 5160964"/>
              <a:gd name="connsiteX1" fmla="*/ 73070 w 9336144"/>
              <a:gd name="connsiteY1" fmla="*/ 952267 h 5160964"/>
              <a:gd name="connsiteX2" fmla="*/ 468855 w 9336144"/>
              <a:gd name="connsiteY2" fmla="*/ 788493 h 5160964"/>
              <a:gd name="connsiteX3" fmla="*/ 4757134 w 9336144"/>
              <a:gd name="connsiteY3" fmla="*/ 11000 h 5160964"/>
              <a:gd name="connsiteX4" fmla="*/ 9189773 w 9336144"/>
              <a:gd name="connsiteY4" fmla="*/ 1348052 h 5160964"/>
              <a:gd name="connsiteX5" fmla="*/ 9280250 w 9336144"/>
              <a:gd name="connsiteY5" fmla="*/ 3495333 h 5160964"/>
              <a:gd name="connsiteX6" fmla="*/ 4757134 w 9336144"/>
              <a:gd name="connsiteY6" fmla="*/ 5123568 h 5160964"/>
              <a:gd name="connsiteX7" fmla="*/ 961886 w 9336144"/>
              <a:gd name="connsiteY7" fmla="*/ 4534089 h 5160964"/>
              <a:gd name="connsiteX8" fmla="*/ 59421 w 9336144"/>
              <a:gd name="connsiteY8" fmla="*/ 3518045 h 5160964"/>
              <a:gd name="connsiteX9" fmla="*/ 56598 w 9336144"/>
              <a:gd name="connsiteY9" fmla="*/ 2621875 h 5160964"/>
              <a:gd name="connsiteX0" fmla="*/ 56598 w 9336144"/>
              <a:gd name="connsiteY0" fmla="*/ 2621875 h 5160964"/>
              <a:gd name="connsiteX1" fmla="*/ 73070 w 9336144"/>
              <a:gd name="connsiteY1" fmla="*/ 952267 h 5160964"/>
              <a:gd name="connsiteX2" fmla="*/ 468855 w 9336144"/>
              <a:gd name="connsiteY2" fmla="*/ 788493 h 5160964"/>
              <a:gd name="connsiteX3" fmla="*/ 4757134 w 9336144"/>
              <a:gd name="connsiteY3" fmla="*/ 11000 h 5160964"/>
              <a:gd name="connsiteX4" fmla="*/ 9189773 w 9336144"/>
              <a:gd name="connsiteY4" fmla="*/ 1348052 h 5160964"/>
              <a:gd name="connsiteX5" fmla="*/ 9280250 w 9336144"/>
              <a:gd name="connsiteY5" fmla="*/ 3495333 h 5160964"/>
              <a:gd name="connsiteX6" fmla="*/ 4757134 w 9336144"/>
              <a:gd name="connsiteY6" fmla="*/ 5123568 h 5160964"/>
              <a:gd name="connsiteX7" fmla="*/ 961886 w 9336144"/>
              <a:gd name="connsiteY7" fmla="*/ 4534089 h 5160964"/>
              <a:gd name="connsiteX8" fmla="*/ 59421 w 9336144"/>
              <a:gd name="connsiteY8" fmla="*/ 3518045 h 5160964"/>
              <a:gd name="connsiteX9" fmla="*/ 56598 w 9336144"/>
              <a:gd name="connsiteY9" fmla="*/ 2621875 h 5160964"/>
              <a:gd name="connsiteX0" fmla="*/ 56598 w 9336144"/>
              <a:gd name="connsiteY0" fmla="*/ 2621875 h 5160964"/>
              <a:gd name="connsiteX1" fmla="*/ 73070 w 9336144"/>
              <a:gd name="connsiteY1" fmla="*/ 952267 h 5160964"/>
              <a:gd name="connsiteX2" fmla="*/ 468855 w 9336144"/>
              <a:gd name="connsiteY2" fmla="*/ 788493 h 5160964"/>
              <a:gd name="connsiteX3" fmla="*/ 4757134 w 9336144"/>
              <a:gd name="connsiteY3" fmla="*/ 11000 h 5160964"/>
              <a:gd name="connsiteX4" fmla="*/ 9189773 w 9336144"/>
              <a:gd name="connsiteY4" fmla="*/ 1348052 h 5160964"/>
              <a:gd name="connsiteX5" fmla="*/ 9280250 w 9336144"/>
              <a:gd name="connsiteY5" fmla="*/ 3495333 h 5160964"/>
              <a:gd name="connsiteX6" fmla="*/ 4757134 w 9336144"/>
              <a:gd name="connsiteY6" fmla="*/ 5123568 h 5160964"/>
              <a:gd name="connsiteX7" fmla="*/ 961886 w 9336144"/>
              <a:gd name="connsiteY7" fmla="*/ 4534089 h 5160964"/>
              <a:gd name="connsiteX8" fmla="*/ 59421 w 9336144"/>
              <a:gd name="connsiteY8" fmla="*/ 3518045 h 5160964"/>
              <a:gd name="connsiteX9" fmla="*/ 56598 w 9336144"/>
              <a:gd name="connsiteY9" fmla="*/ 2621875 h 5160964"/>
              <a:gd name="connsiteX0" fmla="*/ 62160 w 9341706"/>
              <a:gd name="connsiteY0" fmla="*/ 2623598 h 5162687"/>
              <a:gd name="connsiteX1" fmla="*/ 474417 w 9341706"/>
              <a:gd name="connsiteY1" fmla="*/ 790216 h 5162687"/>
              <a:gd name="connsiteX2" fmla="*/ 4762696 w 9341706"/>
              <a:gd name="connsiteY2" fmla="*/ 12723 h 5162687"/>
              <a:gd name="connsiteX3" fmla="*/ 9195335 w 9341706"/>
              <a:gd name="connsiteY3" fmla="*/ 1349775 h 5162687"/>
              <a:gd name="connsiteX4" fmla="*/ 9285812 w 9341706"/>
              <a:gd name="connsiteY4" fmla="*/ 3497056 h 5162687"/>
              <a:gd name="connsiteX5" fmla="*/ 4762696 w 9341706"/>
              <a:gd name="connsiteY5" fmla="*/ 5125291 h 5162687"/>
              <a:gd name="connsiteX6" fmla="*/ 967448 w 9341706"/>
              <a:gd name="connsiteY6" fmla="*/ 4535812 h 5162687"/>
              <a:gd name="connsiteX7" fmla="*/ 64983 w 9341706"/>
              <a:gd name="connsiteY7" fmla="*/ 3519768 h 5162687"/>
              <a:gd name="connsiteX8" fmla="*/ 62160 w 9341706"/>
              <a:gd name="connsiteY8" fmla="*/ 2623598 h 5162687"/>
              <a:gd name="connsiteX0" fmla="*/ 63837 w 9343383"/>
              <a:gd name="connsiteY0" fmla="*/ 2623598 h 5162687"/>
              <a:gd name="connsiteX1" fmla="*/ 476094 w 9343383"/>
              <a:gd name="connsiteY1" fmla="*/ 790216 h 5162687"/>
              <a:gd name="connsiteX2" fmla="*/ 4764373 w 9343383"/>
              <a:gd name="connsiteY2" fmla="*/ 12723 h 5162687"/>
              <a:gd name="connsiteX3" fmla="*/ 9197012 w 9343383"/>
              <a:gd name="connsiteY3" fmla="*/ 1349775 h 5162687"/>
              <a:gd name="connsiteX4" fmla="*/ 9287489 w 9343383"/>
              <a:gd name="connsiteY4" fmla="*/ 3497056 h 5162687"/>
              <a:gd name="connsiteX5" fmla="*/ 4764373 w 9343383"/>
              <a:gd name="connsiteY5" fmla="*/ 5125291 h 5162687"/>
              <a:gd name="connsiteX6" fmla="*/ 969125 w 9343383"/>
              <a:gd name="connsiteY6" fmla="*/ 4535812 h 5162687"/>
              <a:gd name="connsiteX7" fmla="*/ 93956 w 9343383"/>
              <a:gd name="connsiteY7" fmla="*/ 3915553 h 5162687"/>
              <a:gd name="connsiteX8" fmla="*/ 63837 w 9343383"/>
              <a:gd name="connsiteY8" fmla="*/ 2623598 h 5162687"/>
              <a:gd name="connsiteX0" fmla="*/ 62999 w 9342545"/>
              <a:gd name="connsiteY0" fmla="*/ 2623598 h 5162687"/>
              <a:gd name="connsiteX1" fmla="*/ 475256 w 9342545"/>
              <a:gd name="connsiteY1" fmla="*/ 790216 h 5162687"/>
              <a:gd name="connsiteX2" fmla="*/ 4763535 w 9342545"/>
              <a:gd name="connsiteY2" fmla="*/ 12723 h 5162687"/>
              <a:gd name="connsiteX3" fmla="*/ 9196174 w 9342545"/>
              <a:gd name="connsiteY3" fmla="*/ 1349775 h 5162687"/>
              <a:gd name="connsiteX4" fmla="*/ 9286651 w 9342545"/>
              <a:gd name="connsiteY4" fmla="*/ 3497056 h 5162687"/>
              <a:gd name="connsiteX5" fmla="*/ 4763535 w 9342545"/>
              <a:gd name="connsiteY5" fmla="*/ 5125291 h 5162687"/>
              <a:gd name="connsiteX6" fmla="*/ 968287 w 9342545"/>
              <a:gd name="connsiteY6" fmla="*/ 4535812 h 5162687"/>
              <a:gd name="connsiteX7" fmla="*/ 79470 w 9342545"/>
              <a:gd name="connsiteY7" fmla="*/ 4038382 h 5162687"/>
              <a:gd name="connsiteX8" fmla="*/ 62999 w 9342545"/>
              <a:gd name="connsiteY8" fmla="*/ 2623598 h 5162687"/>
              <a:gd name="connsiteX0" fmla="*/ 62999 w 9342545"/>
              <a:gd name="connsiteY0" fmla="*/ 2623598 h 5162687"/>
              <a:gd name="connsiteX1" fmla="*/ 475256 w 9342545"/>
              <a:gd name="connsiteY1" fmla="*/ 790216 h 5162687"/>
              <a:gd name="connsiteX2" fmla="*/ 4763535 w 9342545"/>
              <a:gd name="connsiteY2" fmla="*/ 12723 h 5162687"/>
              <a:gd name="connsiteX3" fmla="*/ 9196174 w 9342545"/>
              <a:gd name="connsiteY3" fmla="*/ 1349775 h 5162687"/>
              <a:gd name="connsiteX4" fmla="*/ 9286651 w 9342545"/>
              <a:gd name="connsiteY4" fmla="*/ 3497056 h 5162687"/>
              <a:gd name="connsiteX5" fmla="*/ 4763535 w 9342545"/>
              <a:gd name="connsiteY5" fmla="*/ 5125291 h 5162687"/>
              <a:gd name="connsiteX6" fmla="*/ 968287 w 9342545"/>
              <a:gd name="connsiteY6" fmla="*/ 4535812 h 5162687"/>
              <a:gd name="connsiteX7" fmla="*/ 79470 w 9342545"/>
              <a:gd name="connsiteY7" fmla="*/ 4038382 h 5162687"/>
              <a:gd name="connsiteX8" fmla="*/ 62999 w 9342545"/>
              <a:gd name="connsiteY8" fmla="*/ 2623598 h 5162687"/>
              <a:gd name="connsiteX0" fmla="*/ 62999 w 9326908"/>
              <a:gd name="connsiteY0" fmla="*/ 2623598 h 5133712"/>
              <a:gd name="connsiteX1" fmla="*/ 475256 w 9326908"/>
              <a:gd name="connsiteY1" fmla="*/ 790216 h 5133712"/>
              <a:gd name="connsiteX2" fmla="*/ 4763535 w 9326908"/>
              <a:gd name="connsiteY2" fmla="*/ 12723 h 5133712"/>
              <a:gd name="connsiteX3" fmla="*/ 9196174 w 9326908"/>
              <a:gd name="connsiteY3" fmla="*/ 1349775 h 5133712"/>
              <a:gd name="connsiteX4" fmla="*/ 9245708 w 9326908"/>
              <a:gd name="connsiteY4" fmla="*/ 4124853 h 5133712"/>
              <a:gd name="connsiteX5" fmla="*/ 4763535 w 9326908"/>
              <a:gd name="connsiteY5" fmla="*/ 5125291 h 5133712"/>
              <a:gd name="connsiteX6" fmla="*/ 968287 w 9326908"/>
              <a:gd name="connsiteY6" fmla="*/ 4535812 h 5133712"/>
              <a:gd name="connsiteX7" fmla="*/ 79470 w 9326908"/>
              <a:gd name="connsiteY7" fmla="*/ 4038382 h 5133712"/>
              <a:gd name="connsiteX8" fmla="*/ 62999 w 9326908"/>
              <a:gd name="connsiteY8" fmla="*/ 2623598 h 5133712"/>
              <a:gd name="connsiteX0" fmla="*/ 78304 w 9342213"/>
              <a:gd name="connsiteY0" fmla="*/ 2623598 h 5133712"/>
              <a:gd name="connsiteX1" fmla="*/ 490561 w 9342213"/>
              <a:gd name="connsiteY1" fmla="*/ 790216 h 5133712"/>
              <a:gd name="connsiteX2" fmla="*/ 4778840 w 9342213"/>
              <a:gd name="connsiteY2" fmla="*/ 12723 h 5133712"/>
              <a:gd name="connsiteX3" fmla="*/ 9211479 w 9342213"/>
              <a:gd name="connsiteY3" fmla="*/ 1349775 h 5133712"/>
              <a:gd name="connsiteX4" fmla="*/ 9261013 w 9342213"/>
              <a:gd name="connsiteY4" fmla="*/ 4124853 h 5133712"/>
              <a:gd name="connsiteX5" fmla="*/ 4778840 w 9342213"/>
              <a:gd name="connsiteY5" fmla="*/ 5125291 h 5133712"/>
              <a:gd name="connsiteX6" fmla="*/ 983592 w 9342213"/>
              <a:gd name="connsiteY6" fmla="*/ 4535812 h 5133712"/>
              <a:gd name="connsiteX7" fmla="*/ 94775 w 9342213"/>
              <a:gd name="connsiteY7" fmla="*/ 4038382 h 5133712"/>
              <a:gd name="connsiteX8" fmla="*/ 78304 w 9342213"/>
              <a:gd name="connsiteY8" fmla="*/ 2623598 h 5133712"/>
              <a:gd name="connsiteX0" fmla="*/ 94016 w 9357925"/>
              <a:gd name="connsiteY0" fmla="*/ 2623598 h 5133712"/>
              <a:gd name="connsiteX1" fmla="*/ 506273 w 9357925"/>
              <a:gd name="connsiteY1" fmla="*/ 790216 h 5133712"/>
              <a:gd name="connsiteX2" fmla="*/ 4794552 w 9357925"/>
              <a:gd name="connsiteY2" fmla="*/ 12723 h 5133712"/>
              <a:gd name="connsiteX3" fmla="*/ 9227191 w 9357925"/>
              <a:gd name="connsiteY3" fmla="*/ 1349775 h 5133712"/>
              <a:gd name="connsiteX4" fmla="*/ 9276725 w 9357925"/>
              <a:gd name="connsiteY4" fmla="*/ 4124853 h 5133712"/>
              <a:gd name="connsiteX5" fmla="*/ 4794552 w 9357925"/>
              <a:gd name="connsiteY5" fmla="*/ 5125291 h 5133712"/>
              <a:gd name="connsiteX6" fmla="*/ 999304 w 9357925"/>
              <a:gd name="connsiteY6" fmla="*/ 4535812 h 5133712"/>
              <a:gd name="connsiteX7" fmla="*/ 110487 w 9357925"/>
              <a:gd name="connsiteY7" fmla="*/ 4038382 h 5133712"/>
              <a:gd name="connsiteX8" fmla="*/ 94016 w 9357925"/>
              <a:gd name="connsiteY8" fmla="*/ 2623598 h 5133712"/>
              <a:gd name="connsiteX0" fmla="*/ 94016 w 9416531"/>
              <a:gd name="connsiteY0" fmla="*/ 2616300 h 5126414"/>
              <a:gd name="connsiteX1" fmla="*/ 506273 w 9416531"/>
              <a:gd name="connsiteY1" fmla="*/ 782918 h 5126414"/>
              <a:gd name="connsiteX2" fmla="*/ 4794552 w 9416531"/>
              <a:gd name="connsiteY2" fmla="*/ 5425 h 5126414"/>
              <a:gd name="connsiteX3" fmla="*/ 9309077 w 9416531"/>
              <a:gd name="connsiteY3" fmla="*/ 1124113 h 5126414"/>
              <a:gd name="connsiteX4" fmla="*/ 9276725 w 9416531"/>
              <a:gd name="connsiteY4" fmla="*/ 4117555 h 5126414"/>
              <a:gd name="connsiteX5" fmla="*/ 4794552 w 9416531"/>
              <a:gd name="connsiteY5" fmla="*/ 5117993 h 5126414"/>
              <a:gd name="connsiteX6" fmla="*/ 999304 w 9416531"/>
              <a:gd name="connsiteY6" fmla="*/ 4528514 h 5126414"/>
              <a:gd name="connsiteX7" fmla="*/ 110487 w 9416531"/>
              <a:gd name="connsiteY7" fmla="*/ 4031084 h 5126414"/>
              <a:gd name="connsiteX8" fmla="*/ 94016 w 9416531"/>
              <a:gd name="connsiteY8" fmla="*/ 2616300 h 5126414"/>
              <a:gd name="connsiteX0" fmla="*/ 94016 w 9416531"/>
              <a:gd name="connsiteY0" fmla="*/ 2616300 h 4701966"/>
              <a:gd name="connsiteX1" fmla="*/ 506273 w 9416531"/>
              <a:gd name="connsiteY1" fmla="*/ 782918 h 4701966"/>
              <a:gd name="connsiteX2" fmla="*/ 4794552 w 9416531"/>
              <a:gd name="connsiteY2" fmla="*/ 5425 h 4701966"/>
              <a:gd name="connsiteX3" fmla="*/ 9309077 w 9416531"/>
              <a:gd name="connsiteY3" fmla="*/ 1124113 h 4701966"/>
              <a:gd name="connsiteX4" fmla="*/ 9276725 w 9416531"/>
              <a:gd name="connsiteY4" fmla="*/ 4117555 h 4701966"/>
              <a:gd name="connsiteX5" fmla="*/ 4753609 w 9416531"/>
              <a:gd name="connsiteY5" fmla="*/ 4599378 h 4701966"/>
              <a:gd name="connsiteX6" fmla="*/ 999304 w 9416531"/>
              <a:gd name="connsiteY6" fmla="*/ 4528514 h 4701966"/>
              <a:gd name="connsiteX7" fmla="*/ 110487 w 9416531"/>
              <a:gd name="connsiteY7" fmla="*/ 4031084 h 4701966"/>
              <a:gd name="connsiteX8" fmla="*/ 94016 w 9416531"/>
              <a:gd name="connsiteY8" fmla="*/ 2616300 h 4701966"/>
              <a:gd name="connsiteX0" fmla="*/ 94016 w 9416531"/>
              <a:gd name="connsiteY0" fmla="*/ 2616300 h 4651472"/>
              <a:gd name="connsiteX1" fmla="*/ 506273 w 9416531"/>
              <a:gd name="connsiteY1" fmla="*/ 782918 h 4651472"/>
              <a:gd name="connsiteX2" fmla="*/ 4794552 w 9416531"/>
              <a:gd name="connsiteY2" fmla="*/ 5425 h 4651472"/>
              <a:gd name="connsiteX3" fmla="*/ 9309077 w 9416531"/>
              <a:gd name="connsiteY3" fmla="*/ 1124113 h 4651472"/>
              <a:gd name="connsiteX4" fmla="*/ 9276725 w 9416531"/>
              <a:gd name="connsiteY4" fmla="*/ 4117555 h 4651472"/>
              <a:gd name="connsiteX5" fmla="*/ 4753609 w 9416531"/>
              <a:gd name="connsiteY5" fmla="*/ 4435605 h 4651472"/>
              <a:gd name="connsiteX6" fmla="*/ 999304 w 9416531"/>
              <a:gd name="connsiteY6" fmla="*/ 4528514 h 4651472"/>
              <a:gd name="connsiteX7" fmla="*/ 110487 w 9416531"/>
              <a:gd name="connsiteY7" fmla="*/ 4031084 h 4651472"/>
              <a:gd name="connsiteX8" fmla="*/ 94016 w 9416531"/>
              <a:gd name="connsiteY8" fmla="*/ 2616300 h 4651472"/>
              <a:gd name="connsiteX0" fmla="*/ 94016 w 9416531"/>
              <a:gd name="connsiteY0" fmla="*/ 2616300 h 4637836"/>
              <a:gd name="connsiteX1" fmla="*/ 506273 w 9416531"/>
              <a:gd name="connsiteY1" fmla="*/ 782918 h 4637836"/>
              <a:gd name="connsiteX2" fmla="*/ 4794552 w 9416531"/>
              <a:gd name="connsiteY2" fmla="*/ 5425 h 4637836"/>
              <a:gd name="connsiteX3" fmla="*/ 9309077 w 9416531"/>
              <a:gd name="connsiteY3" fmla="*/ 1124113 h 4637836"/>
              <a:gd name="connsiteX4" fmla="*/ 9276725 w 9416531"/>
              <a:gd name="connsiteY4" fmla="*/ 4117555 h 4637836"/>
              <a:gd name="connsiteX5" fmla="*/ 4753609 w 9416531"/>
              <a:gd name="connsiteY5" fmla="*/ 4367366 h 4637836"/>
              <a:gd name="connsiteX6" fmla="*/ 999304 w 9416531"/>
              <a:gd name="connsiteY6" fmla="*/ 4528514 h 4637836"/>
              <a:gd name="connsiteX7" fmla="*/ 110487 w 9416531"/>
              <a:gd name="connsiteY7" fmla="*/ 4031084 h 4637836"/>
              <a:gd name="connsiteX8" fmla="*/ 94016 w 9416531"/>
              <a:gd name="connsiteY8" fmla="*/ 2616300 h 4637836"/>
              <a:gd name="connsiteX0" fmla="*/ 94016 w 9416531"/>
              <a:gd name="connsiteY0" fmla="*/ 2616300 h 4552193"/>
              <a:gd name="connsiteX1" fmla="*/ 506273 w 9416531"/>
              <a:gd name="connsiteY1" fmla="*/ 782918 h 4552193"/>
              <a:gd name="connsiteX2" fmla="*/ 4794552 w 9416531"/>
              <a:gd name="connsiteY2" fmla="*/ 5425 h 4552193"/>
              <a:gd name="connsiteX3" fmla="*/ 9309077 w 9416531"/>
              <a:gd name="connsiteY3" fmla="*/ 1124113 h 4552193"/>
              <a:gd name="connsiteX4" fmla="*/ 9276725 w 9416531"/>
              <a:gd name="connsiteY4" fmla="*/ 4117555 h 4552193"/>
              <a:gd name="connsiteX5" fmla="*/ 4753609 w 9416531"/>
              <a:gd name="connsiteY5" fmla="*/ 4367366 h 4552193"/>
              <a:gd name="connsiteX6" fmla="*/ 2103062 w 9416531"/>
              <a:gd name="connsiteY6" fmla="*/ 4361896 h 4552193"/>
              <a:gd name="connsiteX7" fmla="*/ 999304 w 9416531"/>
              <a:gd name="connsiteY7" fmla="*/ 4528514 h 4552193"/>
              <a:gd name="connsiteX8" fmla="*/ 110487 w 9416531"/>
              <a:gd name="connsiteY8" fmla="*/ 4031084 h 4552193"/>
              <a:gd name="connsiteX9" fmla="*/ 94016 w 9416531"/>
              <a:gd name="connsiteY9" fmla="*/ 2616300 h 4552193"/>
              <a:gd name="connsiteX0" fmla="*/ 94016 w 9416531"/>
              <a:gd name="connsiteY0" fmla="*/ 2616300 h 4444717"/>
              <a:gd name="connsiteX1" fmla="*/ 506273 w 9416531"/>
              <a:gd name="connsiteY1" fmla="*/ 782918 h 4444717"/>
              <a:gd name="connsiteX2" fmla="*/ 4794552 w 9416531"/>
              <a:gd name="connsiteY2" fmla="*/ 5425 h 4444717"/>
              <a:gd name="connsiteX3" fmla="*/ 9309077 w 9416531"/>
              <a:gd name="connsiteY3" fmla="*/ 1124113 h 4444717"/>
              <a:gd name="connsiteX4" fmla="*/ 9276725 w 9416531"/>
              <a:gd name="connsiteY4" fmla="*/ 4117555 h 4444717"/>
              <a:gd name="connsiteX5" fmla="*/ 4753609 w 9416531"/>
              <a:gd name="connsiteY5" fmla="*/ 4367366 h 4444717"/>
              <a:gd name="connsiteX6" fmla="*/ 2103062 w 9416531"/>
              <a:gd name="connsiteY6" fmla="*/ 4361896 h 4444717"/>
              <a:gd name="connsiteX7" fmla="*/ 1012952 w 9416531"/>
              <a:gd name="connsiteY7" fmla="*/ 4405684 h 4444717"/>
              <a:gd name="connsiteX8" fmla="*/ 110487 w 9416531"/>
              <a:gd name="connsiteY8" fmla="*/ 4031084 h 4444717"/>
              <a:gd name="connsiteX9" fmla="*/ 94016 w 9416531"/>
              <a:gd name="connsiteY9" fmla="*/ 2616300 h 4444717"/>
              <a:gd name="connsiteX0" fmla="*/ 94016 w 9416531"/>
              <a:gd name="connsiteY0" fmla="*/ 2616300 h 4455087"/>
              <a:gd name="connsiteX1" fmla="*/ 506273 w 9416531"/>
              <a:gd name="connsiteY1" fmla="*/ 782918 h 4455087"/>
              <a:gd name="connsiteX2" fmla="*/ 4794552 w 9416531"/>
              <a:gd name="connsiteY2" fmla="*/ 5425 h 4455087"/>
              <a:gd name="connsiteX3" fmla="*/ 9309077 w 9416531"/>
              <a:gd name="connsiteY3" fmla="*/ 1124113 h 4455087"/>
              <a:gd name="connsiteX4" fmla="*/ 9276725 w 9416531"/>
              <a:gd name="connsiteY4" fmla="*/ 4117555 h 4455087"/>
              <a:gd name="connsiteX5" fmla="*/ 4753609 w 9416531"/>
              <a:gd name="connsiteY5" fmla="*/ 4367366 h 4455087"/>
              <a:gd name="connsiteX6" fmla="*/ 2103062 w 9416531"/>
              <a:gd name="connsiteY6" fmla="*/ 4402839 h 4455087"/>
              <a:gd name="connsiteX7" fmla="*/ 1012952 w 9416531"/>
              <a:gd name="connsiteY7" fmla="*/ 4405684 h 4455087"/>
              <a:gd name="connsiteX8" fmla="*/ 110487 w 9416531"/>
              <a:gd name="connsiteY8" fmla="*/ 4031084 h 4455087"/>
              <a:gd name="connsiteX9" fmla="*/ 94016 w 9416531"/>
              <a:gd name="connsiteY9" fmla="*/ 2616300 h 4455087"/>
              <a:gd name="connsiteX0" fmla="*/ 94016 w 9416531"/>
              <a:gd name="connsiteY0" fmla="*/ 2616300 h 4488125"/>
              <a:gd name="connsiteX1" fmla="*/ 506273 w 9416531"/>
              <a:gd name="connsiteY1" fmla="*/ 782918 h 4488125"/>
              <a:gd name="connsiteX2" fmla="*/ 4794552 w 9416531"/>
              <a:gd name="connsiteY2" fmla="*/ 5425 h 4488125"/>
              <a:gd name="connsiteX3" fmla="*/ 9309077 w 9416531"/>
              <a:gd name="connsiteY3" fmla="*/ 1124113 h 4488125"/>
              <a:gd name="connsiteX4" fmla="*/ 9276725 w 9416531"/>
              <a:gd name="connsiteY4" fmla="*/ 4117555 h 4488125"/>
              <a:gd name="connsiteX5" fmla="*/ 4753609 w 9416531"/>
              <a:gd name="connsiteY5" fmla="*/ 4367366 h 4488125"/>
              <a:gd name="connsiteX6" fmla="*/ 2116710 w 9416531"/>
              <a:gd name="connsiteY6" fmla="*/ 4471078 h 4488125"/>
              <a:gd name="connsiteX7" fmla="*/ 1012952 w 9416531"/>
              <a:gd name="connsiteY7" fmla="*/ 4405684 h 4488125"/>
              <a:gd name="connsiteX8" fmla="*/ 110487 w 9416531"/>
              <a:gd name="connsiteY8" fmla="*/ 4031084 h 4488125"/>
              <a:gd name="connsiteX9" fmla="*/ 94016 w 9416531"/>
              <a:gd name="connsiteY9" fmla="*/ 2616300 h 4488125"/>
              <a:gd name="connsiteX0" fmla="*/ 94016 w 9416531"/>
              <a:gd name="connsiteY0" fmla="*/ 2616300 h 4523326"/>
              <a:gd name="connsiteX1" fmla="*/ 506273 w 9416531"/>
              <a:gd name="connsiteY1" fmla="*/ 782918 h 4523326"/>
              <a:gd name="connsiteX2" fmla="*/ 4794552 w 9416531"/>
              <a:gd name="connsiteY2" fmla="*/ 5425 h 4523326"/>
              <a:gd name="connsiteX3" fmla="*/ 9309077 w 9416531"/>
              <a:gd name="connsiteY3" fmla="*/ 1124113 h 4523326"/>
              <a:gd name="connsiteX4" fmla="*/ 9276725 w 9416531"/>
              <a:gd name="connsiteY4" fmla="*/ 4117555 h 4523326"/>
              <a:gd name="connsiteX5" fmla="*/ 4753609 w 9416531"/>
              <a:gd name="connsiteY5" fmla="*/ 4367366 h 4523326"/>
              <a:gd name="connsiteX6" fmla="*/ 2116710 w 9416531"/>
              <a:gd name="connsiteY6" fmla="*/ 4471078 h 4523326"/>
              <a:gd name="connsiteX7" fmla="*/ 999304 w 9416531"/>
              <a:gd name="connsiteY7" fmla="*/ 4473923 h 4523326"/>
              <a:gd name="connsiteX8" fmla="*/ 110487 w 9416531"/>
              <a:gd name="connsiteY8" fmla="*/ 4031084 h 4523326"/>
              <a:gd name="connsiteX9" fmla="*/ 94016 w 9416531"/>
              <a:gd name="connsiteY9" fmla="*/ 2616300 h 4523326"/>
              <a:gd name="connsiteX0" fmla="*/ 94016 w 9416531"/>
              <a:gd name="connsiteY0" fmla="*/ 2616300 h 4493995"/>
              <a:gd name="connsiteX1" fmla="*/ 506273 w 9416531"/>
              <a:gd name="connsiteY1" fmla="*/ 782918 h 4493995"/>
              <a:gd name="connsiteX2" fmla="*/ 4794552 w 9416531"/>
              <a:gd name="connsiteY2" fmla="*/ 5425 h 4493995"/>
              <a:gd name="connsiteX3" fmla="*/ 9309077 w 9416531"/>
              <a:gd name="connsiteY3" fmla="*/ 1124113 h 4493995"/>
              <a:gd name="connsiteX4" fmla="*/ 9276725 w 9416531"/>
              <a:gd name="connsiteY4" fmla="*/ 4117555 h 4493995"/>
              <a:gd name="connsiteX5" fmla="*/ 4753609 w 9416531"/>
              <a:gd name="connsiteY5" fmla="*/ 4367366 h 4493995"/>
              <a:gd name="connsiteX6" fmla="*/ 2116710 w 9416531"/>
              <a:gd name="connsiteY6" fmla="*/ 4471078 h 4493995"/>
              <a:gd name="connsiteX7" fmla="*/ 999304 w 9416531"/>
              <a:gd name="connsiteY7" fmla="*/ 4473923 h 4493995"/>
              <a:gd name="connsiteX8" fmla="*/ 110487 w 9416531"/>
              <a:gd name="connsiteY8" fmla="*/ 4031084 h 4493995"/>
              <a:gd name="connsiteX9" fmla="*/ 94016 w 9416531"/>
              <a:gd name="connsiteY9" fmla="*/ 2616300 h 4493995"/>
              <a:gd name="connsiteX0" fmla="*/ 94016 w 9416531"/>
              <a:gd name="connsiteY0" fmla="*/ 2562441 h 4440136"/>
              <a:gd name="connsiteX1" fmla="*/ 506273 w 9416531"/>
              <a:gd name="connsiteY1" fmla="*/ 729059 h 4440136"/>
              <a:gd name="connsiteX2" fmla="*/ 4794552 w 9416531"/>
              <a:gd name="connsiteY2" fmla="*/ 6157 h 4440136"/>
              <a:gd name="connsiteX3" fmla="*/ 9309077 w 9416531"/>
              <a:gd name="connsiteY3" fmla="*/ 1070254 h 4440136"/>
              <a:gd name="connsiteX4" fmla="*/ 9276725 w 9416531"/>
              <a:gd name="connsiteY4" fmla="*/ 4063696 h 4440136"/>
              <a:gd name="connsiteX5" fmla="*/ 4753609 w 9416531"/>
              <a:gd name="connsiteY5" fmla="*/ 4313507 h 4440136"/>
              <a:gd name="connsiteX6" fmla="*/ 2116710 w 9416531"/>
              <a:gd name="connsiteY6" fmla="*/ 4417219 h 4440136"/>
              <a:gd name="connsiteX7" fmla="*/ 999304 w 9416531"/>
              <a:gd name="connsiteY7" fmla="*/ 4420064 h 4440136"/>
              <a:gd name="connsiteX8" fmla="*/ 110487 w 9416531"/>
              <a:gd name="connsiteY8" fmla="*/ 3977225 h 4440136"/>
              <a:gd name="connsiteX9" fmla="*/ 94016 w 9416531"/>
              <a:gd name="connsiteY9" fmla="*/ 2562441 h 4440136"/>
              <a:gd name="connsiteX0" fmla="*/ 94016 w 9416531"/>
              <a:gd name="connsiteY0" fmla="*/ 2557815 h 4435510"/>
              <a:gd name="connsiteX1" fmla="*/ 506273 w 9416531"/>
              <a:gd name="connsiteY1" fmla="*/ 724433 h 4435510"/>
              <a:gd name="connsiteX2" fmla="*/ 4794552 w 9416531"/>
              <a:gd name="connsiteY2" fmla="*/ 1531 h 4435510"/>
              <a:gd name="connsiteX3" fmla="*/ 9309077 w 9416531"/>
              <a:gd name="connsiteY3" fmla="*/ 1065628 h 4435510"/>
              <a:gd name="connsiteX4" fmla="*/ 9276725 w 9416531"/>
              <a:gd name="connsiteY4" fmla="*/ 4059070 h 4435510"/>
              <a:gd name="connsiteX5" fmla="*/ 4753609 w 9416531"/>
              <a:gd name="connsiteY5" fmla="*/ 4308881 h 4435510"/>
              <a:gd name="connsiteX6" fmla="*/ 2116710 w 9416531"/>
              <a:gd name="connsiteY6" fmla="*/ 4412593 h 4435510"/>
              <a:gd name="connsiteX7" fmla="*/ 999304 w 9416531"/>
              <a:gd name="connsiteY7" fmla="*/ 4415438 h 4435510"/>
              <a:gd name="connsiteX8" fmla="*/ 110487 w 9416531"/>
              <a:gd name="connsiteY8" fmla="*/ 3972599 h 4435510"/>
              <a:gd name="connsiteX9" fmla="*/ 94016 w 9416531"/>
              <a:gd name="connsiteY9" fmla="*/ 2557815 h 4435510"/>
              <a:gd name="connsiteX0" fmla="*/ 94016 w 9416531"/>
              <a:gd name="connsiteY0" fmla="*/ 2462923 h 4340618"/>
              <a:gd name="connsiteX1" fmla="*/ 506273 w 9416531"/>
              <a:gd name="connsiteY1" fmla="*/ 629541 h 4340618"/>
              <a:gd name="connsiteX2" fmla="*/ 4767256 w 9416531"/>
              <a:gd name="connsiteY2" fmla="*/ 2173 h 4340618"/>
              <a:gd name="connsiteX3" fmla="*/ 9309077 w 9416531"/>
              <a:gd name="connsiteY3" fmla="*/ 970736 h 4340618"/>
              <a:gd name="connsiteX4" fmla="*/ 9276725 w 9416531"/>
              <a:gd name="connsiteY4" fmla="*/ 3964178 h 4340618"/>
              <a:gd name="connsiteX5" fmla="*/ 4753609 w 9416531"/>
              <a:gd name="connsiteY5" fmla="*/ 4213989 h 4340618"/>
              <a:gd name="connsiteX6" fmla="*/ 2116710 w 9416531"/>
              <a:gd name="connsiteY6" fmla="*/ 4317701 h 4340618"/>
              <a:gd name="connsiteX7" fmla="*/ 999304 w 9416531"/>
              <a:gd name="connsiteY7" fmla="*/ 4320546 h 4340618"/>
              <a:gd name="connsiteX8" fmla="*/ 110487 w 9416531"/>
              <a:gd name="connsiteY8" fmla="*/ 3877707 h 4340618"/>
              <a:gd name="connsiteX9" fmla="*/ 94016 w 9416531"/>
              <a:gd name="connsiteY9" fmla="*/ 2462923 h 4340618"/>
              <a:gd name="connsiteX0" fmla="*/ 94016 w 9416531"/>
              <a:gd name="connsiteY0" fmla="*/ 2408979 h 4286674"/>
              <a:gd name="connsiteX1" fmla="*/ 506273 w 9416531"/>
              <a:gd name="connsiteY1" fmla="*/ 575597 h 4286674"/>
              <a:gd name="connsiteX2" fmla="*/ 4753609 w 9416531"/>
              <a:gd name="connsiteY2" fmla="*/ 2820 h 4286674"/>
              <a:gd name="connsiteX3" fmla="*/ 9309077 w 9416531"/>
              <a:gd name="connsiteY3" fmla="*/ 916792 h 4286674"/>
              <a:gd name="connsiteX4" fmla="*/ 9276725 w 9416531"/>
              <a:gd name="connsiteY4" fmla="*/ 3910234 h 4286674"/>
              <a:gd name="connsiteX5" fmla="*/ 4753609 w 9416531"/>
              <a:gd name="connsiteY5" fmla="*/ 4160045 h 4286674"/>
              <a:gd name="connsiteX6" fmla="*/ 2116710 w 9416531"/>
              <a:gd name="connsiteY6" fmla="*/ 4263757 h 4286674"/>
              <a:gd name="connsiteX7" fmla="*/ 999304 w 9416531"/>
              <a:gd name="connsiteY7" fmla="*/ 4266602 h 4286674"/>
              <a:gd name="connsiteX8" fmla="*/ 110487 w 9416531"/>
              <a:gd name="connsiteY8" fmla="*/ 3823763 h 4286674"/>
              <a:gd name="connsiteX9" fmla="*/ 94016 w 9416531"/>
              <a:gd name="connsiteY9" fmla="*/ 2408979 h 4286674"/>
              <a:gd name="connsiteX0" fmla="*/ 41340 w 9363855"/>
              <a:gd name="connsiteY0" fmla="*/ 2408979 h 4286674"/>
              <a:gd name="connsiteX1" fmla="*/ 71461 w 9363855"/>
              <a:gd name="connsiteY1" fmla="*/ 537919 h 4286674"/>
              <a:gd name="connsiteX2" fmla="*/ 453597 w 9363855"/>
              <a:gd name="connsiteY2" fmla="*/ 575597 h 4286674"/>
              <a:gd name="connsiteX3" fmla="*/ 4700933 w 9363855"/>
              <a:gd name="connsiteY3" fmla="*/ 2820 h 4286674"/>
              <a:gd name="connsiteX4" fmla="*/ 9256401 w 9363855"/>
              <a:gd name="connsiteY4" fmla="*/ 916792 h 4286674"/>
              <a:gd name="connsiteX5" fmla="*/ 9224049 w 9363855"/>
              <a:gd name="connsiteY5" fmla="*/ 3910234 h 4286674"/>
              <a:gd name="connsiteX6" fmla="*/ 4700933 w 9363855"/>
              <a:gd name="connsiteY6" fmla="*/ 4160045 h 4286674"/>
              <a:gd name="connsiteX7" fmla="*/ 2064034 w 9363855"/>
              <a:gd name="connsiteY7" fmla="*/ 4263757 h 4286674"/>
              <a:gd name="connsiteX8" fmla="*/ 946628 w 9363855"/>
              <a:gd name="connsiteY8" fmla="*/ 4266602 h 4286674"/>
              <a:gd name="connsiteX9" fmla="*/ 57811 w 9363855"/>
              <a:gd name="connsiteY9" fmla="*/ 3823763 h 4286674"/>
              <a:gd name="connsiteX10" fmla="*/ 41340 w 9363855"/>
              <a:gd name="connsiteY10" fmla="*/ 2408979 h 4286674"/>
              <a:gd name="connsiteX0" fmla="*/ 41340 w 9363855"/>
              <a:gd name="connsiteY0" fmla="*/ 2408979 h 4286674"/>
              <a:gd name="connsiteX1" fmla="*/ 71461 w 9363855"/>
              <a:gd name="connsiteY1" fmla="*/ 537919 h 4286674"/>
              <a:gd name="connsiteX2" fmla="*/ 453597 w 9363855"/>
              <a:gd name="connsiteY2" fmla="*/ 575597 h 4286674"/>
              <a:gd name="connsiteX3" fmla="*/ 4700933 w 9363855"/>
              <a:gd name="connsiteY3" fmla="*/ 2820 h 4286674"/>
              <a:gd name="connsiteX4" fmla="*/ 9256401 w 9363855"/>
              <a:gd name="connsiteY4" fmla="*/ 916792 h 4286674"/>
              <a:gd name="connsiteX5" fmla="*/ 9224049 w 9363855"/>
              <a:gd name="connsiteY5" fmla="*/ 3910234 h 4286674"/>
              <a:gd name="connsiteX6" fmla="*/ 4700933 w 9363855"/>
              <a:gd name="connsiteY6" fmla="*/ 4160045 h 4286674"/>
              <a:gd name="connsiteX7" fmla="*/ 2064034 w 9363855"/>
              <a:gd name="connsiteY7" fmla="*/ 4263757 h 4286674"/>
              <a:gd name="connsiteX8" fmla="*/ 946628 w 9363855"/>
              <a:gd name="connsiteY8" fmla="*/ 4266602 h 4286674"/>
              <a:gd name="connsiteX9" fmla="*/ 57811 w 9363855"/>
              <a:gd name="connsiteY9" fmla="*/ 3987536 h 4286674"/>
              <a:gd name="connsiteX10" fmla="*/ 41340 w 9363855"/>
              <a:gd name="connsiteY10" fmla="*/ 2408979 h 4286674"/>
              <a:gd name="connsiteX0" fmla="*/ 41340 w 9363855"/>
              <a:gd name="connsiteY0" fmla="*/ 2408979 h 4286674"/>
              <a:gd name="connsiteX1" fmla="*/ 71461 w 9363855"/>
              <a:gd name="connsiteY1" fmla="*/ 537919 h 4286674"/>
              <a:gd name="connsiteX2" fmla="*/ 453597 w 9363855"/>
              <a:gd name="connsiteY2" fmla="*/ 575597 h 4286674"/>
              <a:gd name="connsiteX3" fmla="*/ 4700933 w 9363855"/>
              <a:gd name="connsiteY3" fmla="*/ 2820 h 4286674"/>
              <a:gd name="connsiteX4" fmla="*/ 9256401 w 9363855"/>
              <a:gd name="connsiteY4" fmla="*/ 916792 h 4286674"/>
              <a:gd name="connsiteX5" fmla="*/ 9224049 w 9363855"/>
              <a:gd name="connsiteY5" fmla="*/ 3910234 h 4286674"/>
              <a:gd name="connsiteX6" fmla="*/ 4700933 w 9363855"/>
              <a:gd name="connsiteY6" fmla="*/ 4160045 h 4286674"/>
              <a:gd name="connsiteX7" fmla="*/ 2064034 w 9363855"/>
              <a:gd name="connsiteY7" fmla="*/ 4263757 h 4286674"/>
              <a:gd name="connsiteX8" fmla="*/ 946628 w 9363855"/>
              <a:gd name="connsiteY8" fmla="*/ 4266602 h 4286674"/>
              <a:gd name="connsiteX9" fmla="*/ 57811 w 9363855"/>
              <a:gd name="connsiteY9" fmla="*/ 3987536 h 4286674"/>
              <a:gd name="connsiteX10" fmla="*/ 41340 w 9363855"/>
              <a:gd name="connsiteY10" fmla="*/ 2408979 h 4286674"/>
              <a:gd name="connsiteX0" fmla="*/ 41340 w 9363855"/>
              <a:gd name="connsiteY0" fmla="*/ 2408979 h 4286674"/>
              <a:gd name="connsiteX1" fmla="*/ 71461 w 9363855"/>
              <a:gd name="connsiteY1" fmla="*/ 537919 h 4286674"/>
              <a:gd name="connsiteX2" fmla="*/ 453597 w 9363855"/>
              <a:gd name="connsiteY2" fmla="*/ 575597 h 4286674"/>
              <a:gd name="connsiteX3" fmla="*/ 4700933 w 9363855"/>
              <a:gd name="connsiteY3" fmla="*/ 2820 h 4286674"/>
              <a:gd name="connsiteX4" fmla="*/ 9256401 w 9363855"/>
              <a:gd name="connsiteY4" fmla="*/ 916792 h 4286674"/>
              <a:gd name="connsiteX5" fmla="*/ 9224049 w 9363855"/>
              <a:gd name="connsiteY5" fmla="*/ 3910234 h 4286674"/>
              <a:gd name="connsiteX6" fmla="*/ 4700933 w 9363855"/>
              <a:gd name="connsiteY6" fmla="*/ 4160045 h 4286674"/>
              <a:gd name="connsiteX7" fmla="*/ 2064034 w 9363855"/>
              <a:gd name="connsiteY7" fmla="*/ 4263757 h 4286674"/>
              <a:gd name="connsiteX8" fmla="*/ 946628 w 9363855"/>
              <a:gd name="connsiteY8" fmla="*/ 4266602 h 4286674"/>
              <a:gd name="connsiteX9" fmla="*/ 57811 w 9363855"/>
              <a:gd name="connsiteY9" fmla="*/ 4069422 h 4286674"/>
              <a:gd name="connsiteX10" fmla="*/ 41340 w 9363855"/>
              <a:gd name="connsiteY10" fmla="*/ 2408979 h 4286674"/>
              <a:gd name="connsiteX0" fmla="*/ 41340 w 9363855"/>
              <a:gd name="connsiteY0" fmla="*/ 2408979 h 4286674"/>
              <a:gd name="connsiteX1" fmla="*/ 71461 w 9363855"/>
              <a:gd name="connsiteY1" fmla="*/ 537919 h 4286674"/>
              <a:gd name="connsiteX2" fmla="*/ 453597 w 9363855"/>
              <a:gd name="connsiteY2" fmla="*/ 575597 h 4286674"/>
              <a:gd name="connsiteX3" fmla="*/ 4700933 w 9363855"/>
              <a:gd name="connsiteY3" fmla="*/ 2820 h 4286674"/>
              <a:gd name="connsiteX4" fmla="*/ 9256401 w 9363855"/>
              <a:gd name="connsiteY4" fmla="*/ 916792 h 4286674"/>
              <a:gd name="connsiteX5" fmla="*/ 9224049 w 9363855"/>
              <a:gd name="connsiteY5" fmla="*/ 3910234 h 4286674"/>
              <a:gd name="connsiteX6" fmla="*/ 4700933 w 9363855"/>
              <a:gd name="connsiteY6" fmla="*/ 4160045 h 4286674"/>
              <a:gd name="connsiteX7" fmla="*/ 2064034 w 9363855"/>
              <a:gd name="connsiteY7" fmla="*/ 4263757 h 4286674"/>
              <a:gd name="connsiteX8" fmla="*/ 946628 w 9363855"/>
              <a:gd name="connsiteY8" fmla="*/ 4266602 h 4286674"/>
              <a:gd name="connsiteX9" fmla="*/ 57811 w 9363855"/>
              <a:gd name="connsiteY9" fmla="*/ 4069422 h 4286674"/>
              <a:gd name="connsiteX10" fmla="*/ 41340 w 9363855"/>
              <a:gd name="connsiteY10" fmla="*/ 2408979 h 4286674"/>
              <a:gd name="connsiteX0" fmla="*/ 13966 w 9336481"/>
              <a:gd name="connsiteY0" fmla="*/ 2408979 h 4286674"/>
              <a:gd name="connsiteX1" fmla="*/ 44087 w 9336481"/>
              <a:gd name="connsiteY1" fmla="*/ 537919 h 4286674"/>
              <a:gd name="connsiteX2" fmla="*/ 426223 w 9336481"/>
              <a:gd name="connsiteY2" fmla="*/ 575597 h 4286674"/>
              <a:gd name="connsiteX3" fmla="*/ 4673559 w 9336481"/>
              <a:gd name="connsiteY3" fmla="*/ 2820 h 4286674"/>
              <a:gd name="connsiteX4" fmla="*/ 9229027 w 9336481"/>
              <a:gd name="connsiteY4" fmla="*/ 916792 h 4286674"/>
              <a:gd name="connsiteX5" fmla="*/ 9196675 w 9336481"/>
              <a:gd name="connsiteY5" fmla="*/ 3910234 h 4286674"/>
              <a:gd name="connsiteX6" fmla="*/ 4673559 w 9336481"/>
              <a:gd name="connsiteY6" fmla="*/ 4160045 h 4286674"/>
              <a:gd name="connsiteX7" fmla="*/ 2036660 w 9336481"/>
              <a:gd name="connsiteY7" fmla="*/ 4263757 h 4286674"/>
              <a:gd name="connsiteX8" fmla="*/ 919254 w 9336481"/>
              <a:gd name="connsiteY8" fmla="*/ 4266602 h 4286674"/>
              <a:gd name="connsiteX9" fmla="*/ 30437 w 9336481"/>
              <a:gd name="connsiteY9" fmla="*/ 4069422 h 4286674"/>
              <a:gd name="connsiteX10" fmla="*/ 13966 w 9336481"/>
              <a:gd name="connsiteY10" fmla="*/ 2408979 h 4286674"/>
              <a:gd name="connsiteX0" fmla="*/ 13966 w 9336481"/>
              <a:gd name="connsiteY0" fmla="*/ 2408979 h 4286674"/>
              <a:gd name="connsiteX1" fmla="*/ 44087 w 9336481"/>
              <a:gd name="connsiteY1" fmla="*/ 537919 h 4286674"/>
              <a:gd name="connsiteX2" fmla="*/ 426223 w 9336481"/>
              <a:gd name="connsiteY2" fmla="*/ 575597 h 4286674"/>
              <a:gd name="connsiteX3" fmla="*/ 4673559 w 9336481"/>
              <a:gd name="connsiteY3" fmla="*/ 2820 h 4286674"/>
              <a:gd name="connsiteX4" fmla="*/ 9229027 w 9336481"/>
              <a:gd name="connsiteY4" fmla="*/ 916792 h 4286674"/>
              <a:gd name="connsiteX5" fmla="*/ 9196675 w 9336481"/>
              <a:gd name="connsiteY5" fmla="*/ 3910234 h 4286674"/>
              <a:gd name="connsiteX6" fmla="*/ 4673559 w 9336481"/>
              <a:gd name="connsiteY6" fmla="*/ 4160045 h 4286674"/>
              <a:gd name="connsiteX7" fmla="*/ 2036660 w 9336481"/>
              <a:gd name="connsiteY7" fmla="*/ 4263757 h 4286674"/>
              <a:gd name="connsiteX8" fmla="*/ 919254 w 9336481"/>
              <a:gd name="connsiteY8" fmla="*/ 4266602 h 4286674"/>
              <a:gd name="connsiteX9" fmla="*/ 30437 w 9336481"/>
              <a:gd name="connsiteY9" fmla="*/ 4069422 h 4286674"/>
              <a:gd name="connsiteX10" fmla="*/ 13966 w 9336481"/>
              <a:gd name="connsiteY10" fmla="*/ 2408979 h 4286674"/>
              <a:gd name="connsiteX0" fmla="*/ 13966 w 9336481"/>
              <a:gd name="connsiteY0" fmla="*/ 2408979 h 4286674"/>
              <a:gd name="connsiteX1" fmla="*/ 44087 w 9336481"/>
              <a:gd name="connsiteY1" fmla="*/ 537919 h 4286674"/>
              <a:gd name="connsiteX2" fmla="*/ 426223 w 9336481"/>
              <a:gd name="connsiteY2" fmla="*/ 575597 h 4286674"/>
              <a:gd name="connsiteX3" fmla="*/ 4673559 w 9336481"/>
              <a:gd name="connsiteY3" fmla="*/ 2820 h 4286674"/>
              <a:gd name="connsiteX4" fmla="*/ 9229027 w 9336481"/>
              <a:gd name="connsiteY4" fmla="*/ 916792 h 4286674"/>
              <a:gd name="connsiteX5" fmla="*/ 9196675 w 9336481"/>
              <a:gd name="connsiteY5" fmla="*/ 3910234 h 4286674"/>
              <a:gd name="connsiteX6" fmla="*/ 4673559 w 9336481"/>
              <a:gd name="connsiteY6" fmla="*/ 4160045 h 4286674"/>
              <a:gd name="connsiteX7" fmla="*/ 2036660 w 9336481"/>
              <a:gd name="connsiteY7" fmla="*/ 4263757 h 4286674"/>
              <a:gd name="connsiteX8" fmla="*/ 919254 w 9336481"/>
              <a:gd name="connsiteY8" fmla="*/ 4266602 h 4286674"/>
              <a:gd name="connsiteX9" fmla="*/ 30437 w 9336481"/>
              <a:gd name="connsiteY9" fmla="*/ 4069422 h 4286674"/>
              <a:gd name="connsiteX10" fmla="*/ 13966 w 9336481"/>
              <a:gd name="connsiteY10" fmla="*/ 2408979 h 4286674"/>
              <a:gd name="connsiteX0" fmla="*/ 13966 w 9336481"/>
              <a:gd name="connsiteY0" fmla="*/ 2408979 h 4286674"/>
              <a:gd name="connsiteX1" fmla="*/ 44087 w 9336481"/>
              <a:gd name="connsiteY1" fmla="*/ 537919 h 4286674"/>
              <a:gd name="connsiteX2" fmla="*/ 426223 w 9336481"/>
              <a:gd name="connsiteY2" fmla="*/ 575597 h 4286674"/>
              <a:gd name="connsiteX3" fmla="*/ 4673559 w 9336481"/>
              <a:gd name="connsiteY3" fmla="*/ 2820 h 4286674"/>
              <a:gd name="connsiteX4" fmla="*/ 9229027 w 9336481"/>
              <a:gd name="connsiteY4" fmla="*/ 916792 h 4286674"/>
              <a:gd name="connsiteX5" fmla="*/ 9196675 w 9336481"/>
              <a:gd name="connsiteY5" fmla="*/ 3910234 h 4286674"/>
              <a:gd name="connsiteX6" fmla="*/ 4673559 w 9336481"/>
              <a:gd name="connsiteY6" fmla="*/ 4160045 h 4286674"/>
              <a:gd name="connsiteX7" fmla="*/ 2036660 w 9336481"/>
              <a:gd name="connsiteY7" fmla="*/ 4263757 h 4286674"/>
              <a:gd name="connsiteX8" fmla="*/ 919254 w 9336481"/>
              <a:gd name="connsiteY8" fmla="*/ 4266602 h 4286674"/>
              <a:gd name="connsiteX9" fmla="*/ 30437 w 9336481"/>
              <a:gd name="connsiteY9" fmla="*/ 4069422 h 4286674"/>
              <a:gd name="connsiteX10" fmla="*/ 13966 w 9336481"/>
              <a:gd name="connsiteY10" fmla="*/ 2408979 h 4286674"/>
              <a:gd name="connsiteX0" fmla="*/ 13966 w 9336481"/>
              <a:gd name="connsiteY0" fmla="*/ 2421447 h 4299142"/>
              <a:gd name="connsiteX1" fmla="*/ 44087 w 9336481"/>
              <a:gd name="connsiteY1" fmla="*/ 550387 h 4299142"/>
              <a:gd name="connsiteX2" fmla="*/ 398927 w 9336481"/>
              <a:gd name="connsiteY2" fmla="*/ 396996 h 4299142"/>
              <a:gd name="connsiteX3" fmla="*/ 4673559 w 9336481"/>
              <a:gd name="connsiteY3" fmla="*/ 15288 h 4299142"/>
              <a:gd name="connsiteX4" fmla="*/ 9229027 w 9336481"/>
              <a:gd name="connsiteY4" fmla="*/ 929260 h 4299142"/>
              <a:gd name="connsiteX5" fmla="*/ 9196675 w 9336481"/>
              <a:gd name="connsiteY5" fmla="*/ 3922702 h 4299142"/>
              <a:gd name="connsiteX6" fmla="*/ 4673559 w 9336481"/>
              <a:gd name="connsiteY6" fmla="*/ 4172513 h 4299142"/>
              <a:gd name="connsiteX7" fmla="*/ 2036660 w 9336481"/>
              <a:gd name="connsiteY7" fmla="*/ 4276225 h 4299142"/>
              <a:gd name="connsiteX8" fmla="*/ 919254 w 9336481"/>
              <a:gd name="connsiteY8" fmla="*/ 4279070 h 4299142"/>
              <a:gd name="connsiteX9" fmla="*/ 30437 w 9336481"/>
              <a:gd name="connsiteY9" fmla="*/ 4081890 h 4299142"/>
              <a:gd name="connsiteX10" fmla="*/ 13966 w 9336481"/>
              <a:gd name="connsiteY10" fmla="*/ 2421447 h 4299142"/>
              <a:gd name="connsiteX0" fmla="*/ 75416 w 9397931"/>
              <a:gd name="connsiteY0" fmla="*/ 2421447 h 4299142"/>
              <a:gd name="connsiteX1" fmla="*/ 105537 w 9397931"/>
              <a:gd name="connsiteY1" fmla="*/ 550387 h 4299142"/>
              <a:gd name="connsiteX2" fmla="*/ 460377 w 9397931"/>
              <a:gd name="connsiteY2" fmla="*/ 396996 h 4299142"/>
              <a:gd name="connsiteX3" fmla="*/ 4735009 w 9397931"/>
              <a:gd name="connsiteY3" fmla="*/ 15288 h 4299142"/>
              <a:gd name="connsiteX4" fmla="*/ 9290477 w 9397931"/>
              <a:gd name="connsiteY4" fmla="*/ 929260 h 4299142"/>
              <a:gd name="connsiteX5" fmla="*/ 9258125 w 9397931"/>
              <a:gd name="connsiteY5" fmla="*/ 3922702 h 4299142"/>
              <a:gd name="connsiteX6" fmla="*/ 4735009 w 9397931"/>
              <a:gd name="connsiteY6" fmla="*/ 4172513 h 4299142"/>
              <a:gd name="connsiteX7" fmla="*/ 2098110 w 9397931"/>
              <a:gd name="connsiteY7" fmla="*/ 4276225 h 4299142"/>
              <a:gd name="connsiteX8" fmla="*/ 980704 w 9397931"/>
              <a:gd name="connsiteY8" fmla="*/ 4279070 h 4299142"/>
              <a:gd name="connsiteX9" fmla="*/ 91887 w 9397931"/>
              <a:gd name="connsiteY9" fmla="*/ 4081890 h 4299142"/>
              <a:gd name="connsiteX10" fmla="*/ 75416 w 9397931"/>
              <a:gd name="connsiteY10" fmla="*/ 2421447 h 4299142"/>
              <a:gd name="connsiteX0" fmla="*/ 90263 w 9412778"/>
              <a:gd name="connsiteY0" fmla="*/ 2421447 h 4299142"/>
              <a:gd name="connsiteX1" fmla="*/ 120384 w 9412778"/>
              <a:gd name="connsiteY1" fmla="*/ 550387 h 4299142"/>
              <a:gd name="connsiteX2" fmla="*/ 475224 w 9412778"/>
              <a:gd name="connsiteY2" fmla="*/ 396996 h 4299142"/>
              <a:gd name="connsiteX3" fmla="*/ 4749856 w 9412778"/>
              <a:gd name="connsiteY3" fmla="*/ 15288 h 4299142"/>
              <a:gd name="connsiteX4" fmla="*/ 9305324 w 9412778"/>
              <a:gd name="connsiteY4" fmla="*/ 929260 h 4299142"/>
              <a:gd name="connsiteX5" fmla="*/ 9272972 w 9412778"/>
              <a:gd name="connsiteY5" fmla="*/ 3922702 h 4299142"/>
              <a:gd name="connsiteX6" fmla="*/ 4749856 w 9412778"/>
              <a:gd name="connsiteY6" fmla="*/ 4172513 h 4299142"/>
              <a:gd name="connsiteX7" fmla="*/ 2112957 w 9412778"/>
              <a:gd name="connsiteY7" fmla="*/ 4276225 h 4299142"/>
              <a:gd name="connsiteX8" fmla="*/ 995551 w 9412778"/>
              <a:gd name="connsiteY8" fmla="*/ 4279070 h 4299142"/>
              <a:gd name="connsiteX9" fmla="*/ 106734 w 9412778"/>
              <a:gd name="connsiteY9" fmla="*/ 4081890 h 4299142"/>
              <a:gd name="connsiteX10" fmla="*/ 90263 w 9412778"/>
              <a:gd name="connsiteY10" fmla="*/ 2421447 h 4299142"/>
              <a:gd name="connsiteX0" fmla="*/ 90263 w 9412778"/>
              <a:gd name="connsiteY0" fmla="*/ 2421447 h 4299142"/>
              <a:gd name="connsiteX1" fmla="*/ 120384 w 9412778"/>
              <a:gd name="connsiteY1" fmla="*/ 550387 h 4299142"/>
              <a:gd name="connsiteX2" fmla="*/ 475224 w 9412778"/>
              <a:gd name="connsiteY2" fmla="*/ 396996 h 4299142"/>
              <a:gd name="connsiteX3" fmla="*/ 4749856 w 9412778"/>
              <a:gd name="connsiteY3" fmla="*/ 15288 h 4299142"/>
              <a:gd name="connsiteX4" fmla="*/ 9305324 w 9412778"/>
              <a:gd name="connsiteY4" fmla="*/ 929260 h 4299142"/>
              <a:gd name="connsiteX5" fmla="*/ 9272972 w 9412778"/>
              <a:gd name="connsiteY5" fmla="*/ 3922702 h 4299142"/>
              <a:gd name="connsiteX6" fmla="*/ 4749856 w 9412778"/>
              <a:gd name="connsiteY6" fmla="*/ 4172513 h 4299142"/>
              <a:gd name="connsiteX7" fmla="*/ 2112957 w 9412778"/>
              <a:gd name="connsiteY7" fmla="*/ 4276225 h 4299142"/>
              <a:gd name="connsiteX8" fmla="*/ 995551 w 9412778"/>
              <a:gd name="connsiteY8" fmla="*/ 4279070 h 4299142"/>
              <a:gd name="connsiteX9" fmla="*/ 106734 w 9412778"/>
              <a:gd name="connsiteY9" fmla="*/ 4081890 h 4299142"/>
              <a:gd name="connsiteX10" fmla="*/ 90263 w 9412778"/>
              <a:gd name="connsiteY10" fmla="*/ 2421447 h 4299142"/>
              <a:gd name="connsiteX0" fmla="*/ 90263 w 9412778"/>
              <a:gd name="connsiteY0" fmla="*/ 2421447 h 4299142"/>
              <a:gd name="connsiteX1" fmla="*/ 120384 w 9412778"/>
              <a:gd name="connsiteY1" fmla="*/ 550387 h 4299142"/>
              <a:gd name="connsiteX2" fmla="*/ 475224 w 9412778"/>
              <a:gd name="connsiteY2" fmla="*/ 396996 h 4299142"/>
              <a:gd name="connsiteX3" fmla="*/ 4749856 w 9412778"/>
              <a:gd name="connsiteY3" fmla="*/ 15288 h 4299142"/>
              <a:gd name="connsiteX4" fmla="*/ 9305324 w 9412778"/>
              <a:gd name="connsiteY4" fmla="*/ 929260 h 4299142"/>
              <a:gd name="connsiteX5" fmla="*/ 9272972 w 9412778"/>
              <a:gd name="connsiteY5" fmla="*/ 3922702 h 4299142"/>
              <a:gd name="connsiteX6" fmla="*/ 4749856 w 9412778"/>
              <a:gd name="connsiteY6" fmla="*/ 4172513 h 4299142"/>
              <a:gd name="connsiteX7" fmla="*/ 2112957 w 9412778"/>
              <a:gd name="connsiteY7" fmla="*/ 4276225 h 4299142"/>
              <a:gd name="connsiteX8" fmla="*/ 995551 w 9412778"/>
              <a:gd name="connsiteY8" fmla="*/ 4279070 h 4299142"/>
              <a:gd name="connsiteX9" fmla="*/ 106734 w 9412778"/>
              <a:gd name="connsiteY9" fmla="*/ 4081890 h 4299142"/>
              <a:gd name="connsiteX10" fmla="*/ 90263 w 9412778"/>
              <a:gd name="connsiteY10" fmla="*/ 2421447 h 4299142"/>
              <a:gd name="connsiteX0" fmla="*/ 90263 w 9412778"/>
              <a:gd name="connsiteY0" fmla="*/ 2421447 h 4334482"/>
              <a:gd name="connsiteX1" fmla="*/ 120384 w 9412778"/>
              <a:gd name="connsiteY1" fmla="*/ 550387 h 4334482"/>
              <a:gd name="connsiteX2" fmla="*/ 475224 w 9412778"/>
              <a:gd name="connsiteY2" fmla="*/ 396996 h 4334482"/>
              <a:gd name="connsiteX3" fmla="*/ 4749856 w 9412778"/>
              <a:gd name="connsiteY3" fmla="*/ 15288 h 4334482"/>
              <a:gd name="connsiteX4" fmla="*/ 9305324 w 9412778"/>
              <a:gd name="connsiteY4" fmla="*/ 929260 h 4334482"/>
              <a:gd name="connsiteX5" fmla="*/ 9272972 w 9412778"/>
              <a:gd name="connsiteY5" fmla="*/ 3922702 h 4334482"/>
              <a:gd name="connsiteX6" fmla="*/ 4749856 w 9412778"/>
              <a:gd name="connsiteY6" fmla="*/ 4172513 h 4334482"/>
              <a:gd name="connsiteX7" fmla="*/ 2112957 w 9412778"/>
              <a:gd name="connsiteY7" fmla="*/ 4276225 h 4334482"/>
              <a:gd name="connsiteX8" fmla="*/ 995551 w 9412778"/>
              <a:gd name="connsiteY8" fmla="*/ 4279070 h 4334482"/>
              <a:gd name="connsiteX9" fmla="*/ 106734 w 9412778"/>
              <a:gd name="connsiteY9" fmla="*/ 4081890 h 4334482"/>
              <a:gd name="connsiteX10" fmla="*/ 90263 w 9412778"/>
              <a:gd name="connsiteY10" fmla="*/ 2421447 h 4334482"/>
              <a:gd name="connsiteX0" fmla="*/ 90263 w 9412778"/>
              <a:gd name="connsiteY0" fmla="*/ 2421447 h 4280820"/>
              <a:gd name="connsiteX1" fmla="*/ 120384 w 9412778"/>
              <a:gd name="connsiteY1" fmla="*/ 550387 h 4280820"/>
              <a:gd name="connsiteX2" fmla="*/ 475224 w 9412778"/>
              <a:gd name="connsiteY2" fmla="*/ 396996 h 4280820"/>
              <a:gd name="connsiteX3" fmla="*/ 4749856 w 9412778"/>
              <a:gd name="connsiteY3" fmla="*/ 15288 h 4280820"/>
              <a:gd name="connsiteX4" fmla="*/ 9305324 w 9412778"/>
              <a:gd name="connsiteY4" fmla="*/ 929260 h 4280820"/>
              <a:gd name="connsiteX5" fmla="*/ 9272972 w 9412778"/>
              <a:gd name="connsiteY5" fmla="*/ 3922702 h 4280820"/>
              <a:gd name="connsiteX6" fmla="*/ 4749856 w 9412778"/>
              <a:gd name="connsiteY6" fmla="*/ 4172513 h 4280820"/>
              <a:gd name="connsiteX7" fmla="*/ 2112957 w 9412778"/>
              <a:gd name="connsiteY7" fmla="*/ 4276225 h 4280820"/>
              <a:gd name="connsiteX8" fmla="*/ 995551 w 9412778"/>
              <a:gd name="connsiteY8" fmla="*/ 4279070 h 4280820"/>
              <a:gd name="connsiteX9" fmla="*/ 106734 w 9412778"/>
              <a:gd name="connsiteY9" fmla="*/ 4081890 h 4280820"/>
              <a:gd name="connsiteX10" fmla="*/ 90263 w 9412778"/>
              <a:gd name="connsiteY10" fmla="*/ 2421447 h 4280820"/>
              <a:gd name="connsiteX0" fmla="*/ 90263 w 9412778"/>
              <a:gd name="connsiteY0" fmla="*/ 2421447 h 4279343"/>
              <a:gd name="connsiteX1" fmla="*/ 120384 w 9412778"/>
              <a:gd name="connsiteY1" fmla="*/ 550387 h 4279343"/>
              <a:gd name="connsiteX2" fmla="*/ 475224 w 9412778"/>
              <a:gd name="connsiteY2" fmla="*/ 396996 h 4279343"/>
              <a:gd name="connsiteX3" fmla="*/ 4749856 w 9412778"/>
              <a:gd name="connsiteY3" fmla="*/ 15288 h 4279343"/>
              <a:gd name="connsiteX4" fmla="*/ 9305324 w 9412778"/>
              <a:gd name="connsiteY4" fmla="*/ 929260 h 4279343"/>
              <a:gd name="connsiteX5" fmla="*/ 9272972 w 9412778"/>
              <a:gd name="connsiteY5" fmla="*/ 3922702 h 4279343"/>
              <a:gd name="connsiteX6" fmla="*/ 4749856 w 9412778"/>
              <a:gd name="connsiteY6" fmla="*/ 4172513 h 4279343"/>
              <a:gd name="connsiteX7" fmla="*/ 2112957 w 9412778"/>
              <a:gd name="connsiteY7" fmla="*/ 4276225 h 4279343"/>
              <a:gd name="connsiteX8" fmla="*/ 995551 w 9412778"/>
              <a:gd name="connsiteY8" fmla="*/ 4224479 h 4279343"/>
              <a:gd name="connsiteX9" fmla="*/ 106734 w 9412778"/>
              <a:gd name="connsiteY9" fmla="*/ 4081890 h 4279343"/>
              <a:gd name="connsiteX10" fmla="*/ 90263 w 9412778"/>
              <a:gd name="connsiteY10" fmla="*/ 2421447 h 4279343"/>
              <a:gd name="connsiteX0" fmla="*/ 90263 w 9412778"/>
              <a:gd name="connsiteY0" fmla="*/ 2421447 h 4279343"/>
              <a:gd name="connsiteX1" fmla="*/ 120384 w 9412778"/>
              <a:gd name="connsiteY1" fmla="*/ 550387 h 4279343"/>
              <a:gd name="connsiteX2" fmla="*/ 475224 w 9412778"/>
              <a:gd name="connsiteY2" fmla="*/ 396996 h 4279343"/>
              <a:gd name="connsiteX3" fmla="*/ 4749856 w 9412778"/>
              <a:gd name="connsiteY3" fmla="*/ 15288 h 4279343"/>
              <a:gd name="connsiteX4" fmla="*/ 9305324 w 9412778"/>
              <a:gd name="connsiteY4" fmla="*/ 929260 h 4279343"/>
              <a:gd name="connsiteX5" fmla="*/ 9272972 w 9412778"/>
              <a:gd name="connsiteY5" fmla="*/ 3922702 h 4279343"/>
              <a:gd name="connsiteX6" fmla="*/ 4749856 w 9412778"/>
              <a:gd name="connsiteY6" fmla="*/ 4172513 h 4279343"/>
              <a:gd name="connsiteX7" fmla="*/ 2112957 w 9412778"/>
              <a:gd name="connsiteY7" fmla="*/ 4276225 h 4279343"/>
              <a:gd name="connsiteX8" fmla="*/ 995551 w 9412778"/>
              <a:gd name="connsiteY8" fmla="*/ 4224479 h 4279343"/>
              <a:gd name="connsiteX9" fmla="*/ 106734 w 9412778"/>
              <a:gd name="connsiteY9" fmla="*/ 4081890 h 4279343"/>
              <a:gd name="connsiteX10" fmla="*/ 90263 w 9412778"/>
              <a:gd name="connsiteY10" fmla="*/ 2421447 h 4279343"/>
              <a:gd name="connsiteX0" fmla="*/ 90263 w 9412778"/>
              <a:gd name="connsiteY0" fmla="*/ 2421447 h 4282870"/>
              <a:gd name="connsiteX1" fmla="*/ 120384 w 9412778"/>
              <a:gd name="connsiteY1" fmla="*/ 550387 h 4282870"/>
              <a:gd name="connsiteX2" fmla="*/ 475224 w 9412778"/>
              <a:gd name="connsiteY2" fmla="*/ 396996 h 4282870"/>
              <a:gd name="connsiteX3" fmla="*/ 4749856 w 9412778"/>
              <a:gd name="connsiteY3" fmla="*/ 15288 h 4282870"/>
              <a:gd name="connsiteX4" fmla="*/ 9305324 w 9412778"/>
              <a:gd name="connsiteY4" fmla="*/ 929260 h 4282870"/>
              <a:gd name="connsiteX5" fmla="*/ 9272972 w 9412778"/>
              <a:gd name="connsiteY5" fmla="*/ 3922702 h 4282870"/>
              <a:gd name="connsiteX6" fmla="*/ 4749856 w 9412778"/>
              <a:gd name="connsiteY6" fmla="*/ 4172513 h 4282870"/>
              <a:gd name="connsiteX7" fmla="*/ 2112957 w 9412778"/>
              <a:gd name="connsiteY7" fmla="*/ 4276225 h 4282870"/>
              <a:gd name="connsiteX8" fmla="*/ 995551 w 9412778"/>
              <a:gd name="connsiteY8" fmla="*/ 4224479 h 4282870"/>
              <a:gd name="connsiteX9" fmla="*/ 106734 w 9412778"/>
              <a:gd name="connsiteY9" fmla="*/ 4081890 h 4282870"/>
              <a:gd name="connsiteX10" fmla="*/ 90263 w 9412778"/>
              <a:gd name="connsiteY10" fmla="*/ 2421447 h 4282870"/>
              <a:gd name="connsiteX0" fmla="*/ 90263 w 9412778"/>
              <a:gd name="connsiteY0" fmla="*/ 2421447 h 4282870"/>
              <a:gd name="connsiteX1" fmla="*/ 120384 w 9412778"/>
              <a:gd name="connsiteY1" fmla="*/ 550387 h 4282870"/>
              <a:gd name="connsiteX2" fmla="*/ 475224 w 9412778"/>
              <a:gd name="connsiteY2" fmla="*/ 396996 h 4282870"/>
              <a:gd name="connsiteX3" fmla="*/ 4749856 w 9412778"/>
              <a:gd name="connsiteY3" fmla="*/ 15288 h 4282870"/>
              <a:gd name="connsiteX4" fmla="*/ 9305324 w 9412778"/>
              <a:gd name="connsiteY4" fmla="*/ 929260 h 4282870"/>
              <a:gd name="connsiteX5" fmla="*/ 9272972 w 9412778"/>
              <a:gd name="connsiteY5" fmla="*/ 3922702 h 4282870"/>
              <a:gd name="connsiteX6" fmla="*/ 4749856 w 9412778"/>
              <a:gd name="connsiteY6" fmla="*/ 4172513 h 4282870"/>
              <a:gd name="connsiteX7" fmla="*/ 2112957 w 9412778"/>
              <a:gd name="connsiteY7" fmla="*/ 4276225 h 4282870"/>
              <a:gd name="connsiteX8" fmla="*/ 995551 w 9412778"/>
              <a:gd name="connsiteY8" fmla="*/ 4224479 h 4282870"/>
              <a:gd name="connsiteX9" fmla="*/ 106734 w 9412778"/>
              <a:gd name="connsiteY9" fmla="*/ 4081890 h 4282870"/>
              <a:gd name="connsiteX10" fmla="*/ 90263 w 9412778"/>
              <a:gd name="connsiteY10" fmla="*/ 2421447 h 4282870"/>
              <a:gd name="connsiteX0" fmla="*/ 76300 w 9398815"/>
              <a:gd name="connsiteY0" fmla="*/ 2440341 h 4301764"/>
              <a:gd name="connsiteX1" fmla="*/ 461261 w 9398815"/>
              <a:gd name="connsiteY1" fmla="*/ 415890 h 4301764"/>
              <a:gd name="connsiteX2" fmla="*/ 4735893 w 9398815"/>
              <a:gd name="connsiteY2" fmla="*/ 34182 h 4301764"/>
              <a:gd name="connsiteX3" fmla="*/ 9291361 w 9398815"/>
              <a:gd name="connsiteY3" fmla="*/ 948154 h 4301764"/>
              <a:gd name="connsiteX4" fmla="*/ 9259009 w 9398815"/>
              <a:gd name="connsiteY4" fmla="*/ 3941596 h 4301764"/>
              <a:gd name="connsiteX5" fmla="*/ 4735893 w 9398815"/>
              <a:gd name="connsiteY5" fmla="*/ 4191407 h 4301764"/>
              <a:gd name="connsiteX6" fmla="*/ 2098994 w 9398815"/>
              <a:gd name="connsiteY6" fmla="*/ 4295119 h 4301764"/>
              <a:gd name="connsiteX7" fmla="*/ 981588 w 9398815"/>
              <a:gd name="connsiteY7" fmla="*/ 4243373 h 4301764"/>
              <a:gd name="connsiteX8" fmla="*/ 92771 w 9398815"/>
              <a:gd name="connsiteY8" fmla="*/ 4100784 h 4301764"/>
              <a:gd name="connsiteX9" fmla="*/ 76300 w 9398815"/>
              <a:gd name="connsiteY9" fmla="*/ 2440341 h 4301764"/>
              <a:gd name="connsiteX0" fmla="*/ 13966 w 9336481"/>
              <a:gd name="connsiteY0" fmla="*/ 2440341 h 4301764"/>
              <a:gd name="connsiteX1" fmla="*/ 398927 w 9336481"/>
              <a:gd name="connsiteY1" fmla="*/ 415890 h 4301764"/>
              <a:gd name="connsiteX2" fmla="*/ 4673559 w 9336481"/>
              <a:gd name="connsiteY2" fmla="*/ 34182 h 4301764"/>
              <a:gd name="connsiteX3" fmla="*/ 9229027 w 9336481"/>
              <a:gd name="connsiteY3" fmla="*/ 948154 h 4301764"/>
              <a:gd name="connsiteX4" fmla="*/ 9196675 w 9336481"/>
              <a:gd name="connsiteY4" fmla="*/ 3941596 h 4301764"/>
              <a:gd name="connsiteX5" fmla="*/ 4673559 w 9336481"/>
              <a:gd name="connsiteY5" fmla="*/ 4191407 h 4301764"/>
              <a:gd name="connsiteX6" fmla="*/ 2036660 w 9336481"/>
              <a:gd name="connsiteY6" fmla="*/ 4295119 h 4301764"/>
              <a:gd name="connsiteX7" fmla="*/ 919254 w 9336481"/>
              <a:gd name="connsiteY7" fmla="*/ 4243373 h 4301764"/>
              <a:gd name="connsiteX8" fmla="*/ 30437 w 9336481"/>
              <a:gd name="connsiteY8" fmla="*/ 4100784 h 4301764"/>
              <a:gd name="connsiteX9" fmla="*/ 13966 w 9336481"/>
              <a:gd name="connsiteY9" fmla="*/ 2440341 h 4301764"/>
              <a:gd name="connsiteX0" fmla="*/ 13966 w 9336481"/>
              <a:gd name="connsiteY0" fmla="*/ 2420206 h 4281629"/>
              <a:gd name="connsiteX1" fmla="*/ 398927 w 9336481"/>
              <a:gd name="connsiteY1" fmla="*/ 395755 h 4281629"/>
              <a:gd name="connsiteX2" fmla="*/ 4673559 w 9336481"/>
              <a:gd name="connsiteY2" fmla="*/ 14047 h 4281629"/>
              <a:gd name="connsiteX3" fmla="*/ 9229027 w 9336481"/>
              <a:gd name="connsiteY3" fmla="*/ 928019 h 4281629"/>
              <a:gd name="connsiteX4" fmla="*/ 9196675 w 9336481"/>
              <a:gd name="connsiteY4" fmla="*/ 3921461 h 4281629"/>
              <a:gd name="connsiteX5" fmla="*/ 4673559 w 9336481"/>
              <a:gd name="connsiteY5" fmla="*/ 4171272 h 4281629"/>
              <a:gd name="connsiteX6" fmla="*/ 2036660 w 9336481"/>
              <a:gd name="connsiteY6" fmla="*/ 4274984 h 4281629"/>
              <a:gd name="connsiteX7" fmla="*/ 919254 w 9336481"/>
              <a:gd name="connsiteY7" fmla="*/ 4223238 h 4281629"/>
              <a:gd name="connsiteX8" fmla="*/ 30437 w 9336481"/>
              <a:gd name="connsiteY8" fmla="*/ 4080649 h 4281629"/>
              <a:gd name="connsiteX9" fmla="*/ 13966 w 9336481"/>
              <a:gd name="connsiteY9" fmla="*/ 2420206 h 4281629"/>
              <a:gd name="connsiteX0" fmla="*/ 90507 w 9413022"/>
              <a:gd name="connsiteY0" fmla="*/ 2449520 h 4310943"/>
              <a:gd name="connsiteX1" fmla="*/ 106979 w 9413022"/>
              <a:gd name="connsiteY1" fmla="*/ 206705 h 4310943"/>
              <a:gd name="connsiteX2" fmla="*/ 4750100 w 9413022"/>
              <a:gd name="connsiteY2" fmla="*/ 43361 h 4310943"/>
              <a:gd name="connsiteX3" fmla="*/ 9305568 w 9413022"/>
              <a:gd name="connsiteY3" fmla="*/ 957333 h 4310943"/>
              <a:gd name="connsiteX4" fmla="*/ 9273216 w 9413022"/>
              <a:gd name="connsiteY4" fmla="*/ 3950775 h 4310943"/>
              <a:gd name="connsiteX5" fmla="*/ 4750100 w 9413022"/>
              <a:gd name="connsiteY5" fmla="*/ 4200586 h 4310943"/>
              <a:gd name="connsiteX6" fmla="*/ 2113201 w 9413022"/>
              <a:gd name="connsiteY6" fmla="*/ 4304298 h 4310943"/>
              <a:gd name="connsiteX7" fmla="*/ 995795 w 9413022"/>
              <a:gd name="connsiteY7" fmla="*/ 4252552 h 4310943"/>
              <a:gd name="connsiteX8" fmla="*/ 106978 w 9413022"/>
              <a:gd name="connsiteY8" fmla="*/ 4109963 h 4310943"/>
              <a:gd name="connsiteX9" fmla="*/ 90507 w 9413022"/>
              <a:gd name="connsiteY9" fmla="*/ 2449520 h 4310943"/>
              <a:gd name="connsiteX0" fmla="*/ 13267 w 9335782"/>
              <a:gd name="connsiteY0" fmla="*/ 2449520 h 4310943"/>
              <a:gd name="connsiteX1" fmla="*/ 29739 w 9335782"/>
              <a:gd name="connsiteY1" fmla="*/ 206705 h 4310943"/>
              <a:gd name="connsiteX2" fmla="*/ 4672860 w 9335782"/>
              <a:gd name="connsiteY2" fmla="*/ 43361 h 4310943"/>
              <a:gd name="connsiteX3" fmla="*/ 9228328 w 9335782"/>
              <a:gd name="connsiteY3" fmla="*/ 957333 h 4310943"/>
              <a:gd name="connsiteX4" fmla="*/ 9195976 w 9335782"/>
              <a:gd name="connsiteY4" fmla="*/ 3950775 h 4310943"/>
              <a:gd name="connsiteX5" fmla="*/ 4672860 w 9335782"/>
              <a:gd name="connsiteY5" fmla="*/ 4200586 h 4310943"/>
              <a:gd name="connsiteX6" fmla="*/ 2035961 w 9335782"/>
              <a:gd name="connsiteY6" fmla="*/ 4304298 h 4310943"/>
              <a:gd name="connsiteX7" fmla="*/ 918555 w 9335782"/>
              <a:gd name="connsiteY7" fmla="*/ 4252552 h 4310943"/>
              <a:gd name="connsiteX8" fmla="*/ 29738 w 9335782"/>
              <a:gd name="connsiteY8" fmla="*/ 4109963 h 4310943"/>
              <a:gd name="connsiteX9" fmla="*/ 13267 w 9335782"/>
              <a:gd name="connsiteY9" fmla="*/ 2449520 h 4310943"/>
              <a:gd name="connsiteX0" fmla="*/ 26818 w 9349333"/>
              <a:gd name="connsiteY0" fmla="*/ 2413660 h 4275083"/>
              <a:gd name="connsiteX1" fmla="*/ 15994 w 9349333"/>
              <a:gd name="connsiteY1" fmla="*/ 498392 h 4275083"/>
              <a:gd name="connsiteX2" fmla="*/ 4686411 w 9349333"/>
              <a:gd name="connsiteY2" fmla="*/ 7501 h 4275083"/>
              <a:gd name="connsiteX3" fmla="*/ 9241879 w 9349333"/>
              <a:gd name="connsiteY3" fmla="*/ 921473 h 4275083"/>
              <a:gd name="connsiteX4" fmla="*/ 9209527 w 9349333"/>
              <a:gd name="connsiteY4" fmla="*/ 3914915 h 4275083"/>
              <a:gd name="connsiteX5" fmla="*/ 4686411 w 9349333"/>
              <a:gd name="connsiteY5" fmla="*/ 4164726 h 4275083"/>
              <a:gd name="connsiteX6" fmla="*/ 2049512 w 9349333"/>
              <a:gd name="connsiteY6" fmla="*/ 4268438 h 4275083"/>
              <a:gd name="connsiteX7" fmla="*/ 932106 w 9349333"/>
              <a:gd name="connsiteY7" fmla="*/ 4216692 h 4275083"/>
              <a:gd name="connsiteX8" fmla="*/ 43289 w 9349333"/>
              <a:gd name="connsiteY8" fmla="*/ 4074103 h 4275083"/>
              <a:gd name="connsiteX9" fmla="*/ 26818 w 9349333"/>
              <a:gd name="connsiteY9" fmla="*/ 2413660 h 4275083"/>
              <a:gd name="connsiteX0" fmla="*/ 26818 w 9349333"/>
              <a:gd name="connsiteY0" fmla="*/ 2042608 h 3904031"/>
              <a:gd name="connsiteX1" fmla="*/ 15994 w 9349333"/>
              <a:gd name="connsiteY1" fmla="*/ 127340 h 3904031"/>
              <a:gd name="connsiteX2" fmla="*/ 4686411 w 9349333"/>
              <a:gd name="connsiteY2" fmla="*/ 32234 h 3904031"/>
              <a:gd name="connsiteX3" fmla="*/ 9241879 w 9349333"/>
              <a:gd name="connsiteY3" fmla="*/ 550421 h 3904031"/>
              <a:gd name="connsiteX4" fmla="*/ 9209527 w 9349333"/>
              <a:gd name="connsiteY4" fmla="*/ 3543863 h 3904031"/>
              <a:gd name="connsiteX5" fmla="*/ 4686411 w 9349333"/>
              <a:gd name="connsiteY5" fmla="*/ 3793674 h 3904031"/>
              <a:gd name="connsiteX6" fmla="*/ 2049512 w 9349333"/>
              <a:gd name="connsiteY6" fmla="*/ 3897386 h 3904031"/>
              <a:gd name="connsiteX7" fmla="*/ 932106 w 9349333"/>
              <a:gd name="connsiteY7" fmla="*/ 3845640 h 3904031"/>
              <a:gd name="connsiteX8" fmla="*/ 43289 w 9349333"/>
              <a:gd name="connsiteY8" fmla="*/ 3703051 h 3904031"/>
              <a:gd name="connsiteX9" fmla="*/ 26818 w 9349333"/>
              <a:gd name="connsiteY9" fmla="*/ 2042608 h 3904031"/>
              <a:gd name="connsiteX0" fmla="*/ 26818 w 9349333"/>
              <a:gd name="connsiteY0" fmla="*/ 2042608 h 3847676"/>
              <a:gd name="connsiteX1" fmla="*/ 15994 w 9349333"/>
              <a:gd name="connsiteY1" fmla="*/ 127340 h 3847676"/>
              <a:gd name="connsiteX2" fmla="*/ 4686411 w 9349333"/>
              <a:gd name="connsiteY2" fmla="*/ 32234 h 3847676"/>
              <a:gd name="connsiteX3" fmla="*/ 9241879 w 9349333"/>
              <a:gd name="connsiteY3" fmla="*/ 550421 h 3847676"/>
              <a:gd name="connsiteX4" fmla="*/ 9209527 w 9349333"/>
              <a:gd name="connsiteY4" fmla="*/ 3543863 h 3847676"/>
              <a:gd name="connsiteX5" fmla="*/ 4686411 w 9349333"/>
              <a:gd name="connsiteY5" fmla="*/ 3793674 h 3847676"/>
              <a:gd name="connsiteX6" fmla="*/ 2104103 w 9349333"/>
              <a:gd name="connsiteY6" fmla="*/ 3747261 h 3847676"/>
              <a:gd name="connsiteX7" fmla="*/ 932106 w 9349333"/>
              <a:gd name="connsiteY7" fmla="*/ 3845640 h 3847676"/>
              <a:gd name="connsiteX8" fmla="*/ 43289 w 9349333"/>
              <a:gd name="connsiteY8" fmla="*/ 3703051 h 3847676"/>
              <a:gd name="connsiteX9" fmla="*/ 26818 w 9349333"/>
              <a:gd name="connsiteY9" fmla="*/ 2042608 h 3847676"/>
              <a:gd name="connsiteX0" fmla="*/ 26818 w 9349333"/>
              <a:gd name="connsiteY0" fmla="*/ 2042608 h 3800372"/>
              <a:gd name="connsiteX1" fmla="*/ 15994 w 9349333"/>
              <a:gd name="connsiteY1" fmla="*/ 127340 h 3800372"/>
              <a:gd name="connsiteX2" fmla="*/ 4686411 w 9349333"/>
              <a:gd name="connsiteY2" fmla="*/ 32234 h 3800372"/>
              <a:gd name="connsiteX3" fmla="*/ 9241879 w 9349333"/>
              <a:gd name="connsiteY3" fmla="*/ 550421 h 3800372"/>
              <a:gd name="connsiteX4" fmla="*/ 9209527 w 9349333"/>
              <a:gd name="connsiteY4" fmla="*/ 3543863 h 3800372"/>
              <a:gd name="connsiteX5" fmla="*/ 4686411 w 9349333"/>
              <a:gd name="connsiteY5" fmla="*/ 3793674 h 3800372"/>
              <a:gd name="connsiteX6" fmla="*/ 2104103 w 9349333"/>
              <a:gd name="connsiteY6" fmla="*/ 3747261 h 3800372"/>
              <a:gd name="connsiteX7" fmla="*/ 986697 w 9349333"/>
              <a:gd name="connsiteY7" fmla="*/ 3681867 h 3800372"/>
              <a:gd name="connsiteX8" fmla="*/ 43289 w 9349333"/>
              <a:gd name="connsiteY8" fmla="*/ 3703051 h 3800372"/>
              <a:gd name="connsiteX9" fmla="*/ 26818 w 9349333"/>
              <a:gd name="connsiteY9" fmla="*/ 2042608 h 3800372"/>
              <a:gd name="connsiteX0" fmla="*/ 26818 w 9349333"/>
              <a:gd name="connsiteY0" fmla="*/ 2042608 h 3800372"/>
              <a:gd name="connsiteX1" fmla="*/ 15994 w 9349333"/>
              <a:gd name="connsiteY1" fmla="*/ 127340 h 3800372"/>
              <a:gd name="connsiteX2" fmla="*/ 4686411 w 9349333"/>
              <a:gd name="connsiteY2" fmla="*/ 32234 h 3800372"/>
              <a:gd name="connsiteX3" fmla="*/ 9241879 w 9349333"/>
              <a:gd name="connsiteY3" fmla="*/ 550421 h 3800372"/>
              <a:gd name="connsiteX4" fmla="*/ 9209527 w 9349333"/>
              <a:gd name="connsiteY4" fmla="*/ 3543863 h 3800372"/>
              <a:gd name="connsiteX5" fmla="*/ 4686411 w 9349333"/>
              <a:gd name="connsiteY5" fmla="*/ 3793674 h 3800372"/>
              <a:gd name="connsiteX6" fmla="*/ 2104103 w 9349333"/>
              <a:gd name="connsiteY6" fmla="*/ 3747261 h 3800372"/>
              <a:gd name="connsiteX7" fmla="*/ 986697 w 9349333"/>
              <a:gd name="connsiteY7" fmla="*/ 3681867 h 3800372"/>
              <a:gd name="connsiteX8" fmla="*/ 43289 w 9349333"/>
              <a:gd name="connsiteY8" fmla="*/ 3703051 h 3800372"/>
              <a:gd name="connsiteX9" fmla="*/ 26818 w 9349333"/>
              <a:gd name="connsiteY9" fmla="*/ 2042608 h 3800372"/>
              <a:gd name="connsiteX0" fmla="*/ 26818 w 9349333"/>
              <a:gd name="connsiteY0" fmla="*/ 2042608 h 3800372"/>
              <a:gd name="connsiteX1" fmla="*/ 15994 w 9349333"/>
              <a:gd name="connsiteY1" fmla="*/ 127340 h 3800372"/>
              <a:gd name="connsiteX2" fmla="*/ 4686411 w 9349333"/>
              <a:gd name="connsiteY2" fmla="*/ 32234 h 3800372"/>
              <a:gd name="connsiteX3" fmla="*/ 9241879 w 9349333"/>
              <a:gd name="connsiteY3" fmla="*/ 550421 h 3800372"/>
              <a:gd name="connsiteX4" fmla="*/ 9209527 w 9349333"/>
              <a:gd name="connsiteY4" fmla="*/ 3543863 h 3800372"/>
              <a:gd name="connsiteX5" fmla="*/ 4686411 w 9349333"/>
              <a:gd name="connsiteY5" fmla="*/ 3793674 h 3800372"/>
              <a:gd name="connsiteX6" fmla="*/ 2104103 w 9349333"/>
              <a:gd name="connsiteY6" fmla="*/ 3747261 h 3800372"/>
              <a:gd name="connsiteX7" fmla="*/ 986697 w 9349333"/>
              <a:gd name="connsiteY7" fmla="*/ 3681867 h 3800372"/>
              <a:gd name="connsiteX8" fmla="*/ 43289 w 9349333"/>
              <a:gd name="connsiteY8" fmla="*/ 3703051 h 3800372"/>
              <a:gd name="connsiteX9" fmla="*/ 26818 w 9349333"/>
              <a:gd name="connsiteY9" fmla="*/ 2042608 h 3800372"/>
              <a:gd name="connsiteX0" fmla="*/ 26818 w 9349333"/>
              <a:gd name="connsiteY0" fmla="*/ 2042608 h 3803216"/>
              <a:gd name="connsiteX1" fmla="*/ 15994 w 9349333"/>
              <a:gd name="connsiteY1" fmla="*/ 127340 h 3803216"/>
              <a:gd name="connsiteX2" fmla="*/ 4686411 w 9349333"/>
              <a:gd name="connsiteY2" fmla="*/ 32234 h 3803216"/>
              <a:gd name="connsiteX3" fmla="*/ 9241879 w 9349333"/>
              <a:gd name="connsiteY3" fmla="*/ 550421 h 3803216"/>
              <a:gd name="connsiteX4" fmla="*/ 9209527 w 9349333"/>
              <a:gd name="connsiteY4" fmla="*/ 3543863 h 3803216"/>
              <a:gd name="connsiteX5" fmla="*/ 4686411 w 9349333"/>
              <a:gd name="connsiteY5" fmla="*/ 3793674 h 3803216"/>
              <a:gd name="connsiteX6" fmla="*/ 2104103 w 9349333"/>
              <a:gd name="connsiteY6" fmla="*/ 3747261 h 3803216"/>
              <a:gd name="connsiteX7" fmla="*/ 986697 w 9349333"/>
              <a:gd name="connsiteY7" fmla="*/ 3681867 h 3803216"/>
              <a:gd name="connsiteX8" fmla="*/ 43289 w 9349333"/>
              <a:gd name="connsiteY8" fmla="*/ 3703051 h 3803216"/>
              <a:gd name="connsiteX9" fmla="*/ 26818 w 9349333"/>
              <a:gd name="connsiteY9" fmla="*/ 2042608 h 3803216"/>
              <a:gd name="connsiteX0" fmla="*/ 26818 w 9349333"/>
              <a:gd name="connsiteY0" fmla="*/ 2042608 h 3803216"/>
              <a:gd name="connsiteX1" fmla="*/ 15994 w 9349333"/>
              <a:gd name="connsiteY1" fmla="*/ 127340 h 3803216"/>
              <a:gd name="connsiteX2" fmla="*/ 4686411 w 9349333"/>
              <a:gd name="connsiteY2" fmla="*/ 32234 h 3803216"/>
              <a:gd name="connsiteX3" fmla="*/ 9241879 w 9349333"/>
              <a:gd name="connsiteY3" fmla="*/ 550421 h 3803216"/>
              <a:gd name="connsiteX4" fmla="*/ 9209527 w 9349333"/>
              <a:gd name="connsiteY4" fmla="*/ 3543863 h 3803216"/>
              <a:gd name="connsiteX5" fmla="*/ 4686411 w 9349333"/>
              <a:gd name="connsiteY5" fmla="*/ 3793674 h 3803216"/>
              <a:gd name="connsiteX6" fmla="*/ 2104103 w 9349333"/>
              <a:gd name="connsiteY6" fmla="*/ 3747261 h 3803216"/>
              <a:gd name="connsiteX7" fmla="*/ 986697 w 9349333"/>
              <a:gd name="connsiteY7" fmla="*/ 3681867 h 3803216"/>
              <a:gd name="connsiteX8" fmla="*/ 43289 w 9349333"/>
              <a:gd name="connsiteY8" fmla="*/ 3703051 h 3803216"/>
              <a:gd name="connsiteX9" fmla="*/ 26818 w 9349333"/>
              <a:gd name="connsiteY9" fmla="*/ 2042608 h 3803216"/>
              <a:gd name="connsiteX0" fmla="*/ 26818 w 9349333"/>
              <a:gd name="connsiteY0" fmla="*/ 1967534 h 3728142"/>
              <a:gd name="connsiteX1" fmla="*/ 15994 w 9349333"/>
              <a:gd name="connsiteY1" fmla="*/ 52266 h 3728142"/>
              <a:gd name="connsiteX2" fmla="*/ 4686411 w 9349333"/>
              <a:gd name="connsiteY2" fmla="*/ 107285 h 3728142"/>
              <a:gd name="connsiteX3" fmla="*/ 9241879 w 9349333"/>
              <a:gd name="connsiteY3" fmla="*/ 475347 h 3728142"/>
              <a:gd name="connsiteX4" fmla="*/ 9209527 w 9349333"/>
              <a:gd name="connsiteY4" fmla="*/ 3468789 h 3728142"/>
              <a:gd name="connsiteX5" fmla="*/ 4686411 w 9349333"/>
              <a:gd name="connsiteY5" fmla="*/ 3718600 h 3728142"/>
              <a:gd name="connsiteX6" fmla="*/ 2104103 w 9349333"/>
              <a:gd name="connsiteY6" fmla="*/ 3672187 h 3728142"/>
              <a:gd name="connsiteX7" fmla="*/ 986697 w 9349333"/>
              <a:gd name="connsiteY7" fmla="*/ 3606793 h 3728142"/>
              <a:gd name="connsiteX8" fmla="*/ 43289 w 9349333"/>
              <a:gd name="connsiteY8" fmla="*/ 3627977 h 3728142"/>
              <a:gd name="connsiteX9" fmla="*/ 26818 w 9349333"/>
              <a:gd name="connsiteY9" fmla="*/ 1967534 h 3728142"/>
              <a:gd name="connsiteX0" fmla="*/ 26818 w 9349333"/>
              <a:gd name="connsiteY0" fmla="*/ 1967534 h 3728142"/>
              <a:gd name="connsiteX1" fmla="*/ 15994 w 9349333"/>
              <a:gd name="connsiteY1" fmla="*/ 52266 h 3728142"/>
              <a:gd name="connsiteX2" fmla="*/ 4686411 w 9349333"/>
              <a:gd name="connsiteY2" fmla="*/ 107285 h 3728142"/>
              <a:gd name="connsiteX3" fmla="*/ 9241879 w 9349333"/>
              <a:gd name="connsiteY3" fmla="*/ 475347 h 3728142"/>
              <a:gd name="connsiteX4" fmla="*/ 9209527 w 9349333"/>
              <a:gd name="connsiteY4" fmla="*/ 3468789 h 3728142"/>
              <a:gd name="connsiteX5" fmla="*/ 4686411 w 9349333"/>
              <a:gd name="connsiteY5" fmla="*/ 3718600 h 3728142"/>
              <a:gd name="connsiteX6" fmla="*/ 2104103 w 9349333"/>
              <a:gd name="connsiteY6" fmla="*/ 3672187 h 3728142"/>
              <a:gd name="connsiteX7" fmla="*/ 986697 w 9349333"/>
              <a:gd name="connsiteY7" fmla="*/ 3606793 h 3728142"/>
              <a:gd name="connsiteX8" fmla="*/ 43289 w 9349333"/>
              <a:gd name="connsiteY8" fmla="*/ 3627977 h 3728142"/>
              <a:gd name="connsiteX9" fmla="*/ 26818 w 9349333"/>
              <a:gd name="connsiteY9" fmla="*/ 1967534 h 3728142"/>
              <a:gd name="connsiteX0" fmla="*/ 26818 w 9349333"/>
              <a:gd name="connsiteY0" fmla="*/ 1967534 h 3728142"/>
              <a:gd name="connsiteX1" fmla="*/ 15994 w 9349333"/>
              <a:gd name="connsiteY1" fmla="*/ 52266 h 3728142"/>
              <a:gd name="connsiteX2" fmla="*/ 4686411 w 9349333"/>
              <a:gd name="connsiteY2" fmla="*/ 107285 h 3728142"/>
              <a:gd name="connsiteX3" fmla="*/ 9241879 w 9349333"/>
              <a:gd name="connsiteY3" fmla="*/ 475347 h 3728142"/>
              <a:gd name="connsiteX4" fmla="*/ 9209527 w 9349333"/>
              <a:gd name="connsiteY4" fmla="*/ 3468789 h 3728142"/>
              <a:gd name="connsiteX5" fmla="*/ 4686411 w 9349333"/>
              <a:gd name="connsiteY5" fmla="*/ 3718600 h 3728142"/>
              <a:gd name="connsiteX6" fmla="*/ 2104103 w 9349333"/>
              <a:gd name="connsiteY6" fmla="*/ 3672187 h 3728142"/>
              <a:gd name="connsiteX7" fmla="*/ 986697 w 9349333"/>
              <a:gd name="connsiteY7" fmla="*/ 3606793 h 3728142"/>
              <a:gd name="connsiteX8" fmla="*/ 43289 w 9349333"/>
              <a:gd name="connsiteY8" fmla="*/ 3627977 h 3728142"/>
              <a:gd name="connsiteX9" fmla="*/ 26818 w 9349333"/>
              <a:gd name="connsiteY9" fmla="*/ 1967534 h 3728142"/>
              <a:gd name="connsiteX0" fmla="*/ 26818 w 9349333"/>
              <a:gd name="connsiteY0" fmla="*/ 1967534 h 3718600"/>
              <a:gd name="connsiteX1" fmla="*/ 15994 w 9349333"/>
              <a:gd name="connsiteY1" fmla="*/ 52266 h 3718600"/>
              <a:gd name="connsiteX2" fmla="*/ 4686411 w 9349333"/>
              <a:gd name="connsiteY2" fmla="*/ 107285 h 3718600"/>
              <a:gd name="connsiteX3" fmla="*/ 9241879 w 9349333"/>
              <a:gd name="connsiteY3" fmla="*/ 475347 h 3718600"/>
              <a:gd name="connsiteX4" fmla="*/ 9209527 w 9349333"/>
              <a:gd name="connsiteY4" fmla="*/ 3550676 h 3718600"/>
              <a:gd name="connsiteX5" fmla="*/ 4686411 w 9349333"/>
              <a:gd name="connsiteY5" fmla="*/ 3718600 h 3718600"/>
              <a:gd name="connsiteX6" fmla="*/ 2104103 w 9349333"/>
              <a:gd name="connsiteY6" fmla="*/ 3672187 h 3718600"/>
              <a:gd name="connsiteX7" fmla="*/ 986697 w 9349333"/>
              <a:gd name="connsiteY7" fmla="*/ 3606793 h 3718600"/>
              <a:gd name="connsiteX8" fmla="*/ 43289 w 9349333"/>
              <a:gd name="connsiteY8" fmla="*/ 3627977 h 3718600"/>
              <a:gd name="connsiteX9" fmla="*/ 26818 w 9349333"/>
              <a:gd name="connsiteY9" fmla="*/ 1967534 h 3718600"/>
              <a:gd name="connsiteX0" fmla="*/ 26818 w 9282962"/>
              <a:gd name="connsiteY0" fmla="*/ 1967534 h 3718600"/>
              <a:gd name="connsiteX1" fmla="*/ 15994 w 9282962"/>
              <a:gd name="connsiteY1" fmla="*/ 52266 h 3718600"/>
              <a:gd name="connsiteX2" fmla="*/ 4686411 w 9282962"/>
              <a:gd name="connsiteY2" fmla="*/ 107285 h 3718600"/>
              <a:gd name="connsiteX3" fmla="*/ 9241879 w 9282962"/>
              <a:gd name="connsiteY3" fmla="*/ 475347 h 3718600"/>
              <a:gd name="connsiteX4" fmla="*/ 9209527 w 9282962"/>
              <a:gd name="connsiteY4" fmla="*/ 3550676 h 3718600"/>
              <a:gd name="connsiteX5" fmla="*/ 4686411 w 9282962"/>
              <a:gd name="connsiteY5" fmla="*/ 3718600 h 3718600"/>
              <a:gd name="connsiteX6" fmla="*/ 2104103 w 9282962"/>
              <a:gd name="connsiteY6" fmla="*/ 3672187 h 3718600"/>
              <a:gd name="connsiteX7" fmla="*/ 986697 w 9282962"/>
              <a:gd name="connsiteY7" fmla="*/ 3606793 h 3718600"/>
              <a:gd name="connsiteX8" fmla="*/ 43289 w 9282962"/>
              <a:gd name="connsiteY8" fmla="*/ 3627977 h 3718600"/>
              <a:gd name="connsiteX9" fmla="*/ 26818 w 9282962"/>
              <a:gd name="connsiteY9" fmla="*/ 1967534 h 3718600"/>
              <a:gd name="connsiteX0" fmla="*/ 26818 w 9282962"/>
              <a:gd name="connsiteY0" fmla="*/ 1967534 h 3718600"/>
              <a:gd name="connsiteX1" fmla="*/ 15994 w 9282962"/>
              <a:gd name="connsiteY1" fmla="*/ 52266 h 3718600"/>
              <a:gd name="connsiteX2" fmla="*/ 4686411 w 9282962"/>
              <a:gd name="connsiteY2" fmla="*/ 107285 h 3718600"/>
              <a:gd name="connsiteX3" fmla="*/ 9241879 w 9282962"/>
              <a:gd name="connsiteY3" fmla="*/ 475347 h 3718600"/>
              <a:gd name="connsiteX4" fmla="*/ 9209527 w 9282962"/>
              <a:gd name="connsiteY4" fmla="*/ 3550676 h 3718600"/>
              <a:gd name="connsiteX5" fmla="*/ 4686411 w 9282962"/>
              <a:gd name="connsiteY5" fmla="*/ 3718600 h 3718600"/>
              <a:gd name="connsiteX6" fmla="*/ 2104103 w 9282962"/>
              <a:gd name="connsiteY6" fmla="*/ 3672187 h 3718600"/>
              <a:gd name="connsiteX7" fmla="*/ 986697 w 9282962"/>
              <a:gd name="connsiteY7" fmla="*/ 3606793 h 3718600"/>
              <a:gd name="connsiteX8" fmla="*/ 43289 w 9282962"/>
              <a:gd name="connsiteY8" fmla="*/ 3627977 h 3718600"/>
              <a:gd name="connsiteX9" fmla="*/ 26818 w 9282962"/>
              <a:gd name="connsiteY9" fmla="*/ 1967534 h 3718600"/>
              <a:gd name="connsiteX0" fmla="*/ 26818 w 9262146"/>
              <a:gd name="connsiteY0" fmla="*/ 1962443 h 3713509"/>
              <a:gd name="connsiteX1" fmla="*/ 15994 w 9262146"/>
              <a:gd name="connsiteY1" fmla="*/ 47175 h 3713509"/>
              <a:gd name="connsiteX2" fmla="*/ 4686411 w 9262146"/>
              <a:gd name="connsiteY2" fmla="*/ 102194 h 3713509"/>
              <a:gd name="connsiteX3" fmla="*/ 9214583 w 9262146"/>
              <a:gd name="connsiteY3" fmla="*/ 320131 h 3713509"/>
              <a:gd name="connsiteX4" fmla="*/ 9209527 w 9262146"/>
              <a:gd name="connsiteY4" fmla="*/ 3545585 h 3713509"/>
              <a:gd name="connsiteX5" fmla="*/ 4686411 w 9262146"/>
              <a:gd name="connsiteY5" fmla="*/ 3713509 h 3713509"/>
              <a:gd name="connsiteX6" fmla="*/ 2104103 w 9262146"/>
              <a:gd name="connsiteY6" fmla="*/ 3667096 h 3713509"/>
              <a:gd name="connsiteX7" fmla="*/ 986697 w 9262146"/>
              <a:gd name="connsiteY7" fmla="*/ 3601702 h 3713509"/>
              <a:gd name="connsiteX8" fmla="*/ 43289 w 9262146"/>
              <a:gd name="connsiteY8" fmla="*/ 3622886 h 3713509"/>
              <a:gd name="connsiteX9" fmla="*/ 26818 w 9262146"/>
              <a:gd name="connsiteY9" fmla="*/ 1962443 h 3713509"/>
              <a:gd name="connsiteX0" fmla="*/ 26818 w 9262146"/>
              <a:gd name="connsiteY0" fmla="*/ 1962443 h 3713509"/>
              <a:gd name="connsiteX1" fmla="*/ 15994 w 9262146"/>
              <a:gd name="connsiteY1" fmla="*/ 47175 h 3713509"/>
              <a:gd name="connsiteX2" fmla="*/ 4686411 w 9262146"/>
              <a:gd name="connsiteY2" fmla="*/ 102194 h 3713509"/>
              <a:gd name="connsiteX3" fmla="*/ 9214583 w 9262146"/>
              <a:gd name="connsiteY3" fmla="*/ 320131 h 3713509"/>
              <a:gd name="connsiteX4" fmla="*/ 9209527 w 9262146"/>
              <a:gd name="connsiteY4" fmla="*/ 3545585 h 3713509"/>
              <a:gd name="connsiteX5" fmla="*/ 4686411 w 9262146"/>
              <a:gd name="connsiteY5" fmla="*/ 3713509 h 3713509"/>
              <a:gd name="connsiteX6" fmla="*/ 2104103 w 9262146"/>
              <a:gd name="connsiteY6" fmla="*/ 3667096 h 3713509"/>
              <a:gd name="connsiteX7" fmla="*/ 986697 w 9262146"/>
              <a:gd name="connsiteY7" fmla="*/ 3601702 h 3713509"/>
              <a:gd name="connsiteX8" fmla="*/ 43289 w 9262146"/>
              <a:gd name="connsiteY8" fmla="*/ 3622886 h 3713509"/>
              <a:gd name="connsiteX9" fmla="*/ 26818 w 9262146"/>
              <a:gd name="connsiteY9" fmla="*/ 1962443 h 3713509"/>
              <a:gd name="connsiteX0" fmla="*/ 26818 w 9262146"/>
              <a:gd name="connsiteY0" fmla="*/ 1962443 h 3713509"/>
              <a:gd name="connsiteX1" fmla="*/ 15994 w 9262146"/>
              <a:gd name="connsiteY1" fmla="*/ 47175 h 3713509"/>
              <a:gd name="connsiteX2" fmla="*/ 4686411 w 9262146"/>
              <a:gd name="connsiteY2" fmla="*/ 102194 h 3713509"/>
              <a:gd name="connsiteX3" fmla="*/ 9214583 w 9262146"/>
              <a:gd name="connsiteY3" fmla="*/ 320131 h 3713509"/>
              <a:gd name="connsiteX4" fmla="*/ 9209527 w 9262146"/>
              <a:gd name="connsiteY4" fmla="*/ 3545585 h 3713509"/>
              <a:gd name="connsiteX5" fmla="*/ 4686411 w 9262146"/>
              <a:gd name="connsiteY5" fmla="*/ 3713509 h 3713509"/>
              <a:gd name="connsiteX6" fmla="*/ 2104103 w 9262146"/>
              <a:gd name="connsiteY6" fmla="*/ 3667096 h 3713509"/>
              <a:gd name="connsiteX7" fmla="*/ 986697 w 9262146"/>
              <a:gd name="connsiteY7" fmla="*/ 3601702 h 3713509"/>
              <a:gd name="connsiteX8" fmla="*/ 43289 w 9262146"/>
              <a:gd name="connsiteY8" fmla="*/ 3622886 h 3713509"/>
              <a:gd name="connsiteX9" fmla="*/ 26818 w 9262146"/>
              <a:gd name="connsiteY9" fmla="*/ 1962443 h 3713509"/>
              <a:gd name="connsiteX0" fmla="*/ 26818 w 9262146"/>
              <a:gd name="connsiteY0" fmla="*/ 1962443 h 3713509"/>
              <a:gd name="connsiteX1" fmla="*/ 15994 w 9262146"/>
              <a:gd name="connsiteY1" fmla="*/ 47175 h 3713509"/>
              <a:gd name="connsiteX2" fmla="*/ 4686411 w 9262146"/>
              <a:gd name="connsiteY2" fmla="*/ 102194 h 3713509"/>
              <a:gd name="connsiteX3" fmla="*/ 9214583 w 9262146"/>
              <a:gd name="connsiteY3" fmla="*/ 320131 h 3713509"/>
              <a:gd name="connsiteX4" fmla="*/ 9209527 w 9262146"/>
              <a:gd name="connsiteY4" fmla="*/ 3545585 h 3713509"/>
              <a:gd name="connsiteX5" fmla="*/ 4686411 w 9262146"/>
              <a:gd name="connsiteY5" fmla="*/ 3713509 h 3713509"/>
              <a:gd name="connsiteX6" fmla="*/ 2104103 w 9262146"/>
              <a:gd name="connsiteY6" fmla="*/ 3667096 h 3713509"/>
              <a:gd name="connsiteX7" fmla="*/ 986697 w 9262146"/>
              <a:gd name="connsiteY7" fmla="*/ 3601702 h 3713509"/>
              <a:gd name="connsiteX8" fmla="*/ 43289 w 9262146"/>
              <a:gd name="connsiteY8" fmla="*/ 3622886 h 3713509"/>
              <a:gd name="connsiteX9" fmla="*/ 26818 w 9262146"/>
              <a:gd name="connsiteY9" fmla="*/ 1962443 h 3713509"/>
              <a:gd name="connsiteX0" fmla="*/ 26818 w 9262146"/>
              <a:gd name="connsiteY0" fmla="*/ 1962443 h 3713509"/>
              <a:gd name="connsiteX1" fmla="*/ 15994 w 9262146"/>
              <a:gd name="connsiteY1" fmla="*/ 47175 h 3713509"/>
              <a:gd name="connsiteX2" fmla="*/ 4686411 w 9262146"/>
              <a:gd name="connsiteY2" fmla="*/ 102194 h 3713509"/>
              <a:gd name="connsiteX3" fmla="*/ 9214583 w 9262146"/>
              <a:gd name="connsiteY3" fmla="*/ 320131 h 3713509"/>
              <a:gd name="connsiteX4" fmla="*/ 9209527 w 9262146"/>
              <a:gd name="connsiteY4" fmla="*/ 3545585 h 3713509"/>
              <a:gd name="connsiteX5" fmla="*/ 4686411 w 9262146"/>
              <a:gd name="connsiteY5" fmla="*/ 3713509 h 3713509"/>
              <a:gd name="connsiteX6" fmla="*/ 2104103 w 9262146"/>
              <a:gd name="connsiteY6" fmla="*/ 3667096 h 3713509"/>
              <a:gd name="connsiteX7" fmla="*/ 986697 w 9262146"/>
              <a:gd name="connsiteY7" fmla="*/ 3601702 h 3713509"/>
              <a:gd name="connsiteX8" fmla="*/ 43289 w 9262146"/>
              <a:gd name="connsiteY8" fmla="*/ 3622886 h 3713509"/>
              <a:gd name="connsiteX9" fmla="*/ 26818 w 9262146"/>
              <a:gd name="connsiteY9" fmla="*/ 1962443 h 3713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262146" h="3713509">
                <a:moveTo>
                  <a:pt x="26818" y="1962443"/>
                </a:moveTo>
                <a:cubicBezTo>
                  <a:pt x="22269" y="1366491"/>
                  <a:pt x="-23625" y="1048702"/>
                  <a:pt x="15994" y="47175"/>
                </a:cubicBezTo>
                <a:cubicBezTo>
                  <a:pt x="874480" y="-67248"/>
                  <a:pt x="3153313" y="56701"/>
                  <a:pt x="4686411" y="102194"/>
                </a:cubicBezTo>
                <a:cubicBezTo>
                  <a:pt x="6219509" y="147687"/>
                  <a:pt x="8429532" y="415910"/>
                  <a:pt x="9214583" y="320131"/>
                </a:cubicBezTo>
                <a:cubicBezTo>
                  <a:pt x="9317891" y="1335306"/>
                  <a:pt x="9222695" y="2791229"/>
                  <a:pt x="9209527" y="3545585"/>
                </a:cubicBezTo>
                <a:cubicBezTo>
                  <a:pt x="8378782" y="3456953"/>
                  <a:pt x="5870648" y="3693257"/>
                  <a:pt x="4686411" y="3713509"/>
                </a:cubicBezTo>
                <a:lnTo>
                  <a:pt x="2104103" y="3667096"/>
                </a:lnTo>
                <a:cubicBezTo>
                  <a:pt x="1478386" y="3639363"/>
                  <a:pt x="1505313" y="3618168"/>
                  <a:pt x="986697" y="3601702"/>
                </a:cubicBezTo>
                <a:cubicBezTo>
                  <a:pt x="536320" y="3612531"/>
                  <a:pt x="480772" y="3627689"/>
                  <a:pt x="43289" y="3622886"/>
                </a:cubicBezTo>
                <a:cubicBezTo>
                  <a:pt x="-12057" y="3304184"/>
                  <a:pt x="31367" y="2558395"/>
                  <a:pt x="26818" y="1962443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996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Boat 1 by Anonymous - Sailing boat/yacht by Jarno Vasamaa. From old OCAL site.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708" y="692696"/>
            <a:ext cx="2947593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Boat 1 by Anonymous - Sailing boat/yacht by Jarno Vasamaa. From old OCAL site.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208" y="2036747"/>
            <a:ext cx="2947593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30658" y="5293535"/>
            <a:ext cx="9188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38100" cmpd="sng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2</a:t>
            </a:r>
            <a:endParaRPr lang="cs-CZ" sz="9600" b="1" spc="50" dirty="0">
              <a:ln w="38100" cmpd="sng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1645" y="5288340"/>
            <a:ext cx="9188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28575" cmpd="sng">
                  <a:solidFill>
                    <a:schemeClr val="bg1">
                      <a:lumMod val="9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9600" b="1" spc="50" dirty="0">
              <a:ln w="28575" cmpd="sng">
                <a:solidFill>
                  <a:schemeClr val="bg1">
                    <a:lumMod val="9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8" name="Minus 7"/>
          <p:cNvSpPr/>
          <p:nvPr/>
        </p:nvSpPr>
        <p:spPr>
          <a:xfrm>
            <a:off x="3359776" y="5744019"/>
            <a:ext cx="742981" cy="767567"/>
          </a:xfrm>
          <a:prstGeom prst="mathMinus">
            <a:avLst>
              <a:gd name="adj1" fmla="val 18166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75291" y="5293534"/>
            <a:ext cx="9188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spc="100" dirty="0" smtClean="0">
                <a:ln w="28575">
                  <a:solidFill>
                    <a:schemeClr val="bg1">
                      <a:lumMod val="9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9600" b="1" spc="50" dirty="0">
              <a:ln w="28575">
                <a:solidFill>
                  <a:schemeClr val="bg1">
                    <a:lumMod val="9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10" name="Je rovno 9"/>
          <p:cNvSpPr/>
          <p:nvPr/>
        </p:nvSpPr>
        <p:spPr>
          <a:xfrm>
            <a:off x="5110220" y="5818354"/>
            <a:ext cx="776250" cy="636178"/>
          </a:xfrm>
          <a:prstGeom prst="mathEqual">
            <a:avLst>
              <a:gd name="adj1" fmla="val 21695"/>
              <a:gd name="adj2" fmla="val 22718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" name="Ocean26714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1" name="Ocean26714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267200" y="3136710"/>
            <a:ext cx="609600" cy="609600"/>
          </a:xfrm>
          <a:prstGeom prst="rect">
            <a:avLst/>
          </a:prstGeom>
        </p:spPr>
      </p:pic>
      <p:pic>
        <p:nvPicPr>
          <p:cNvPr id="12" name="Ocean26714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3" name="Ocean26714 [Vysoká kvalita] [Vysoká kvalita].wma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380312" y="13407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646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3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535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852"/>
                            </p:stCondLst>
                            <p:childTnLst>
                              <p:par>
                                <p:cTn id="4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32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32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535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6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 showWhenStopped="0">
                <p:cTn id="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 showWhenStopped="0">
                <p:cTn id="9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5" dur="1462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9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6" grpId="0"/>
      <p:bldP spid="6" grpId="1"/>
      <p:bldP spid="7" grpId="0"/>
      <p:bldP spid="7" grpId="1"/>
      <p:bldP spid="8" grpId="0" animBg="1"/>
      <p:bldP spid="8" grpId="1" animBg="1"/>
      <p:bldP spid="8" grpId="2" animBg="1"/>
      <p:bldP spid="9" grpId="0"/>
      <p:bldP spid="9" grpId="1"/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/>
          <a:lstStyle/>
          <a:p>
            <a:r>
              <a:rPr lang="cs-CZ" dirty="0" smtClean="0"/>
              <a:t>Počítej.</a:t>
            </a:r>
            <a:endParaRPr lang="cs-CZ" dirty="0"/>
          </a:p>
        </p:txBody>
      </p:sp>
      <p:pic>
        <p:nvPicPr>
          <p:cNvPr id="3" name="Picture 6" descr="http://upload.wikimedia.org/wikipedia/commons/thumb/7/7d/Smiley_green_alien_nerdy.svg/500px-Smiley_green_alien_nerdy.svg.png?uselang=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492896"/>
            <a:ext cx="118162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612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4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inus 1"/>
          <p:cNvSpPr/>
          <p:nvPr/>
        </p:nvSpPr>
        <p:spPr>
          <a:xfrm>
            <a:off x="2446033" y="1541797"/>
            <a:ext cx="914400" cy="914400"/>
          </a:xfrm>
          <a:prstGeom prst="mathMin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Je rovno 2"/>
          <p:cNvSpPr/>
          <p:nvPr/>
        </p:nvSpPr>
        <p:spPr>
          <a:xfrm>
            <a:off x="5643215" y="1541797"/>
            <a:ext cx="914400" cy="914400"/>
          </a:xfrm>
          <a:prstGeom prst="mathEqua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51520" y="909946"/>
            <a:ext cx="2160000" cy="2160000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687016" y="943034"/>
            <a:ext cx="2160000" cy="2160000"/>
          </a:xfrm>
          <a:prstGeom prst="ellipse">
            <a:avLst/>
          </a:prstGeom>
          <a:solidFill>
            <a:srgbClr val="FFFF99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366921" y="909946"/>
            <a:ext cx="2160000" cy="2160000"/>
          </a:xfrm>
          <a:prstGeom prst="ellipse">
            <a:avLst/>
          </a:prstGeom>
          <a:solidFill>
            <a:srgbClr val="FFFF99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C:\Users\Třída pavilon B\AppData\Local\Microsoft\Windows\Temporary Internet Files\Content.IE5\W7Q5R9NA\MC900428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199587"/>
            <a:ext cx="1090964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Třída pavilon B\AppData\Local\Microsoft\Windows\Temporary Internet Files\Content.IE5\38VAZJKI\MC9004247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897" y="1235333"/>
            <a:ext cx="1298238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Třída pavilon B\AppData\Local\Microsoft\Windows\Temporary Internet Files\Content.IE5\W7Q5R9NA\MC900428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739" y="1188997"/>
            <a:ext cx="1090962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Třída pavilon B\AppData\Local\Microsoft\Windows\Temporary Internet Files\Content.IE5\38VAZJKI\MC9004247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79" y="1502825"/>
            <a:ext cx="1083875" cy="135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239278" y="3815651"/>
            <a:ext cx="8595496" cy="2193088"/>
            <a:chOff x="251520" y="909946"/>
            <a:chExt cx="8595496" cy="2193088"/>
          </a:xfrm>
        </p:grpSpPr>
        <p:sp>
          <p:nvSpPr>
            <p:cNvPr id="17" name="Minus 16"/>
            <p:cNvSpPr/>
            <p:nvPr/>
          </p:nvSpPr>
          <p:spPr>
            <a:xfrm>
              <a:off x="2446033" y="1541797"/>
              <a:ext cx="914400" cy="914400"/>
            </a:xfrm>
            <a:prstGeom prst="mathMinus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Je rovno 18"/>
            <p:cNvSpPr/>
            <p:nvPr/>
          </p:nvSpPr>
          <p:spPr>
            <a:xfrm>
              <a:off x="5643215" y="1541797"/>
              <a:ext cx="914400" cy="914400"/>
            </a:xfrm>
            <a:prstGeom prst="mathEqual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0" name="Ovál 19"/>
            <p:cNvSpPr/>
            <p:nvPr/>
          </p:nvSpPr>
          <p:spPr>
            <a:xfrm>
              <a:off x="251520" y="909946"/>
              <a:ext cx="2160000" cy="2160000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6687016" y="943034"/>
              <a:ext cx="2160000" cy="2160000"/>
            </a:xfrm>
            <a:prstGeom prst="ellipse">
              <a:avLst/>
            </a:prstGeom>
            <a:solidFill>
              <a:srgbClr val="FFFF99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3366921" y="909946"/>
              <a:ext cx="2160000" cy="2160000"/>
            </a:xfrm>
            <a:prstGeom prst="ellipse">
              <a:avLst/>
            </a:prstGeom>
            <a:solidFill>
              <a:srgbClr val="FFFF99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35" name="Picture 11" descr="C:\Users\Třída pavilon B\AppData\Local\Microsoft\Windows\Temporary Internet Files\Content.IE5\38VAZJKI\MC9004120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29" y="4085651"/>
            <a:ext cx="1008949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Třída pavilon B\AppData\Local\Microsoft\Windows\Temporary Internet Files\Content.IE5\GAW3643F\MC900411974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501"/>
          <a:stretch/>
        </p:blipFill>
        <p:spPr bwMode="auto">
          <a:xfrm>
            <a:off x="1300493" y="4043040"/>
            <a:ext cx="925454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1" descr="C:\Users\Třída pavilon B\AppData\Local\Microsoft\Windows\Temporary Internet Files\Content.IE5\38VAZJKI\MC9004120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85651"/>
            <a:ext cx="1008949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C:\Users\Třída pavilon B\AppData\Local\Microsoft\Windows\Temporary Internet Files\Content.IE5\GAW3643F\MC900411974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501"/>
          <a:stretch/>
        </p:blipFill>
        <p:spPr bwMode="auto">
          <a:xfrm>
            <a:off x="7304289" y="4094702"/>
            <a:ext cx="925454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422526" y="1214825"/>
            <a:ext cx="7232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Bodoni MT" pitchFamily="18" charset="0"/>
                <a:cs typeface="Andalus" pitchFamily="18" charset="-78"/>
              </a:rPr>
              <a:t>?</a:t>
            </a:r>
            <a:endParaRPr lang="cs-CZ" sz="9600" dirty="0">
              <a:solidFill>
                <a:srgbClr val="FF0000"/>
              </a:solidFill>
              <a:latin typeface="Bodoni MT" pitchFamily="18" charset="0"/>
              <a:cs typeface="Andalus" pitchFamily="18" charset="-78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405378" y="4068210"/>
            <a:ext cx="7232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Bodoni MT" pitchFamily="18" charset="0"/>
                <a:cs typeface="Andalus" pitchFamily="18" charset="-78"/>
              </a:rPr>
              <a:t>?</a:t>
            </a:r>
            <a:endParaRPr lang="cs-CZ" sz="9600" dirty="0">
              <a:solidFill>
                <a:srgbClr val="FF0000"/>
              </a:solidFill>
              <a:latin typeface="Bodoni MT" pitchFamily="18" charset="0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5733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4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251520" y="909946"/>
            <a:ext cx="8595496" cy="2193088"/>
            <a:chOff x="251520" y="909946"/>
            <a:chExt cx="8595496" cy="2193088"/>
          </a:xfrm>
        </p:grpSpPr>
        <p:sp>
          <p:nvSpPr>
            <p:cNvPr id="2" name="Minus 1"/>
            <p:cNvSpPr/>
            <p:nvPr/>
          </p:nvSpPr>
          <p:spPr>
            <a:xfrm>
              <a:off x="2446033" y="1541797"/>
              <a:ext cx="914400" cy="914400"/>
            </a:xfrm>
            <a:prstGeom prst="mathMinus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" name="Je rovno 2"/>
            <p:cNvSpPr/>
            <p:nvPr/>
          </p:nvSpPr>
          <p:spPr>
            <a:xfrm>
              <a:off x="5643215" y="1541797"/>
              <a:ext cx="914400" cy="914400"/>
            </a:xfrm>
            <a:prstGeom prst="mathEqual">
              <a:avLst/>
            </a:prstGeom>
            <a:solidFill>
              <a:srgbClr val="99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" name="Ovál 3"/>
            <p:cNvSpPr/>
            <p:nvPr/>
          </p:nvSpPr>
          <p:spPr>
            <a:xfrm>
              <a:off x="251520" y="909946"/>
              <a:ext cx="2160000" cy="2160000"/>
            </a:xfrm>
            <a:prstGeom prst="ellipse">
              <a:avLst/>
            </a:prstGeom>
            <a:solidFill>
              <a:srgbClr val="FF0000">
                <a:alpha val="71000"/>
              </a:srgb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4" name="Ovál 13"/>
            <p:cNvSpPr/>
            <p:nvPr/>
          </p:nvSpPr>
          <p:spPr>
            <a:xfrm>
              <a:off x="6687016" y="943034"/>
              <a:ext cx="2160000" cy="2160000"/>
            </a:xfrm>
            <a:prstGeom prst="ellipse">
              <a:avLst/>
            </a:prstGeom>
            <a:solidFill>
              <a:srgbClr val="FFFF99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" name="Ovál 14"/>
            <p:cNvSpPr/>
            <p:nvPr/>
          </p:nvSpPr>
          <p:spPr>
            <a:xfrm>
              <a:off x="3366921" y="909946"/>
              <a:ext cx="2160000" cy="2160000"/>
            </a:xfrm>
            <a:prstGeom prst="ellipse">
              <a:avLst/>
            </a:prstGeom>
            <a:solidFill>
              <a:srgbClr val="FFFF99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39278" y="3815651"/>
            <a:ext cx="8595496" cy="2193088"/>
            <a:chOff x="251520" y="909946"/>
            <a:chExt cx="8595496" cy="2193088"/>
          </a:xfrm>
        </p:grpSpPr>
        <p:sp>
          <p:nvSpPr>
            <p:cNvPr id="17" name="Minus 16"/>
            <p:cNvSpPr/>
            <p:nvPr/>
          </p:nvSpPr>
          <p:spPr>
            <a:xfrm>
              <a:off x="2446033" y="1541797"/>
              <a:ext cx="914400" cy="914400"/>
            </a:xfrm>
            <a:prstGeom prst="mathMinus">
              <a:avLst/>
            </a:prstGeom>
            <a:solidFill>
              <a:srgbClr val="99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9" name="Je rovno 18"/>
            <p:cNvSpPr/>
            <p:nvPr/>
          </p:nvSpPr>
          <p:spPr>
            <a:xfrm>
              <a:off x="5643215" y="1541797"/>
              <a:ext cx="914400" cy="914400"/>
            </a:xfrm>
            <a:prstGeom prst="mathEqual">
              <a:avLst/>
            </a:prstGeom>
            <a:solidFill>
              <a:srgbClr val="99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" name="Ovál 19"/>
            <p:cNvSpPr/>
            <p:nvPr/>
          </p:nvSpPr>
          <p:spPr>
            <a:xfrm>
              <a:off x="251520" y="909946"/>
              <a:ext cx="2160000" cy="2160000"/>
            </a:xfrm>
            <a:prstGeom prst="ellipse">
              <a:avLst/>
            </a:prstGeom>
            <a:solidFill>
              <a:srgbClr val="33CC3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6687016" y="943034"/>
              <a:ext cx="2160000" cy="2160000"/>
            </a:xfrm>
            <a:prstGeom prst="ellipse">
              <a:avLst/>
            </a:prstGeom>
            <a:solidFill>
              <a:srgbClr val="FFFF99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2" name="Ovál 21"/>
            <p:cNvSpPr/>
            <p:nvPr/>
          </p:nvSpPr>
          <p:spPr>
            <a:xfrm>
              <a:off x="3366921" y="909946"/>
              <a:ext cx="2160000" cy="2160000"/>
            </a:xfrm>
            <a:prstGeom prst="ellipse">
              <a:avLst/>
            </a:prstGeom>
            <a:solidFill>
              <a:srgbClr val="FFFF99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pic>
        <p:nvPicPr>
          <p:cNvPr id="25" name="obrázek 11" descr="File:Goose cartoon 04.sv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591" y="1339149"/>
            <a:ext cx="1584176" cy="14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obrázek 11" descr="File:Goose cartoon 04.svg">
            <a:hlinkClick r:id="rId2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71" y="1169917"/>
            <a:ext cx="1440160" cy="128628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Picture 4" descr="File:Goose clipart 01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522" y="1541797"/>
            <a:ext cx="976466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File:Goose clipart 01.svg">
            <a:hlinkClick r:id="rId5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249034"/>
            <a:ext cx="1076618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obrázek 6" descr="http://www.clker.com/cliparts/a/H/H/r/X/l/young-duck-hi.png">
            <a:hlinkClick r:id="rId8" tgtFrame="_blank"/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399" y="4406739"/>
            <a:ext cx="1008000" cy="115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obrázek 6" descr="http://www.clker.com/cliparts/a/H/H/r/X/l/young-duck-hi.png">
            <a:hlinkClick r:id="rId8" tgtFrame="_blank"/>
          </p:cNvPr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207" y="4262739"/>
            <a:ext cx="1116000" cy="129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obrázek 6" descr="http://www.clker.com/cliparts/a/H/H/r/X/l/young-duck-hi.png">
            <a:hlinkClick r:id="rId8" tgtFrame="_blank"/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931" y="4005064"/>
            <a:ext cx="1008000" cy="115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obrázek 6" descr="http://www.clker.com/cliparts/a/H/H/r/X/l/young-duck-hi.png">
            <a:hlinkClick r:id="rId8" tgtFrame="_blank"/>
          </p:cNvPr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775" y="4443607"/>
            <a:ext cx="1116000" cy="1296000"/>
          </a:xfrm>
          <a:prstGeom prst="rect">
            <a:avLst/>
          </a:prstGeom>
          <a:noFill/>
          <a:ln>
            <a:noFill/>
          </a:ln>
        </p:spPr>
      </p:pic>
      <p:sp>
        <p:nvSpPr>
          <p:cNvPr id="33" name="TextovéPole 32"/>
          <p:cNvSpPr txBox="1"/>
          <p:nvPr/>
        </p:nvSpPr>
        <p:spPr>
          <a:xfrm>
            <a:off x="7422526" y="1214825"/>
            <a:ext cx="7232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Bodoni MT" pitchFamily="18" charset="0"/>
                <a:cs typeface="Andalus" pitchFamily="18" charset="-78"/>
              </a:rPr>
              <a:t>?</a:t>
            </a:r>
            <a:endParaRPr lang="cs-CZ" sz="9600" dirty="0">
              <a:solidFill>
                <a:srgbClr val="FF0000"/>
              </a:solidFill>
              <a:latin typeface="Bodoni MT" pitchFamily="18" charset="0"/>
              <a:cs typeface="Andalus" pitchFamily="18" charset="-78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93136" y="4065872"/>
            <a:ext cx="7232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Bodoni MT" pitchFamily="18" charset="0"/>
                <a:cs typeface="Andalus" pitchFamily="18" charset="-78"/>
              </a:rPr>
              <a:t>?</a:t>
            </a:r>
            <a:endParaRPr lang="cs-CZ" sz="9600" dirty="0">
              <a:solidFill>
                <a:srgbClr val="FF0000"/>
              </a:solidFill>
              <a:latin typeface="Bodoni MT" pitchFamily="18" charset="0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24703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Skupina 46"/>
          <p:cNvGrpSpPr/>
          <p:nvPr/>
        </p:nvGrpSpPr>
        <p:grpSpPr>
          <a:xfrm>
            <a:off x="316580" y="1262168"/>
            <a:ext cx="3816424" cy="1590767"/>
            <a:chOff x="316580" y="1262168"/>
            <a:chExt cx="3816424" cy="1590767"/>
          </a:xfrm>
        </p:grpSpPr>
        <p:sp>
          <p:nvSpPr>
            <p:cNvPr id="8" name="Obdélník 7"/>
            <p:cNvSpPr/>
            <p:nvPr/>
          </p:nvSpPr>
          <p:spPr>
            <a:xfrm>
              <a:off x="316580" y="1262168"/>
              <a:ext cx="3816424" cy="1590767"/>
            </a:xfrm>
            <a:prstGeom prst="rect">
              <a:avLst/>
            </a:prstGeom>
            <a:solidFill>
              <a:srgbClr val="FFFF66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ln>
                    <a:solidFill>
                      <a:srgbClr val="FF0000"/>
                    </a:solidFill>
                  </a:ln>
                  <a:solidFill>
                    <a:schemeClr val="accent4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 </a:t>
              </a:r>
              <a:endParaRPr lang="cs-CZ" sz="4800" dirty="0">
                <a:ln>
                  <a:solidFill>
                    <a:srgbClr val="FF0000"/>
                  </a:solidFill>
                </a:ln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784631" y="1406185"/>
              <a:ext cx="3096344" cy="576064"/>
            </a:xfrm>
            <a:prstGeom prst="rect">
              <a:avLst/>
            </a:prstGeom>
            <a:solidFill>
              <a:srgbClr val="FFFF66"/>
            </a:solidFill>
            <a:ln>
              <a:solidFill>
                <a:srgbClr val="FFFF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44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2  –  1 = </a:t>
              </a:r>
              <a:endParaRPr lang="cs-CZ" sz="4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304911" y="1399594"/>
              <a:ext cx="576064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010188" y="1268759"/>
            <a:ext cx="3816424" cy="1584175"/>
            <a:chOff x="5010188" y="1268759"/>
            <a:chExt cx="3816424" cy="1584175"/>
          </a:xfrm>
        </p:grpSpPr>
        <p:sp>
          <p:nvSpPr>
            <p:cNvPr id="16" name="Obdélník 15"/>
            <p:cNvSpPr/>
            <p:nvPr/>
          </p:nvSpPr>
          <p:spPr>
            <a:xfrm>
              <a:off x="5010188" y="1268759"/>
              <a:ext cx="3816424" cy="1584175"/>
            </a:xfrm>
            <a:prstGeom prst="rect">
              <a:avLst/>
            </a:prstGeom>
            <a:solidFill>
              <a:srgbClr val="FFCC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ln>
                    <a:solidFill>
                      <a:srgbClr val="FF0000"/>
                    </a:solidFill>
                  </a:ln>
                  <a:solidFill>
                    <a:schemeClr val="accent4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 </a:t>
              </a:r>
              <a:endParaRPr lang="cs-CZ" sz="4800" dirty="0">
                <a:ln>
                  <a:solidFill>
                    <a:srgbClr val="FF0000"/>
                  </a:solidFill>
                </a:ln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5478239" y="1412776"/>
              <a:ext cx="3096344" cy="576064"/>
            </a:xfrm>
            <a:prstGeom prst="rect">
              <a:avLst/>
            </a:prstGeom>
            <a:solidFill>
              <a:srgbClr val="FFCC00"/>
            </a:solidFill>
            <a:ln>
              <a:solidFill>
                <a:srgbClr val="FFCC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44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2  –  1 = </a:t>
              </a:r>
              <a:endParaRPr lang="cs-CZ" sz="4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998519" y="1406185"/>
              <a:ext cx="576064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2679115" y="3066953"/>
            <a:ext cx="3816424" cy="1592321"/>
            <a:chOff x="2679115" y="3066953"/>
            <a:chExt cx="3816424" cy="1592321"/>
          </a:xfrm>
        </p:grpSpPr>
        <p:sp>
          <p:nvSpPr>
            <p:cNvPr id="22" name="Obdélník 21"/>
            <p:cNvSpPr/>
            <p:nvPr/>
          </p:nvSpPr>
          <p:spPr>
            <a:xfrm>
              <a:off x="2679115" y="3066953"/>
              <a:ext cx="3816424" cy="1592321"/>
            </a:xfrm>
            <a:prstGeom prst="rect">
              <a:avLst/>
            </a:prstGeom>
            <a:solidFill>
              <a:schemeClr val="accent6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ln>
                    <a:solidFill>
                      <a:srgbClr val="FF0000"/>
                    </a:solidFill>
                  </a:ln>
                  <a:solidFill>
                    <a:schemeClr val="accent4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 </a:t>
              </a:r>
              <a:endParaRPr lang="cs-CZ" sz="4800" dirty="0">
                <a:ln>
                  <a:solidFill>
                    <a:srgbClr val="FF0000"/>
                  </a:solidFill>
                </a:ln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3147166" y="3210970"/>
              <a:ext cx="3096344" cy="576064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44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2  –  1 = </a:t>
              </a:r>
              <a:endParaRPr lang="cs-CZ" sz="4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5667446" y="3204379"/>
              <a:ext cx="576064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316580" y="4872162"/>
            <a:ext cx="3816424" cy="1581173"/>
            <a:chOff x="316580" y="4872162"/>
            <a:chExt cx="3816424" cy="1581173"/>
          </a:xfrm>
        </p:grpSpPr>
        <p:sp>
          <p:nvSpPr>
            <p:cNvPr id="28" name="Obdélník 27"/>
            <p:cNvSpPr/>
            <p:nvPr/>
          </p:nvSpPr>
          <p:spPr>
            <a:xfrm>
              <a:off x="316580" y="4872162"/>
              <a:ext cx="3816424" cy="1581173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ln>
                    <a:solidFill>
                      <a:srgbClr val="FF0000"/>
                    </a:solidFill>
                  </a:ln>
                  <a:solidFill>
                    <a:schemeClr val="accent4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 </a:t>
              </a:r>
              <a:endParaRPr lang="cs-CZ" sz="4800" dirty="0">
                <a:ln>
                  <a:solidFill>
                    <a:srgbClr val="FF0000"/>
                  </a:solidFill>
                </a:ln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84631" y="5016179"/>
              <a:ext cx="3096344" cy="576064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44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2  –  1 = </a:t>
              </a:r>
              <a:endParaRPr lang="cs-CZ" sz="4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3304911" y="5009588"/>
              <a:ext cx="576064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010188" y="4883241"/>
            <a:ext cx="3816424" cy="1570093"/>
            <a:chOff x="5010188" y="4883241"/>
            <a:chExt cx="3816424" cy="1570093"/>
          </a:xfrm>
        </p:grpSpPr>
        <p:sp>
          <p:nvSpPr>
            <p:cNvPr id="40" name="Obdélník 39"/>
            <p:cNvSpPr/>
            <p:nvPr/>
          </p:nvSpPr>
          <p:spPr>
            <a:xfrm>
              <a:off x="5010188" y="4883241"/>
              <a:ext cx="3816424" cy="1570093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ln>
                    <a:solidFill>
                      <a:srgbClr val="FF0000"/>
                    </a:solidFill>
                  </a:ln>
                  <a:solidFill>
                    <a:schemeClr val="accent4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 </a:t>
              </a:r>
              <a:endParaRPr lang="cs-CZ" sz="4800" dirty="0">
                <a:ln>
                  <a:solidFill>
                    <a:srgbClr val="FF0000"/>
                  </a:solidFill>
                </a:ln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478239" y="5027258"/>
              <a:ext cx="3096344" cy="576064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44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2  –  1 = </a:t>
              </a:r>
              <a:endParaRPr lang="cs-CZ" sz="4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7998519" y="5020667"/>
              <a:ext cx="576064" cy="5760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30" name="Picture 6" descr="C:\Users\Třída pavilon B\AppData\Local\Microsoft\Windows\Temporary Internet Files\Content.IE5\32ABKXOC\MC900038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2400" y="2060846"/>
            <a:ext cx="50236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6" descr="C:\Users\Třída pavilon B\AppData\Local\Microsoft\Windows\Temporary Internet Files\Content.IE5\32ABKXOC\MC900038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046" y="2044144"/>
            <a:ext cx="50236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řída pavilon B\AppData\Local\Microsoft\Windows\Temporary Internet Files\Content.IE5\ZTV9VV9G\MC9000341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4513" y="3780443"/>
            <a:ext cx="782748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7" descr="C:\Users\Třída pavilon B\AppData\Local\Microsoft\Windows\Temporary Internet Files\Content.IE5\ZTV9VV9G\MC9000341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5" y="3787034"/>
            <a:ext cx="783392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Třída pavilon B\AppData\Local\Microsoft\Windows\Temporary Internet Files\Content.IE5\3D1CRNTZ\MC9003458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470" y="5662748"/>
            <a:ext cx="91853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8" descr="C:\Users\Třída pavilon B\AppData\Local\Microsoft\Windows\Temporary Internet Files\Content.IE5\3D1CRNTZ\MC9003458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466" y="5662748"/>
            <a:ext cx="91853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Třída pavilon B\AppData\Local\Microsoft\Windows\Temporary Internet Files\Content.IE5\32ABKXOC\MC900324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328" y="5553335"/>
            <a:ext cx="892363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Třída pavilon B\AppData\Local\Microsoft\Windows\Temporary Internet Files\Content.IE5\38VAZJKI\MC9003244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143" y="5563499"/>
            <a:ext cx="1049335" cy="8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Třída pavilon B\AppData\Local\Microsoft\Windows\Temporary Internet Files\Content.IE5\KNPSD4N8\MC9003264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684" y="1977901"/>
            <a:ext cx="9569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11" descr="C:\Users\Třída pavilon B\AppData\Local\Microsoft\Windows\Temporary Internet Files\Content.IE5\KNPSD4N8\MC9003264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877" y="1982249"/>
            <a:ext cx="9569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25936" y="399895"/>
            <a:ext cx="48696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Škrtni obrázek a napiš výsledek. </a:t>
            </a:r>
            <a:endParaRPr lang="cs-CZ" sz="2800" dirty="0"/>
          </a:p>
        </p:txBody>
      </p:sp>
      <p:pic>
        <p:nvPicPr>
          <p:cNvPr id="4098" name="Picture 2" descr="Smiley green alien mmm.sv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245" y="117979"/>
            <a:ext cx="968226" cy="92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27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http://upload.wikimedia.org/wikipedia/commons/thumb/2/22/Smiley_green_alien_wink.svg/200px-Smiley_green_alien_wink.svg.png?uselang=c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88840"/>
            <a:ext cx="1905000" cy="241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S900082208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104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24744"/>
            <a:ext cx="8496944" cy="4680520"/>
          </a:xfrm>
        </p:spPr>
        <p:txBody>
          <a:bodyPr>
            <a:normAutofit/>
          </a:bodyPr>
          <a:lstStyle/>
          <a:p>
            <a:pPr algn="l"/>
            <a:r>
              <a:rPr lang="cs-CZ" sz="1200" u="sng" dirty="0" smtClean="0"/>
              <a:t/>
            </a:r>
            <a:br>
              <a:rPr lang="cs-CZ" sz="1200" u="sng" dirty="0" smtClean="0"/>
            </a:br>
            <a:r>
              <a:rPr lang="cs-CZ" sz="1200" u="sng" dirty="0" smtClean="0"/>
              <a:t>POUŽITÉ ZDROJE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u="sng" dirty="0" smtClean="0"/>
              <a:t/>
            </a:r>
            <a:br>
              <a:rPr lang="cs-CZ" sz="1200" u="sng" dirty="0" smtClean="0"/>
            </a:br>
            <a:r>
              <a:rPr lang="cs-CZ" sz="1100" dirty="0" err="1" smtClean="0"/>
              <a:t>LadyofHats</a:t>
            </a:r>
            <a:r>
              <a:rPr lang="cs-CZ" sz="1100" dirty="0" smtClean="0"/>
              <a:t>. </a:t>
            </a:r>
            <a:r>
              <a:rPr lang="cs-CZ" sz="1100" dirty="0" err="1"/>
              <a:t>Wikipedia</a:t>
            </a:r>
            <a:r>
              <a:rPr lang="cs-CZ" sz="1100" dirty="0"/>
              <a:t>, otevřená encyklopedie </a:t>
            </a:r>
            <a:r>
              <a:rPr lang="en-US" sz="1100" dirty="0"/>
              <a:t>[</a:t>
            </a:r>
            <a:r>
              <a:rPr lang="cs-CZ" sz="1100" dirty="0"/>
              <a:t>online</a:t>
            </a:r>
            <a:r>
              <a:rPr lang="en-US" sz="1100" dirty="0"/>
              <a:t>]</a:t>
            </a:r>
            <a:r>
              <a:rPr lang="cs-CZ" sz="1100" dirty="0"/>
              <a:t>. </a:t>
            </a:r>
            <a:r>
              <a:rPr lang="cs-CZ" sz="1100" dirty="0" smtClean="0"/>
              <a:t>1</a:t>
            </a:r>
            <a:r>
              <a:rPr lang="cs-CZ" sz="1100" dirty="0"/>
              <a:t>. 8. </a:t>
            </a:r>
            <a:r>
              <a:rPr lang="cs-CZ" sz="1100" dirty="0" smtClean="0"/>
              <a:t>2001, 7:59 </a:t>
            </a:r>
            <a:r>
              <a:rPr lang="en-US" sz="1100" dirty="0"/>
              <a:t>[</a:t>
            </a:r>
            <a:r>
              <a:rPr lang="cs-CZ" sz="1100" dirty="0"/>
              <a:t>cit. </a:t>
            </a:r>
            <a:r>
              <a:rPr lang="cs-CZ" sz="1100" dirty="0" smtClean="0"/>
              <a:t>2012-03-10</a:t>
            </a:r>
            <a:r>
              <a:rPr lang="en-US" sz="1100" dirty="0" smtClean="0"/>
              <a:t>]</a:t>
            </a:r>
            <a:r>
              <a:rPr lang="cs-CZ" sz="1100" dirty="0" smtClean="0"/>
              <a:t>. Dostupné </a:t>
            </a:r>
            <a:r>
              <a:rPr lang="cs-CZ" sz="1100" dirty="0"/>
              <a:t>z </a:t>
            </a:r>
            <a:br>
              <a:rPr lang="cs-CZ" sz="1100" dirty="0"/>
            </a:b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upload.wikimedia.org/wikipedia/commons/2/21/Goose_clipart_01.svg</a:t>
            </a:r>
            <a:r>
              <a:rPr lang="cs-CZ" sz="1100" dirty="0" smtClean="0"/>
              <a:t> - husa s křídly</a:t>
            </a:r>
            <a:r>
              <a:rPr lang="cs-CZ" sz="1100" dirty="0"/>
              <a:t/>
            </a:r>
            <a:br>
              <a:rPr lang="cs-CZ" sz="1100" dirty="0"/>
            </a:br>
            <a:r>
              <a:rPr lang="cs-CZ" sz="1100" u="sng" dirty="0">
                <a:hlinkClick r:id="rId4"/>
              </a:rPr>
              <a:t>http://</a:t>
            </a:r>
            <a:r>
              <a:rPr lang="cs-CZ" sz="1100" u="sng" dirty="0" smtClean="0">
                <a:hlinkClick r:id="rId4"/>
              </a:rPr>
              <a:t>upload.wikimedia.org/wikipedia/commons/6/63/Goose_cartoon_04.svg</a:t>
            </a:r>
            <a:r>
              <a:rPr lang="cs-CZ" sz="1100" u="sng" dirty="0" smtClean="0"/>
              <a:t> </a:t>
            </a:r>
            <a:r>
              <a:rPr lang="cs-CZ" sz="1100" dirty="0" smtClean="0"/>
              <a:t>- husa</a:t>
            </a: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err="1"/>
              <a:t>LadyofHats</a:t>
            </a:r>
            <a:r>
              <a:rPr lang="cs-CZ" sz="1100" dirty="0"/>
              <a:t>. </a:t>
            </a:r>
            <a:r>
              <a:rPr lang="cs-CZ" sz="1100" dirty="0" err="1"/>
              <a:t>Wikipedia</a:t>
            </a:r>
            <a:r>
              <a:rPr lang="cs-CZ" sz="1100" dirty="0"/>
              <a:t>, otevřená encyklopedie </a:t>
            </a:r>
            <a:r>
              <a:rPr lang="en-US" sz="1100" dirty="0"/>
              <a:t>[</a:t>
            </a:r>
            <a:r>
              <a:rPr lang="cs-CZ" sz="1100" dirty="0"/>
              <a:t>online</a:t>
            </a:r>
            <a:r>
              <a:rPr lang="en-US" sz="1100" dirty="0"/>
              <a:t>]</a:t>
            </a:r>
            <a:r>
              <a:rPr lang="cs-CZ" sz="1100" dirty="0"/>
              <a:t>. </a:t>
            </a:r>
            <a:r>
              <a:rPr lang="cs-CZ" sz="1100" dirty="0" smtClean="0"/>
              <a:t>12. 6. 2010, 9:40 </a:t>
            </a:r>
            <a:r>
              <a:rPr lang="en-US" sz="1100" dirty="0"/>
              <a:t>[</a:t>
            </a:r>
            <a:r>
              <a:rPr lang="cs-CZ" sz="1100" dirty="0"/>
              <a:t>cit. </a:t>
            </a:r>
            <a:r>
              <a:rPr lang="cs-CZ" sz="1100" dirty="0" smtClean="0"/>
              <a:t>2012-03-10</a:t>
            </a:r>
            <a:r>
              <a:rPr lang="en-US" sz="1100" dirty="0" smtClean="0"/>
              <a:t>]</a:t>
            </a:r>
            <a:r>
              <a:rPr lang="cs-CZ" sz="1100" dirty="0" smtClean="0"/>
              <a:t>. Dostupné z</a:t>
            </a: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upload.wikimedia.org/wikipedia/commons/a/a2/Smiley_green_alien_mmm.svg</a:t>
            </a:r>
            <a:r>
              <a:rPr lang="cs-CZ" sz="1100" dirty="0"/>
              <a:t> </a:t>
            </a:r>
            <a:r>
              <a:rPr lang="cs-CZ" sz="1100" dirty="0" smtClean="0"/>
              <a:t> - </a:t>
            </a:r>
            <a:r>
              <a:rPr lang="cs-CZ" sz="1100" dirty="0" err="1" smtClean="0"/>
              <a:t>smajlík</a:t>
            </a:r>
            <a:r>
              <a:rPr lang="cs-CZ" sz="1100" dirty="0" smtClean="0"/>
              <a:t>  s tužkou</a:t>
            </a: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upload.wikimedia.org/wikipedia/commons/7/7d/Smiley_green_alien_nerdy.svg</a:t>
            </a:r>
            <a:r>
              <a:rPr lang="cs-CZ" sz="1100" dirty="0" smtClean="0"/>
              <a:t> - </a:t>
            </a:r>
            <a:r>
              <a:rPr lang="cs-CZ" sz="1100" dirty="0" err="1" smtClean="0"/>
              <a:t>smajlík</a:t>
            </a:r>
            <a:r>
              <a:rPr lang="cs-CZ" sz="1100" dirty="0" smtClean="0"/>
              <a:t> s brýlemi</a:t>
            </a:r>
            <a:r>
              <a:rPr lang="cs-CZ" sz="1100" u="sng" dirty="0" smtClean="0"/>
              <a:t/>
            </a:r>
            <a:br>
              <a:rPr lang="cs-CZ" sz="1100" u="sng" dirty="0" smtClean="0"/>
            </a:br>
            <a:r>
              <a:rPr lang="cs-CZ" sz="1100" dirty="0" err="1"/>
              <a:t>LadyofHats</a:t>
            </a:r>
            <a:r>
              <a:rPr lang="cs-CZ" sz="1100" dirty="0"/>
              <a:t>. </a:t>
            </a:r>
            <a:r>
              <a:rPr lang="cs-CZ" sz="1100" dirty="0" err="1"/>
              <a:t>Wikipedia</a:t>
            </a:r>
            <a:r>
              <a:rPr lang="cs-CZ" sz="1100" dirty="0"/>
              <a:t>, otevřená encyklopedie </a:t>
            </a:r>
            <a:r>
              <a:rPr lang="en-US" sz="1100" dirty="0"/>
              <a:t>[</a:t>
            </a:r>
            <a:r>
              <a:rPr lang="cs-CZ" sz="1100" dirty="0"/>
              <a:t>online</a:t>
            </a:r>
            <a:r>
              <a:rPr lang="en-US" sz="1100" dirty="0"/>
              <a:t>]</a:t>
            </a:r>
            <a:r>
              <a:rPr lang="cs-CZ" sz="1100" dirty="0"/>
              <a:t>. </a:t>
            </a:r>
            <a:r>
              <a:rPr lang="cs-CZ" sz="1100" dirty="0" smtClean="0"/>
              <a:t>15. 8. </a:t>
            </a:r>
            <a:r>
              <a:rPr lang="cs-CZ" sz="1100" dirty="0"/>
              <a:t>2010, </a:t>
            </a:r>
            <a:r>
              <a:rPr lang="cs-CZ" sz="1100" dirty="0" smtClean="0"/>
              <a:t>10:40 </a:t>
            </a:r>
            <a:r>
              <a:rPr lang="en-US" sz="1100" dirty="0"/>
              <a:t>[</a:t>
            </a:r>
            <a:r>
              <a:rPr lang="cs-CZ" sz="1100" dirty="0"/>
              <a:t>cit. 2012-03-10</a:t>
            </a:r>
            <a:r>
              <a:rPr lang="en-US" sz="1100" dirty="0"/>
              <a:t>]</a:t>
            </a:r>
            <a:r>
              <a:rPr lang="cs-CZ" sz="1100" dirty="0"/>
              <a:t>. Dostupné z</a:t>
            </a:r>
            <a:br>
              <a:rPr lang="cs-CZ" sz="1100" dirty="0"/>
            </a:b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upload.wikimedia.org/wikipedia/commons/2/22/Smiley_green_alien_wink.svg</a:t>
            </a:r>
            <a:r>
              <a:rPr lang="cs-CZ" sz="1100" dirty="0" smtClean="0"/>
              <a:t> - usměvavý </a:t>
            </a:r>
            <a:r>
              <a:rPr lang="cs-CZ" sz="1100" dirty="0" err="1" smtClean="0"/>
              <a:t>smajlík</a:t>
            </a:r>
            <a:r>
              <a:rPr lang="cs-CZ" sz="1100" u="sng" dirty="0"/>
              <a:t/>
            </a:r>
            <a:br>
              <a:rPr lang="cs-CZ" sz="1100" u="sng" dirty="0"/>
            </a:br>
            <a:r>
              <a:rPr lang="cs-CZ" sz="1100" dirty="0" err="1"/>
              <a:t>Jarno</a:t>
            </a:r>
            <a:r>
              <a:rPr lang="cs-CZ" sz="1100" dirty="0"/>
              <a:t> </a:t>
            </a:r>
            <a:r>
              <a:rPr lang="cs-CZ" sz="1100" dirty="0" err="1" smtClean="0"/>
              <a:t>Vasamaa</a:t>
            </a:r>
            <a:r>
              <a:rPr lang="cs-CZ" sz="1100" dirty="0" smtClean="0"/>
              <a:t>. </a:t>
            </a:r>
            <a:r>
              <a:rPr lang="cs-CZ" sz="1100" dirty="0" smtClean="0">
                <a:cs typeface="Arial" pitchFamily="34" charset="0"/>
              </a:rPr>
              <a:t>K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lipart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[on-line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] 10. 4. 2009, 16:34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[cit. 2012-03-10].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Dostupný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pod licencí Public </a:t>
            </a:r>
            <a:r>
              <a:rPr lang="cs-CZ" sz="1100" dirty="0" err="1">
                <a:solidFill>
                  <a:prstClr val="black"/>
                </a:solidFill>
                <a:cs typeface="Arial" pitchFamily="34" charset="0"/>
              </a:rPr>
              <a:t>domain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 na:</a:t>
            </a:r>
            <a:br>
              <a:rPr lang="cs-CZ" sz="1100" dirty="0">
                <a:solidFill>
                  <a:prstClr val="black"/>
                </a:solidFill>
                <a:cs typeface="Arial" pitchFamily="34" charset="0"/>
              </a:rPr>
            </a:b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openclipart.org/people/Anonymous/Anonymous_Boat_1.svg</a:t>
            </a:r>
            <a:r>
              <a:rPr lang="cs-CZ" sz="1100" dirty="0" smtClean="0"/>
              <a:t> - loď</a:t>
            </a:r>
            <a:br>
              <a:rPr lang="cs-CZ" sz="1100" dirty="0" smtClean="0"/>
            </a:br>
            <a:r>
              <a:rPr lang="cs-CZ" sz="1100" dirty="0" err="1"/>
              <a:t>Jarno</a:t>
            </a:r>
            <a:r>
              <a:rPr lang="cs-CZ" sz="1100" dirty="0"/>
              <a:t> </a:t>
            </a:r>
            <a:r>
              <a:rPr lang="cs-CZ" sz="1100" dirty="0" err="1"/>
              <a:t>Vasamaa</a:t>
            </a:r>
            <a:r>
              <a:rPr lang="cs-CZ" sz="1100" dirty="0"/>
              <a:t>. </a:t>
            </a:r>
            <a:r>
              <a:rPr lang="cs-CZ" sz="1100" dirty="0">
                <a:cs typeface="Arial" pitchFamily="34" charset="0"/>
              </a:rPr>
              <a:t>K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lipart [on-line] 28.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3. 2010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,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12:26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[cit. 2012-03-10].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Dostupný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pod licencí Public </a:t>
            </a:r>
            <a:r>
              <a:rPr lang="cs-CZ" sz="1100" dirty="0" err="1">
                <a:solidFill>
                  <a:prstClr val="black"/>
                </a:solidFill>
                <a:cs typeface="Arial" pitchFamily="34" charset="0"/>
              </a:rPr>
              <a:t>domain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 na:</a:t>
            </a:r>
            <a:br>
              <a:rPr lang="cs-CZ" sz="1100" dirty="0">
                <a:solidFill>
                  <a:prstClr val="black"/>
                </a:solidFill>
                <a:cs typeface="Arial" pitchFamily="34" charset="0"/>
              </a:rPr>
            </a:br>
            <a:r>
              <a:rPr lang="cs-CZ" sz="1100" dirty="0" smtClean="0">
                <a:hlinkClick r:id="rId9"/>
              </a:rPr>
              <a:t>http</a:t>
            </a:r>
            <a:r>
              <a:rPr lang="cs-CZ" sz="1100" dirty="0">
                <a:hlinkClick r:id="rId9"/>
              </a:rPr>
              <a:t>://</a:t>
            </a:r>
            <a:r>
              <a:rPr lang="cs-CZ" sz="1100" dirty="0" smtClean="0">
                <a:hlinkClick r:id="rId9"/>
              </a:rPr>
              <a:t>openclipart.org/people/Anonymous/utente_singolo_architet_01r.svg</a:t>
            </a:r>
            <a:r>
              <a:rPr lang="cs-CZ" sz="1100" dirty="0" smtClean="0"/>
              <a:t> - figurka</a:t>
            </a: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smtClean="0"/>
              <a:t>OCAL. </a:t>
            </a:r>
            <a:r>
              <a:rPr lang="cs-CZ" sz="1100" dirty="0">
                <a:cs typeface="Arial" pitchFamily="34" charset="0"/>
              </a:rPr>
              <a:t>K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lipart [on-line] 7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. 12. 2008,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12:26 [cit. 2012-03-10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]. Název souboru: 11971563891732302814spite_sun.svg.med.png.</a:t>
            </a:r>
            <a:b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</a:b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Dostupný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pod licencí Public </a:t>
            </a:r>
            <a:r>
              <a:rPr lang="cs-CZ" sz="1100" dirty="0" err="1">
                <a:solidFill>
                  <a:prstClr val="black"/>
                </a:solidFill>
                <a:cs typeface="Arial" pitchFamily="34" charset="0"/>
              </a:rPr>
              <a:t>domain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na  </a:t>
            </a:r>
            <a:r>
              <a:rPr lang="cs-CZ" sz="1100" dirty="0" smtClean="0">
                <a:hlinkClick r:id="rId10"/>
              </a:rPr>
              <a:t>http</a:t>
            </a:r>
            <a:r>
              <a:rPr lang="cs-CZ" sz="1100" dirty="0">
                <a:hlinkClick r:id="rId10"/>
              </a:rPr>
              <a:t>://www.clker.com/clipart-16093.html</a:t>
            </a:r>
            <a:r>
              <a:rPr lang="cs-CZ" sz="1100" dirty="0"/>
              <a:t> - </a:t>
            </a:r>
            <a:r>
              <a:rPr lang="cs-CZ" sz="1100" dirty="0" smtClean="0"/>
              <a:t>slunce</a:t>
            </a: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/>
              <a:t>OCAL. </a:t>
            </a:r>
            <a:r>
              <a:rPr lang="cs-CZ" sz="1100" dirty="0">
                <a:cs typeface="Arial" pitchFamily="34" charset="0"/>
              </a:rPr>
              <a:t>K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lipart [on-line] 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8. 12. 2007, 15:26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[cit. 2012-03-10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].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Název souboru: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young-duck-hi.png.</a:t>
            </a:r>
            <a:b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</a:b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Dostupný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pod licencí Public </a:t>
            </a:r>
            <a:r>
              <a:rPr lang="cs-CZ" sz="1100" dirty="0" err="1">
                <a:solidFill>
                  <a:prstClr val="black"/>
                </a:solidFill>
                <a:cs typeface="Arial" pitchFamily="34" charset="0"/>
              </a:rPr>
              <a:t>domain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na </a:t>
            </a:r>
            <a:r>
              <a:rPr lang="cs-CZ" sz="1100" dirty="0" smtClean="0">
                <a:hlinkClick r:id="rId11"/>
              </a:rPr>
              <a:t>http</a:t>
            </a:r>
            <a:r>
              <a:rPr lang="cs-CZ" sz="1100" dirty="0">
                <a:hlinkClick r:id="rId11"/>
              </a:rPr>
              <a:t>://</a:t>
            </a:r>
            <a:r>
              <a:rPr lang="cs-CZ" sz="1100" dirty="0" smtClean="0">
                <a:hlinkClick r:id="rId11"/>
              </a:rPr>
              <a:t>www.clker.com/cliparts/a/H/H/r/X/l/young-duck-hi.png</a:t>
            </a:r>
            <a:r>
              <a:rPr lang="cs-CZ" sz="1100" dirty="0" smtClean="0"/>
              <a:t>  - kachně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/>
            </a:r>
            <a:br>
              <a:rPr lang="cs-CZ" sz="1100" dirty="0">
                <a:solidFill>
                  <a:prstClr val="black"/>
                </a:solidFill>
                <a:cs typeface="Arial" pitchFamily="34" charset="0"/>
              </a:rPr>
            </a:b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SRHODES</a:t>
            </a:r>
            <a:r>
              <a:rPr lang="cs-CZ" sz="1100" dirty="0" smtClean="0"/>
              <a:t>. </a:t>
            </a:r>
            <a:r>
              <a:rPr lang="cs-CZ" sz="1100" dirty="0">
                <a:cs typeface="Arial" pitchFamily="34" charset="0"/>
              </a:rPr>
              <a:t>K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lipart [on-line]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15. 12. 2010, 4:52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[cit. 2012-03-10]. Název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souboru: bug-eyed-frog-hi.png.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/>
            </a:r>
            <a:br>
              <a:rPr lang="cs-CZ" sz="1100" dirty="0">
                <a:solidFill>
                  <a:prstClr val="black"/>
                </a:solidFill>
                <a:cs typeface="Arial" pitchFamily="34" charset="0"/>
              </a:rPr>
            </a:b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Dostupný 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pod licencí Public </a:t>
            </a:r>
            <a:r>
              <a:rPr lang="cs-CZ" sz="1100" dirty="0" err="1">
                <a:solidFill>
                  <a:prstClr val="black"/>
                </a:solidFill>
                <a:cs typeface="Arial" pitchFamily="34" charset="0"/>
              </a:rPr>
              <a:t>domain</a:t>
            </a:r>
            <a:r>
              <a:rPr lang="cs-CZ" sz="11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100" dirty="0" smtClean="0">
                <a:solidFill>
                  <a:prstClr val="black"/>
                </a:solidFill>
                <a:cs typeface="Arial" pitchFamily="34" charset="0"/>
              </a:rPr>
              <a:t>na </a:t>
            </a:r>
            <a:r>
              <a:rPr lang="cs-CZ" sz="1100" dirty="0" smtClean="0">
                <a:hlinkClick r:id="rId12"/>
              </a:rPr>
              <a:t>http</a:t>
            </a:r>
            <a:r>
              <a:rPr lang="cs-CZ" sz="1100" dirty="0">
                <a:hlinkClick r:id="rId12"/>
              </a:rPr>
              <a:t>://www.clker.com/clipart-bug-eyed-frog.html</a:t>
            </a:r>
            <a:r>
              <a:rPr lang="cs-CZ" sz="1100" dirty="0"/>
              <a:t> - žába</a:t>
            </a:r>
            <a:br>
              <a:rPr lang="cs-CZ" sz="11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100" dirty="0" smtClean="0"/>
              <a:t>Kliparty z galerie: </a:t>
            </a:r>
            <a:r>
              <a:rPr lang="cs-CZ" sz="1100" dirty="0" smtClean="0">
                <a:hlinkClick r:id="rId13"/>
              </a:rPr>
              <a:t>http://office.microsoft.com</a:t>
            </a:r>
            <a:r>
              <a:rPr lang="cs-CZ" sz="1100" dirty="0" smtClean="0"/>
              <a:t> – sněženky, koště. </a:t>
            </a:r>
            <a:r>
              <a:rPr lang="cs-CZ" sz="1100" dirty="0"/>
              <a:t>Slepice</a:t>
            </a:r>
            <a:br>
              <a:rPr lang="cs-CZ" sz="1100" dirty="0"/>
            </a:br>
            <a:r>
              <a:rPr lang="cs-CZ" sz="1100" dirty="0" smtClean="0"/>
              <a:t>Zvuk ze souboru Office :  Sport  - úvod  00082208.mid</a:t>
            </a:r>
            <a:br>
              <a:rPr lang="cs-CZ" sz="11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1876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1197</TotalTime>
  <Words>76</Words>
  <Application>Microsoft Office PowerPoint</Application>
  <PresentationFormat>Předvádění na obrazovce (4:3)</PresentationFormat>
  <Paragraphs>38</Paragraphs>
  <Slides>14</Slides>
  <Notes>2</Notes>
  <HiddenSlides>0</HiddenSlides>
  <MMClips>9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Odčítání do 2, čtení matematických znaků -, =.</vt:lpstr>
      <vt:lpstr>Popiš děj obrázků.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Počítej.</vt:lpstr>
      <vt:lpstr>Prezentace aplikace PowerPoint</vt:lpstr>
      <vt:lpstr>Prezentace aplikace PowerPoint</vt:lpstr>
      <vt:lpstr>Prezentace aplikace PowerPoint</vt:lpstr>
      <vt:lpstr>Prezentace aplikace PowerPoint</vt:lpstr>
      <vt:lpstr> POUŽITÉ ZDROJE  LadyofHats. Wikipedia, otevřená encyklopedie [online]. 1. 8. 2001, 7:59 [cit. 2012-03-10]. Dostupné z  http://upload.wikimedia.org/wikipedia/commons/2/21/Goose_clipart_01.svg - husa s křídly http://upload.wikimedia.org/wikipedia/commons/6/63/Goose_cartoon_04.svg - husa LadyofHats. Wikipedia, otevřená encyklopedie [online]. 12. 6. 2010, 9:40 [cit. 2012-03-10]. Dostupné z http://upload.wikimedia.org/wikipedia/commons/a/a2/Smiley_green_alien_mmm.svg  - smajlík  s tužkou http://upload.wikimedia.org/wikipedia/commons/7/7d/Smiley_green_alien_nerdy.svg - smajlík s brýlemi LadyofHats. Wikipedia, otevřená encyklopedie [online]. 15. 8. 2010, 10:40 [cit. 2012-03-10]. Dostupné z http://upload.wikimedia.org/wikipedia/commons/2/22/Smiley_green_alien_wink.svg - usměvavý smajlík Jarno Vasamaa. Klipart [on-line] 10. 4. 2009, 16:34 [cit. 2012-03-10]. Dostupný pod licencí Public domain na: http://openclipart.org/people/Anonymous/Anonymous_Boat_1.svg - loď Jarno Vasamaa. Klipart [on-line] 28. 3. 2010, 12:26 [cit. 2012-03-10]. Dostupný pod licencí Public domain na: http://openclipart.org/people/Anonymous/utente_singolo_architet_01r.svg - figurka OCAL. Klipart [on-line] 7. 12. 2008, 12:26 [cit. 2012-03-10]. Název souboru: 11971563891732302814spite_sun.svg.med.png. Dostupný pod licencí Public domain na  http://www.clker.com/clipart-16093.html - slunce OCAL. Klipart [on-line]  8. 12. 2007, 15:26 [cit. 2012-03-10]. Název souboru: young-duck-hi.png. Dostupný pod licencí Public domain na http://www.clker.com/cliparts/a/H/H/r/X/l/young-duck-hi.png  - kachně SRHODES. Klipart [on-line] 15. 12. 2010, 4:52 [cit. 2012-03-10]. Název souboru: bug-eyed-frog-hi.png. Dostupný pod licencí Public domain na http://www.clker.com/clipart-bug-eyed-frog.html - žába  Kliparty z galerie: http://office.microsoft.com – sněženky, koště. Slepice Zvuk ze souboru Office :  Sport  - úvod  00082208.mid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http://upload.wikimedia.org/wikipedia/commons/6/63/Goose_cartoon_04.svg - HUSA http://upload.wikimedia.org/wikipedia/commons/4/42/Chicken_cartoon_04.svg - SLEPICE http://upload.wikimedia.org/wikipedia/commons/6/66/Chicks_clipart_01.svg - KUŘATA</dc:title>
  <dc:creator>Karkošková</dc:creator>
  <cp:lastModifiedBy>pc</cp:lastModifiedBy>
  <cp:revision>114</cp:revision>
  <dcterms:created xsi:type="dcterms:W3CDTF">2012-03-09T23:51:25Z</dcterms:created>
  <dcterms:modified xsi:type="dcterms:W3CDTF">2012-03-24T16:09:11Z</dcterms:modified>
</cp:coreProperties>
</file>