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8" r:id="rId3"/>
    <p:sldId id="259" r:id="rId4"/>
    <p:sldId id="260" r:id="rId5"/>
    <p:sldId id="264" r:id="rId6"/>
    <p:sldId id="266" r:id="rId7"/>
    <p:sldId id="268" r:id="rId8"/>
    <p:sldId id="27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VY_32_inovace_01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Podstatná jména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</a:t>
            </a:r>
            <a:r>
              <a:rPr lang="cs-CZ" sz="1600" dirty="0"/>
              <a:t>b</a:t>
            </a:r>
            <a:r>
              <a:rPr lang="cs-CZ" sz="1600" dirty="0" smtClean="0"/>
              <a:t>řezen 2012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Slovní druhy</a:t>
            </a:r>
          </a:p>
          <a:p>
            <a:r>
              <a:rPr lang="cs-CZ" sz="1600" dirty="0" smtClean="0"/>
              <a:t>Anotace:    Představení </a:t>
            </a:r>
            <a:r>
              <a:rPr lang="cs-CZ" sz="1600" smtClean="0"/>
              <a:t>podstatných jmen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8494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Slovní druhy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79692"/>
            <a:ext cx="70171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1. Podstatná jména</a:t>
            </a:r>
          </a:p>
          <a:p>
            <a:pPr marL="914400" indent="-914400">
              <a:buAutoNum type="arabicPeriod"/>
            </a:pPr>
            <a:endParaRPr lang="cs-CZ" sz="4800" b="1" dirty="0" smtClean="0"/>
          </a:p>
          <a:p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41521"/>
            <a:ext cx="4320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2. Přídavná jména</a:t>
            </a:r>
          </a:p>
          <a:p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318083"/>
            <a:ext cx="2851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3. Zájmena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36077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4. Číslovky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454" y="537321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5. Slovesa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36426" y="1402434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6. Příslovce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36426" y="2441521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7. Předložky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6426" y="3318083"/>
            <a:ext cx="2196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8. Spojky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36426" y="4360773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9. Částice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373027"/>
            <a:ext cx="3063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10. Citoslovce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7539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7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Podstatná jména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Podstatná jména – názvy osob, zvířat, 				     věcí, vlastností a dějů. 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7169" y="4124040"/>
            <a:ext cx="319847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Názvy osob: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05641" y="4124040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dívka,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47582" y="4124040"/>
            <a:ext cx="28599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l</a:t>
            </a:r>
            <a:r>
              <a:rPr lang="cs-CZ" sz="4400" b="1" dirty="0" smtClean="0"/>
              <a:t>ékař,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05641" y="5013176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dítě,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73793" y="5013176"/>
            <a:ext cx="2238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babička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4780" y="764704"/>
            <a:ext cx="32403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Názvy zvířat: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780" y="3549381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Názvy věcí: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28073" y="1772816"/>
            <a:ext cx="14729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kuře, 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28073" y="4653136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mýdlo,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4653136"/>
            <a:ext cx="23939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tabule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8073" y="764703"/>
            <a:ext cx="13321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pes,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0221" y="764704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kočka,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28378" y="1772816"/>
            <a:ext cx="23999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slon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28073" y="3549380"/>
            <a:ext cx="17281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stůl,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28378" y="3549379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židle,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00426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7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4779" y="764704"/>
            <a:ext cx="41597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Názvy vlastností: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780" y="3549381"/>
            <a:ext cx="30311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Názvy dějů: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54289" y="1786105"/>
            <a:ext cx="14729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úsilí, 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28073" y="4653136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jízda,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28378" y="4653135"/>
            <a:ext cx="23939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psaní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854289" y="764702"/>
            <a:ext cx="20041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radost,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6385" y="770111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strach,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1786105"/>
            <a:ext cx="23999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rychlost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28073" y="3549380"/>
            <a:ext cx="17281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hluk,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28378" y="3549379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plavání,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89985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7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Rod podstatných jmen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3543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Rod mužský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65932" y="1484783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00CC"/>
                </a:solidFill>
              </a:rPr>
              <a:t>ten</a:t>
            </a:r>
            <a:endParaRPr lang="cs-CZ" sz="4800" b="1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7807" y="2315780"/>
            <a:ext cx="33957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Rod ženský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65932" y="2315076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ta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7807" y="3146777"/>
            <a:ext cx="33957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Rod střední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65932" y="3146776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to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8760" y="4293096"/>
            <a:ext cx="3543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00CC"/>
                </a:solidFill>
              </a:rPr>
              <a:t>Rod mužský:</a:t>
            </a:r>
            <a:endParaRPr lang="cs-CZ" sz="4800" b="1" dirty="0">
              <a:solidFill>
                <a:srgbClr val="0000CC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17860" y="4293095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otec,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30028" y="4293094"/>
            <a:ext cx="21962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motýl,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17860" y="5261938"/>
            <a:ext cx="13251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klíč,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78000" y="5261935"/>
            <a:ext cx="19622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strach,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30854" y="5261937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křik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14114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7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0"/>
                            </p:stCondLst>
                            <p:childTnLst>
                              <p:par>
                                <p:cTn id="5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3000"/>
                            </p:stCondLst>
                            <p:childTnLst>
                              <p:par>
                                <p:cTn id="6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76672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Rod ženský: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05614" y="476671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žena, 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06155" y="476669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žába,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57942" y="476670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tužka,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05614" y="1519913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moudrost,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45575" y="1519913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plavba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7134" y="3068960"/>
            <a:ext cx="35052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Rod střední: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05614" y="3068959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batole,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93977" y="3068958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kuře,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05614" y="4077072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divadlo, 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57082" y="4077071"/>
            <a:ext cx="2820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nadšení, 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05614" y="5146639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malování</a:t>
            </a:r>
            <a:endParaRPr lang="cs-CZ" sz="4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574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7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3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Zařaď podstatné jméno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/>
              <a:t>Podst</a:t>
            </a:r>
            <a:r>
              <a:rPr lang="cs-CZ" sz="2800" b="1" u="sng" dirty="0" smtClean="0"/>
              <a:t>. jméno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75040" y="143354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Rod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2112187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zvířete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kluk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278092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mužský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3486582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věci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psaní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11071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střední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1585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Název</a:t>
            </a:r>
            <a:endParaRPr lang="cs-CZ" sz="28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kočka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75040" y="2118240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ženský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osoby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jablko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16216" y="3477713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střední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411648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děje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pekař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6085300" y="1433540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139952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osoby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75040" y="4747787"/>
            <a:ext cx="2339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mužský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rychlost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139952" y="5471646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vlastnosti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16216" y="547164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ženský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178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Zdroje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Slovní druhy – Pracovní sešit pro 3. ročník; vydavatel – Nová škola, s.r.o., 2002</a:t>
            </a: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399</TotalTime>
  <Words>240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Český jazyk – Slovní druhy</vt:lpstr>
      <vt:lpstr>Slovní druhy</vt:lpstr>
      <vt:lpstr>Podstatná jména</vt:lpstr>
      <vt:lpstr>Prezentace aplikace PowerPoint</vt:lpstr>
      <vt:lpstr>Prezentace aplikace PowerPoint</vt:lpstr>
      <vt:lpstr>Rod podstatných jmen</vt:lpstr>
      <vt:lpstr>Prezentace aplikace PowerPoint</vt:lpstr>
      <vt:lpstr>Zařaď podstatné jméno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74</cp:revision>
  <dcterms:created xsi:type="dcterms:W3CDTF">2011-12-02T14:06:03Z</dcterms:created>
  <dcterms:modified xsi:type="dcterms:W3CDTF">2013-03-04T11:56:55Z</dcterms:modified>
</cp:coreProperties>
</file>