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8" r:id="rId3"/>
    <p:sldId id="259" r:id="rId4"/>
    <p:sldId id="260" r:id="rId5"/>
    <p:sldId id="271" r:id="rId6"/>
    <p:sldId id="272" r:id="rId7"/>
    <p:sldId id="27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VY_32_inovace_03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Přídavná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jména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</a:t>
            </a:r>
            <a:r>
              <a:rPr lang="cs-CZ" sz="1600" smtClean="0"/>
              <a:t>Představení </a:t>
            </a:r>
            <a:r>
              <a:rPr lang="cs-CZ" sz="1600" smtClean="0"/>
              <a:t>přídavných </a:t>
            </a:r>
            <a:r>
              <a:rPr lang="cs-CZ" sz="1600" dirty="0" smtClean="0"/>
              <a:t>jmen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13189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Slovní druhy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79692"/>
            <a:ext cx="70171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1. Podstatná jména</a:t>
            </a:r>
          </a:p>
          <a:p>
            <a:pPr marL="914400" indent="-914400">
              <a:buAutoNum type="arabicPeriod"/>
            </a:pPr>
            <a:endParaRPr lang="cs-CZ" sz="4800" b="1" dirty="0" smtClean="0"/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41521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2. Přídavná jména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18083"/>
            <a:ext cx="2851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3. Zájmena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36077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4. Číslovky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454" y="537321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5. Slovesa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36426" y="1402434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6. Příslovce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6426" y="2441521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7. Předložky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6426" y="3318083"/>
            <a:ext cx="2196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8. Spojky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36426" y="4360773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9. Částice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15020" y="5373213"/>
            <a:ext cx="3063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10. Citoslovce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Přídavná jména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Na přídavná jména se ptáme – </a:t>
            </a:r>
          </a:p>
          <a:p>
            <a:r>
              <a:rPr lang="cs-CZ" sz="4000" b="1" dirty="0" smtClean="0"/>
              <a:t>JAKÝ? KTERÝ? ČÍ? </a:t>
            </a:r>
          </a:p>
          <a:p>
            <a:r>
              <a:rPr lang="cs-CZ" sz="4000" b="1" dirty="0"/>
              <a:t>O</a:t>
            </a:r>
            <a:r>
              <a:rPr lang="cs-CZ" sz="4000" b="1" dirty="0" smtClean="0"/>
              <a:t>značují nám vlastnosti podstatných jmen.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7169" y="4124040"/>
            <a:ext cx="35767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Jaký je strom?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02403" y="4124039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zelený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02402" y="4912891"/>
            <a:ext cx="28599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košatý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02403" y="5818803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listnatý</a:t>
            </a:r>
            <a:endParaRPr lang="cs-CZ" sz="4400" b="1" dirty="0"/>
          </a:p>
        </p:txBody>
      </p:sp>
      <p:pic>
        <p:nvPicPr>
          <p:cNvPr id="1026" name="Picture 2" descr="C:\Documents and Settings\Doma\Local Settings\Temporary Internet Files\Content.IE5\U3A1WLAV\MC9004418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005064"/>
            <a:ext cx="1638300" cy="18827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14663" y="396540"/>
            <a:ext cx="62316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Doplň přídavné jméno: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780" y="5733256"/>
            <a:ext cx="3247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mýdlo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79" y="3789040"/>
            <a:ext cx="42552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cesta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6106" y="3789040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auto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6106" y="4797152"/>
            <a:ext cx="3598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květina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4780" y="1807400"/>
            <a:ext cx="3247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les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80" y="2779937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had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4780" y="4797152"/>
            <a:ext cx="38232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tužka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6106" y="1807399"/>
            <a:ext cx="32383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dítě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6106" y="2779936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obraz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6106" y="5733255"/>
            <a:ext cx="37778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kuřátko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778" y="360849"/>
            <a:ext cx="82156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Vymysli přídavné jméno opačného významu: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780" y="5733256"/>
            <a:ext cx="3247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v</a:t>
            </a:r>
            <a:r>
              <a:rPr lang="cs-CZ" sz="4400" b="1" dirty="0" smtClean="0"/>
              <a:t>elký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79" y="3789040"/>
            <a:ext cx="42552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l</a:t>
            </a:r>
            <a:r>
              <a:rPr lang="cs-CZ" sz="4400" b="1" dirty="0" smtClean="0"/>
              <a:t>evný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6106" y="3789040"/>
            <a:ext cx="3598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p</a:t>
            </a:r>
            <a:r>
              <a:rPr lang="cs-CZ" sz="4400" b="1" dirty="0" smtClean="0"/>
              <a:t>rázdný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6106" y="4797152"/>
            <a:ext cx="3598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k</a:t>
            </a:r>
            <a:r>
              <a:rPr lang="cs-CZ" sz="4400" b="1" dirty="0" smtClean="0"/>
              <a:t>yselý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4780" y="1807400"/>
            <a:ext cx="3247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n</a:t>
            </a:r>
            <a:r>
              <a:rPr lang="cs-CZ" sz="4400" b="1" dirty="0" smtClean="0"/>
              <a:t>ový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 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80" y="2779937"/>
            <a:ext cx="33911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v</a:t>
            </a:r>
            <a:r>
              <a:rPr lang="cs-CZ" sz="4400" b="1" dirty="0" smtClean="0"/>
              <a:t>eselý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4780" y="4797152"/>
            <a:ext cx="38232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l</a:t>
            </a:r>
            <a:r>
              <a:rPr lang="cs-CZ" sz="4400" b="1" dirty="0" smtClean="0"/>
              <a:t>íný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6106" y="1807399"/>
            <a:ext cx="3598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š</a:t>
            </a:r>
            <a:r>
              <a:rPr lang="cs-CZ" sz="4400" b="1" dirty="0" smtClean="0"/>
              <a:t>pinavý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6106" y="2779936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š</a:t>
            </a:r>
            <a:r>
              <a:rPr lang="cs-CZ" sz="4400" b="1" dirty="0" smtClean="0"/>
              <a:t>iroký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6106" y="5733255"/>
            <a:ext cx="37778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m</a:t>
            </a:r>
            <a:r>
              <a:rPr lang="cs-CZ" sz="4400" b="1" dirty="0" smtClean="0"/>
              <a:t>ěkký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54204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Najdi přídavné jméno ve větě: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78636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Pod oknem stojí houpací křeslo. Dnes je krásný den. To je Vojtův sešit. Napsal jsem domácí úkol. Nejraději mám babiččinu bábovku. Na kopci stojí stará rozhledna. 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72014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Zdroje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Slovní druhy – Pracovní sešit pro 3. ročník; vydavatel – Nová škola, s.r.o., </a:t>
            </a:r>
            <a:r>
              <a:rPr lang="cs-CZ" b="1" dirty="0" smtClean="0">
                <a:solidFill>
                  <a:prstClr val="black"/>
                </a:solidFill>
              </a:rPr>
              <a:t>2002</a:t>
            </a:r>
          </a:p>
          <a:p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382753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1332279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238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Slovní druhy</vt:lpstr>
      <vt:lpstr>Slovní druhy</vt:lpstr>
      <vt:lpstr>Přídavná jména</vt:lpstr>
      <vt:lpstr>Prezentace aplikace PowerPoint</vt:lpstr>
      <vt:lpstr>Prezentace aplikace PowerPoint</vt:lpstr>
      <vt:lpstr>Najdi přídavné jméno ve větě: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83</cp:revision>
  <dcterms:created xsi:type="dcterms:W3CDTF">2011-12-02T14:06:03Z</dcterms:created>
  <dcterms:modified xsi:type="dcterms:W3CDTF">2012-10-29T12:16:53Z</dcterms:modified>
</cp:coreProperties>
</file>