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9" r:id="rId3"/>
    <p:sldId id="273" r:id="rId4"/>
    <p:sldId id="274" r:id="rId5"/>
    <p:sldId id="260" r:id="rId6"/>
    <p:sldId id="275" r:id="rId7"/>
    <p:sldId id="27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VY_32_inovace_04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Přídavná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jména  - procvičování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Závěrečná cvičení na vyhledávání a </a:t>
            </a:r>
            <a:r>
              <a:rPr lang="cs-CZ" sz="1600" smtClean="0"/>
              <a:t>určování </a:t>
            </a:r>
            <a:r>
              <a:rPr lang="cs-CZ" sz="1600" smtClean="0"/>
              <a:t>přídavných </a:t>
            </a:r>
            <a:r>
              <a:rPr lang="cs-CZ" sz="1600" dirty="0" smtClean="0"/>
              <a:t>jmen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787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Přídavná jména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 přídavná jména se ptáme – </a:t>
            </a:r>
          </a:p>
          <a:p>
            <a:r>
              <a:rPr lang="cs-CZ" sz="4000" b="1" dirty="0" smtClean="0"/>
              <a:t>JAKÝ? KTERÝ? ČÍ? </a:t>
            </a:r>
          </a:p>
          <a:p>
            <a:r>
              <a:rPr lang="cs-CZ" sz="4000" b="1" dirty="0"/>
              <a:t>O</a:t>
            </a:r>
            <a:r>
              <a:rPr lang="cs-CZ" sz="4000" b="1" dirty="0" smtClean="0"/>
              <a:t>značují nám vlastnosti podstatných jmen.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124040"/>
            <a:ext cx="35767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Jaký je míč?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893480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barevný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5690714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nový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78690" y="4141374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Čí je míč?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76256" y="5013175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Petrův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45406" y="5822740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sestřin</a:t>
            </a:r>
            <a:endParaRPr lang="cs-CZ" sz="4400" b="1" dirty="0"/>
          </a:p>
        </p:txBody>
      </p:sp>
      <p:pic>
        <p:nvPicPr>
          <p:cNvPr id="1027" name="Picture 3" descr="C:\Documents and Settings\Doma\Local Settings\Temporary Internet Files\Content.IE5\U3A1WLAV\MC9004125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437112"/>
            <a:ext cx="2272420" cy="22543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Doplň přídavná jména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Doma\Local Settings\Temporary Internet Files\Content.IE5\VUWYG4ZW\MC900326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53430"/>
            <a:ext cx="1656184" cy="1657012"/>
          </a:xfrm>
          <a:prstGeom prst="rect">
            <a:avLst/>
          </a:prstGeom>
          <a:noFill/>
        </p:spPr>
      </p:pic>
      <p:pic>
        <p:nvPicPr>
          <p:cNvPr id="2051" name="Picture 3" descr="C:\Documents and Settings\Doma\Local Settings\Temporary Internet Files\Content.IE5\F17HF3LL\MC900412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852936"/>
            <a:ext cx="1368152" cy="1832518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085184"/>
            <a:ext cx="1830629" cy="1149401"/>
          </a:xfrm>
          <a:prstGeom prst="rect">
            <a:avLst/>
          </a:prstGeom>
          <a:noFill/>
        </p:spPr>
      </p:pic>
      <p:pic>
        <p:nvPicPr>
          <p:cNvPr id="2053" name="Picture 5" descr="C:\Documents and Settings\Doma\Local Settings\Temporary Internet Files\Content.IE5\F17HF3LL\MC90044040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980728"/>
            <a:ext cx="1803648" cy="1803648"/>
          </a:xfrm>
          <a:prstGeom prst="rect">
            <a:avLst/>
          </a:prstGeom>
          <a:noFill/>
        </p:spPr>
      </p:pic>
      <p:pic>
        <p:nvPicPr>
          <p:cNvPr id="2054" name="Picture 6" descr="C:\Documents and Settings\Doma\Local Settings\Temporary Internet Files\Content.IE5\F17HF3LL\MC9003520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2924944"/>
            <a:ext cx="1187259" cy="1397331"/>
          </a:xfrm>
          <a:prstGeom prst="rect">
            <a:avLst/>
          </a:prstGeom>
          <a:noFill/>
        </p:spPr>
      </p:pic>
      <p:pic>
        <p:nvPicPr>
          <p:cNvPr id="2055" name="Picture 7" descr="C:\Documents and Settings\Doma\Local Settings\Temporary Internet Files\Content.IE5\0IT3TFN2\MC90044170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4509120"/>
            <a:ext cx="1731640" cy="17316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68978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78" y="360849"/>
            <a:ext cx="82156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Vymysli přídavné jméno opačného významu: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733256"/>
            <a:ext cx="3247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zlé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3789040"/>
            <a:ext cx="42552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nemocná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6106" y="3789040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studené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6106" y="4797152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hustý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807400"/>
            <a:ext cx="3247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mladý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 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80" y="2779937"/>
            <a:ext cx="353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h</a:t>
            </a:r>
            <a:r>
              <a:rPr lang="cs-CZ" sz="4400" b="1" dirty="0" smtClean="0"/>
              <a:t>ladový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80" y="4797152"/>
            <a:ext cx="38232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levý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6106" y="1807399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čirý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6105" y="2779936"/>
            <a:ext cx="3598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hluboká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6106" y="5733255"/>
            <a:ext cx="3777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tichý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…….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6948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Doplň jídelní lístek přídavnými jmény: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733256"/>
            <a:ext cx="3247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řízek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3789040"/>
            <a:ext cx="42552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kaše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6106" y="3789040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závin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6106" y="4797152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dort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807400"/>
            <a:ext cx="36791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polévka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80" y="2779937"/>
            <a:ext cx="36791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omáčka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80" y="4797152"/>
            <a:ext cx="38232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knedlík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6106" y="1807399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květák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6106" y="2779936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salát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6106" y="5733255"/>
            <a:ext cx="3777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pohár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Doplň přídavná jména do přirovnání: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733256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</a:t>
            </a:r>
            <a:r>
              <a:rPr lang="cs-CZ" sz="4400" b="1" dirty="0"/>
              <a:t>j</a:t>
            </a:r>
            <a:r>
              <a:rPr lang="cs-CZ" sz="4400" b="1" dirty="0" smtClean="0"/>
              <a:t>ako led.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3789040"/>
            <a:ext cx="84317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jako pes.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855271"/>
            <a:ext cx="51193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</a:t>
            </a:r>
            <a:r>
              <a:rPr lang="cs-CZ" sz="4400" b="1" dirty="0"/>
              <a:t>j</a:t>
            </a:r>
            <a:r>
              <a:rPr lang="cs-CZ" sz="4400" b="1" dirty="0" smtClean="0"/>
              <a:t>ako blesk.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80" y="2779937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</a:t>
            </a:r>
            <a:r>
              <a:rPr lang="cs-CZ" sz="4400" b="1" dirty="0"/>
              <a:t>j</a:t>
            </a:r>
            <a:r>
              <a:rPr lang="cs-CZ" sz="4400" b="1" dirty="0" smtClean="0"/>
              <a:t>ako skála.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80" y="4797152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……….. </a:t>
            </a:r>
            <a:r>
              <a:rPr lang="cs-CZ" sz="4400" b="1" dirty="0"/>
              <a:t>j</a:t>
            </a:r>
            <a:r>
              <a:rPr lang="cs-CZ" sz="4400" b="1" dirty="0" smtClean="0"/>
              <a:t>ako pírko.</a:t>
            </a:r>
            <a:endParaRPr lang="cs-CZ" sz="4400" b="1" dirty="0"/>
          </a:p>
        </p:txBody>
      </p:sp>
      <p:pic>
        <p:nvPicPr>
          <p:cNvPr id="3075" name="Picture 3" descr="C:\Documents and Settings\Doma\Local Settings\Temporary Internet Files\Content.IE5\QBWKQQD8\MC9003710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780928"/>
            <a:ext cx="2160240" cy="22948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456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Vytvoř věty s přídavnými jmény: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949280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Máš umyté ruce?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8" y="4410398"/>
            <a:ext cx="84317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Koupili jsme houpací křeslo.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3736" y="1201879"/>
            <a:ext cx="81867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(český, bratrova, houpací, plyšový, umyté) 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3736" y="3640957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To je bratrova kniha.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79" y="5179839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Na poličce leží plyšový medvídek.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3736" y="2889741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Učíme se český jazyk.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77659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ročník; vydavatel – Nová škola, s.r.o., </a:t>
            </a:r>
            <a:r>
              <a:rPr lang="cs-CZ" b="1" dirty="0" smtClean="0">
                <a:solidFill>
                  <a:prstClr val="black"/>
                </a:solidFill>
              </a:rPr>
              <a:t>2002</a:t>
            </a:r>
          </a:p>
          <a:p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382753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251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Slovní druhy</vt:lpstr>
      <vt:lpstr>Přídavná jména</vt:lpstr>
      <vt:lpstr>Doplň přídavná jména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106</cp:revision>
  <dcterms:created xsi:type="dcterms:W3CDTF">2011-12-02T14:06:03Z</dcterms:created>
  <dcterms:modified xsi:type="dcterms:W3CDTF">2012-10-29T12:17:43Z</dcterms:modified>
</cp:coreProperties>
</file>