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8" r:id="rId3"/>
    <p:sldId id="259" r:id="rId4"/>
    <p:sldId id="260" r:id="rId5"/>
    <p:sldId id="264" r:id="rId6"/>
    <p:sldId id="272" r:id="rId7"/>
    <p:sldId id="273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D44C4-F331-47DA-B5D5-4C2D057EF122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428C1-50EA-41F1-B81D-FAF34D9E13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9A22F-FCC9-4C09-84C5-B6631FFC470C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FD70A-0966-4B79-B1CF-99320CB377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A0277-519F-4B7B-A35E-0DB9E4EA791B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B81A0-BDE3-4C16-A26E-D29573212C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809B1-75BF-4A59-A92E-81467F1CC109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197E2-57D2-456B-A800-3AF4373BF9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AEEBC-1823-4229-8BBF-54F21A355A43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C4796-A709-47D8-8CB6-05FC953326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89F7E-52EF-4822-9FC7-A2352A393459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A5740-2A16-4C8B-9938-A6239B438A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D9C96-A618-4F88-B2A1-C91E8D254022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AF057-A773-4A19-8A99-585593CE17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B9D17-3C9D-4985-BB31-05C7F215AD07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A2499-8542-4B77-A0CB-CD50CCDA2A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23C3C-A438-458F-8CBA-B10052743E1E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91F8B0-14DD-4231-A8EB-9411B10AC4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43AC3-30FE-42AE-891A-64A03852ED57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348AE-E0A8-41CF-949B-F83AE7367A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DEADC-A1D4-4671-9EDD-90CFFC50088D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A51FB-FAEF-46F2-A625-56B052649D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A7BA91D-6467-4F9D-93DD-8E2F7DFB027B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C9B67F-5656-4139-8CAB-6212BD643D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00113" y="1412875"/>
            <a:ext cx="7772400" cy="7921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Slovní druhy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3314" name="Picture 2" descr="C:\Users\Uživatel\Pictures\logo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5750" y="5589588"/>
            <a:ext cx="3602038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ovéPole 4"/>
          <p:cNvSpPr txBox="1">
            <a:spLocks noChangeArrowheads="1"/>
          </p:cNvSpPr>
          <p:nvPr/>
        </p:nvSpPr>
        <p:spPr bwMode="auto">
          <a:xfrm>
            <a:off x="1042988" y="620713"/>
            <a:ext cx="71294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600">
                <a:latin typeface="Calibri" pitchFamily="34" charset="0"/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77863" y="2751138"/>
            <a:ext cx="7848600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Název :      </a:t>
            </a:r>
            <a:r>
              <a:rPr lang="cs-CZ" sz="1600" b="1" dirty="0">
                <a:latin typeface="+mn-lt"/>
                <a:cs typeface="+mn-cs"/>
              </a:rPr>
              <a:t>VY_32_inovace_05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+mn-lt"/>
                <a:cs typeface="+mn-cs"/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  <a:latin typeface="+mn-lt"/>
                <a:cs typeface="+mn-cs"/>
              </a:rPr>
              <a:t> – 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  <a:latin typeface="+mn-lt"/>
                <a:cs typeface="+mn-cs"/>
              </a:rPr>
              <a:t>Zájmena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Autor:        Iva Mrákotová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Období:     </a:t>
            </a:r>
            <a:r>
              <a:rPr lang="cs-CZ" sz="1600" dirty="0">
                <a:latin typeface="+mn-lt"/>
                <a:cs typeface="+mn-cs"/>
              </a:rPr>
              <a:t>b</a:t>
            </a:r>
            <a:r>
              <a:rPr lang="cs-CZ" sz="1600" dirty="0">
                <a:latin typeface="+mn-lt"/>
                <a:cs typeface="+mn-cs"/>
              </a:rPr>
              <a:t>řezen 2012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Věková skupina:      3. ročník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Tematická oblast:    Český jazyk – Slovní druhy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Anotace:    </a:t>
            </a:r>
            <a:r>
              <a:rPr lang="cs-CZ" sz="1600">
                <a:latin typeface="+mn-lt"/>
                <a:cs typeface="+mn-cs"/>
              </a:rPr>
              <a:t>Představení zájmen</a:t>
            </a:r>
            <a:endParaRPr lang="cs-CZ" sz="16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Slovní druhy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8313" y="1379538"/>
            <a:ext cx="7016750" cy="2124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latin typeface="+mn-lt"/>
                <a:cs typeface="+mn-cs"/>
              </a:rPr>
              <a:t>1. Podstatná jména</a:t>
            </a:r>
          </a:p>
          <a:p>
            <a:pPr marL="914400" indent="-9144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cs-CZ" sz="4800" b="1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4800" b="1" dirty="0">
              <a:latin typeface="+mn-lt"/>
              <a:cs typeface="+mn-cs"/>
            </a:endParaRP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468313" y="2441575"/>
            <a:ext cx="4319587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2. Přídavná jména</a:t>
            </a:r>
          </a:p>
          <a:p>
            <a:endParaRPr lang="cs-CZ" sz="4800" b="1">
              <a:latin typeface="Calibri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8313" y="3317875"/>
            <a:ext cx="285115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3. Zájmena</a:t>
            </a:r>
            <a:endParaRPr lang="cs-CZ" sz="3600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68313" y="4360863"/>
            <a:ext cx="2447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4. Číslovky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508000" y="5373688"/>
            <a:ext cx="25923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5. Slovesa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5037138" y="1401763"/>
            <a:ext cx="2374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6. Příslovce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037138" y="2441575"/>
            <a:ext cx="25193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7. Předložky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037138" y="3317875"/>
            <a:ext cx="21955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8. Spojky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5037138" y="4360863"/>
            <a:ext cx="24479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9. Částice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764088" y="5370513"/>
            <a:ext cx="3063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10. Citoslovce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4488" y="26035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Zájmena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704850" y="1549400"/>
            <a:ext cx="84391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latin typeface="Calibri" pitchFamily="34" charset="0"/>
              </a:rPr>
              <a:t>Zájmena zastupují podstatná nebo přídavná jména nebo na ně ukazují.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06438" y="4124325"/>
            <a:ext cx="4271962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Zájmena osobní:</a:t>
            </a:r>
            <a:endParaRPr lang="cs-CZ" sz="4400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978400" y="4124325"/>
            <a:ext cx="273526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já, ty, on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978400" y="4930775"/>
            <a:ext cx="338296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ona, ono, my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4978400" y="5805488"/>
            <a:ext cx="4165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vy, oni, ony, 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04838" y="765175"/>
            <a:ext cx="5151437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Zájmena ukazovací:</a:t>
            </a:r>
            <a:endParaRPr lang="cs-CZ" sz="4400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4838" y="3549650"/>
            <a:ext cx="3822700" cy="1446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Zájmena přivlastňovací:</a:t>
            </a:r>
            <a:endParaRPr lang="cs-CZ" sz="4400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5754688" y="2659063"/>
            <a:ext cx="306546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tentýž, sám 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5754688" y="5765800"/>
            <a:ext cx="364172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náš, váš, jejich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5776913" y="765175"/>
            <a:ext cx="270192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ten, ta, to,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776913" y="1700213"/>
            <a:ext cx="336708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tento, takový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5776913" y="4225925"/>
            <a:ext cx="270192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můj, tvůj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5776913" y="4995863"/>
            <a:ext cx="31321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svůj, jeho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2" grpId="0"/>
      <p:bldP spid="7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04838" y="765175"/>
            <a:ext cx="4159250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Zájmena tázací:</a:t>
            </a:r>
            <a:endParaRPr lang="cs-CZ" sz="4400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4838" y="3549650"/>
            <a:ext cx="4249737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Zájmena vztažná:</a:t>
            </a:r>
            <a:endParaRPr lang="cs-CZ" sz="4400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854575" y="2395538"/>
            <a:ext cx="14732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čí?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854575" y="5116513"/>
            <a:ext cx="280828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čí, jenž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4854575" y="765175"/>
            <a:ext cx="252571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kdo? co?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854575" y="1571625"/>
            <a:ext cx="33178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jaký? který?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4854575" y="3549650"/>
            <a:ext cx="238125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kdo, co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4854575" y="4346575"/>
            <a:ext cx="31321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jaký, který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2" grpId="0"/>
      <p:bldP spid="7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04838" y="765175"/>
            <a:ext cx="4471987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Zájmena neurčitá:</a:t>
            </a:r>
            <a:endParaRPr lang="cs-CZ" sz="4400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4838" y="3549650"/>
            <a:ext cx="4471987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Zájmena záporná:</a:t>
            </a:r>
            <a:endParaRPr lang="cs-CZ" sz="4400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854575" y="2395538"/>
            <a:ext cx="39655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každý, všichni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854575" y="5116513"/>
            <a:ext cx="280828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žádný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4854575" y="765175"/>
            <a:ext cx="33178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někdo, něco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854575" y="1571625"/>
            <a:ext cx="382111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některý, nějaký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4854575" y="3549650"/>
            <a:ext cx="35337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nikdo, nic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4854575" y="4346575"/>
            <a:ext cx="31321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nijaký, ničí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2" grpId="0"/>
      <p:bldP spid="7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Najdi zájmeno ve větě: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68338" y="1484313"/>
            <a:ext cx="78644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My všichni pojedeme do Prahy. Tato kniha je zajímavá. Můj bratr hraje na kytaru. Někdo přišel pozdě. Nikdo tam nepřišel. To je jeho učebnice. Díval se z okna.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Zdroje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1403350" y="1458913"/>
            <a:ext cx="68405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rgbClr val="000000"/>
                </a:solidFill>
                <a:latin typeface="Calibri" pitchFamily="34" charset="0"/>
              </a:rPr>
              <a:t>Slovní druhy – Pracovní sešit pro 3. ročník; vydavatel – Nová škola, s.r.o., 2002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178</Words>
  <Application>Microsoft Office PowerPoint</Application>
  <PresentationFormat>On-screen Show (4:3)</PresentationFormat>
  <Paragraphs>53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Calibri</vt:lpstr>
      <vt:lpstr>Arial</vt:lpstr>
      <vt:lpstr>Motiv systému Office</vt:lpstr>
      <vt:lpstr>Český jazyk – Slovní druhy</vt:lpstr>
      <vt:lpstr>Slovní druhy</vt:lpstr>
      <vt:lpstr>Zájmena</vt:lpstr>
      <vt:lpstr>Snímek 4</vt:lpstr>
      <vt:lpstr>Snímek 5</vt:lpstr>
      <vt:lpstr>Snímek 6</vt:lpstr>
      <vt:lpstr>Najdi zájmeno ve větě: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84</cp:revision>
  <dcterms:created xsi:type="dcterms:W3CDTF">2011-12-02T14:06:03Z</dcterms:created>
  <dcterms:modified xsi:type="dcterms:W3CDTF">2014-01-27T17:51:53Z</dcterms:modified>
</cp:coreProperties>
</file>