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7" r:id="rId2"/>
    <p:sldId id="284" r:id="rId3"/>
    <p:sldId id="285" r:id="rId4"/>
    <p:sldId id="281" r:id="rId5"/>
    <p:sldId id="283" r:id="rId6"/>
    <p:sldId id="28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Slovní druhy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VY_32_inovace_08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Číslovky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- procvičování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</a:t>
            </a:r>
            <a:r>
              <a:rPr lang="cs-CZ" sz="1600" dirty="0"/>
              <a:t>b</a:t>
            </a:r>
            <a:r>
              <a:rPr lang="cs-CZ" sz="1600" dirty="0" smtClean="0"/>
              <a:t>řezen 2012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Slovní druhy</a:t>
            </a:r>
          </a:p>
          <a:p>
            <a:r>
              <a:rPr lang="cs-CZ" sz="1600" dirty="0" smtClean="0"/>
              <a:t>Anotace:    Závěrečná cvičení na vyhledávání a </a:t>
            </a:r>
            <a:r>
              <a:rPr lang="cs-CZ" sz="1600" smtClean="0"/>
              <a:t>určování </a:t>
            </a:r>
            <a:r>
              <a:rPr lang="cs-CZ" sz="1600" smtClean="0"/>
              <a:t>číslovek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441720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5227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Číslovky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4447" y="1903179"/>
            <a:ext cx="84386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Číslovky označují číslo, počet, pořadí.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94447" y="3762414"/>
            <a:ext cx="438160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Číslovky základní: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69459" y="3813218"/>
            <a:ext cx="27363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KOLIK?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91680" y="4869160"/>
            <a:ext cx="63367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j</a:t>
            </a:r>
            <a:r>
              <a:rPr lang="cs-CZ" sz="4400" b="1" dirty="0" smtClean="0"/>
              <a:t>edna, dvě, sto, mnoho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955816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04779" y="764704"/>
            <a:ext cx="42873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Číslovky řadové: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083855" y="3789040"/>
            <a:ext cx="523832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d</a:t>
            </a:r>
            <a:r>
              <a:rPr lang="cs-CZ" sz="4400" b="1" dirty="0" smtClean="0"/>
              <a:t>vojí, troje, patery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4780" y="2843258"/>
            <a:ext cx="44712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Číslovky druhové: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83856" y="5661248"/>
            <a:ext cx="66646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dvakrát, stokrát, několikrát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5528378" y="764702"/>
            <a:ext cx="27880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KOLIKÁTÝ?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44939" y="1695510"/>
            <a:ext cx="562340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/>
              <a:t>p</a:t>
            </a:r>
            <a:r>
              <a:rPr lang="cs-CZ" sz="4400" b="1" dirty="0" smtClean="0"/>
              <a:t>rvní, stý, pátý, druhý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5528378" y="2843257"/>
            <a:ext cx="278803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KOLIKERÝ?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04779" y="4725142"/>
            <a:ext cx="48965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7030A0"/>
                </a:solidFill>
              </a:rPr>
              <a:t>Číslovky násobné: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528378" y="4739741"/>
            <a:ext cx="3131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KOLIKRÁT?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222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0"/>
                            </p:stCondLst>
                            <p:childTnLst>
                              <p:par>
                                <p:cTn id="31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0"/>
                            </p:stCondLst>
                            <p:childTnLst>
                              <p:par>
                                <p:cTn id="47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2" grpId="0"/>
      <p:bldP spid="7" grpId="0"/>
      <p:bldP spid="16" grpId="0"/>
      <p:bldP spid="17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Doplň vhodnou číslovku: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……. dny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……. dopisů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……. času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……. hodin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……. kalhoty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……. ročník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……. metrů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……. díl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7030A0"/>
                </a:solidFill>
              </a:rPr>
              <a:t>d</a:t>
            </a:r>
            <a:r>
              <a:rPr lang="cs-CZ" sz="2800" b="1" dirty="0" smtClean="0">
                <a:solidFill>
                  <a:srgbClr val="7030A0"/>
                </a:solidFill>
              </a:rPr>
              <a:t>va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b="1" dirty="0" smtClean="0"/>
              <a:t>dny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mnoho</a:t>
            </a:r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800" b="1" dirty="0" smtClean="0"/>
              <a:t>dopisů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málo</a:t>
            </a:r>
            <a:r>
              <a:rPr lang="cs-CZ" sz="2800" b="1" dirty="0" smtClean="0"/>
              <a:t> času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pět</a:t>
            </a:r>
            <a:r>
              <a:rPr lang="cs-CZ" sz="2800" b="1" dirty="0" smtClean="0"/>
              <a:t> hodin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36531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troje</a:t>
            </a:r>
            <a:r>
              <a:rPr lang="cs-CZ" sz="2800" b="1" dirty="0" smtClean="0"/>
              <a:t> kalhoty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čtvrtý</a:t>
            </a:r>
            <a:r>
              <a:rPr lang="cs-CZ" sz="2800" b="1" dirty="0" smtClean="0"/>
              <a:t> ročník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sto</a:t>
            </a:r>
            <a:r>
              <a:rPr lang="cs-CZ" sz="2800" b="1" dirty="0" smtClean="0"/>
              <a:t> metrů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sedmý</a:t>
            </a:r>
            <a:r>
              <a:rPr lang="cs-CZ" sz="2800" b="1" dirty="0" smtClean="0"/>
              <a:t> díl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147018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5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8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1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3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3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3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3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91262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7030A0"/>
                </a:solidFill>
              </a:rPr>
              <a:t>Které slovo není číslovka?</a:t>
            </a:r>
            <a:endParaRPr lang="cs-CZ" sz="44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7347" y="5346009"/>
            <a:ext cx="697895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jeden, dvoje, nebo, tisící, několikanásobný</a:t>
            </a:r>
            <a:endParaRPr lang="cs-CZ" sz="4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347" y="3037495"/>
            <a:ext cx="697895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dvojnásobný, devátý, deset,      patery, tenhle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7347" y="1470550"/>
            <a:ext cx="84317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sto, pátý, málo, troje, malý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7347" y="2255658"/>
            <a:ext cx="79276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několikrát, něco, dva, třikrát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9129" y="4484045"/>
            <a:ext cx="697895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- mnoho, zde, šestery, stokrát </a:t>
            </a:r>
            <a:endParaRPr lang="cs-CZ" sz="4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703724" y="1532104"/>
            <a:ext cx="1609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malý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7524328" y="1340768"/>
            <a:ext cx="0" cy="53285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703723" y="2317212"/>
            <a:ext cx="13143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něco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703724" y="3143825"/>
            <a:ext cx="14402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tenhle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703724" y="4545599"/>
            <a:ext cx="1609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zde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703723" y="5407564"/>
            <a:ext cx="13143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nebo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2552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6" grpId="0"/>
      <p:bldP spid="13" grpId="0"/>
      <p:bldP spid="14" grpId="0"/>
      <p:bldP spid="15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Najdi číslovku ve větě: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8760" y="1484784"/>
            <a:ext cx="786368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Vstávám v sedm hodin. Dnes nepřišli tři žáci. V úkole bylo mnoho chyb. V kasičce mám padesát korun. Do dálky skočím čtyři metry. Opište páté cvičení. Už jsem ti to říkal mnohokrát. Je mi deset.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1223153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Zdroje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Slovní druhy – Pracovní sešit pro 3. ročník; vydavatel – Nová škola, s.r.o., </a:t>
            </a:r>
            <a:r>
              <a:rPr lang="cs-CZ" b="1" dirty="0" smtClean="0">
                <a:solidFill>
                  <a:prstClr val="black"/>
                </a:solidFill>
              </a:rPr>
              <a:t>2002</a:t>
            </a:r>
          </a:p>
          <a:p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0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385</TotalTime>
  <Words>270</Words>
  <Application>Microsoft Office PowerPoint</Application>
  <PresentationFormat>Předvádění na obrazovce (4:3)</PresentationFormat>
  <Paragraphs>54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Český jazyk – Slovní druhy</vt:lpstr>
      <vt:lpstr>Číslovky</vt:lpstr>
      <vt:lpstr>Prezentace aplikace PowerPoint</vt:lpstr>
      <vt:lpstr>Doplň vhodnou číslovku:</vt:lpstr>
      <vt:lpstr>Prezentace aplikace PowerPoint</vt:lpstr>
      <vt:lpstr>Najdi číslovku ve větě: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130</cp:revision>
  <dcterms:created xsi:type="dcterms:W3CDTF">2011-12-02T14:06:03Z</dcterms:created>
  <dcterms:modified xsi:type="dcterms:W3CDTF">2012-10-29T12:20:44Z</dcterms:modified>
</cp:coreProperties>
</file>