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8" r:id="rId3"/>
    <p:sldId id="259" r:id="rId4"/>
    <p:sldId id="260" r:id="rId5"/>
    <p:sldId id="264" r:id="rId6"/>
    <p:sldId id="266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7513" autoAdjust="0"/>
  </p:normalViewPr>
  <p:slideViewPr>
    <p:cSldViewPr>
      <p:cViewPr varScale="1">
        <p:scale>
          <a:sx n="72" d="100"/>
          <a:sy n="72" d="100"/>
        </p:scale>
        <p:origin x="-132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Slovní druhy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VY_32_inovace_09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Slovesa</a:t>
            </a:r>
            <a:endParaRPr lang="cs-CZ" sz="1600" b="1" dirty="0" smtClean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</a:t>
            </a:r>
            <a:r>
              <a:rPr lang="cs-CZ" sz="1600" dirty="0"/>
              <a:t>b</a:t>
            </a:r>
            <a:r>
              <a:rPr lang="cs-CZ" sz="1600" dirty="0" smtClean="0"/>
              <a:t>řezen 2012</a:t>
            </a:r>
          </a:p>
          <a:p>
            <a:r>
              <a:rPr lang="cs-CZ" sz="1600" dirty="0" smtClean="0"/>
              <a:t>Věková skupina:      3. ročník</a:t>
            </a:r>
          </a:p>
          <a:p>
            <a:r>
              <a:rPr lang="cs-CZ" sz="1600" dirty="0" smtClean="0"/>
              <a:t>Tematická oblast:    Český jazyk – Slovní druhy</a:t>
            </a:r>
          </a:p>
          <a:p>
            <a:r>
              <a:rPr lang="cs-CZ" sz="1600" dirty="0" smtClean="0"/>
              <a:t>Anotace:    </a:t>
            </a:r>
            <a:r>
              <a:rPr lang="cs-CZ" sz="1600" smtClean="0"/>
              <a:t>Představení </a:t>
            </a:r>
            <a:r>
              <a:rPr lang="cs-CZ" sz="1600" smtClean="0"/>
              <a:t>sloves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058693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Slovní druhy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379692"/>
            <a:ext cx="701715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1. Podstatná jména</a:t>
            </a:r>
          </a:p>
          <a:p>
            <a:pPr marL="914400" indent="-914400">
              <a:buAutoNum type="arabicPeriod"/>
            </a:pPr>
            <a:endParaRPr lang="cs-CZ" sz="4800" b="1" dirty="0" smtClean="0"/>
          </a:p>
          <a:p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441521"/>
            <a:ext cx="43204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2. Přídavná jména</a:t>
            </a:r>
          </a:p>
          <a:p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318083"/>
            <a:ext cx="28513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3. Zájmena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4360774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4. Číslovky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454" y="5373216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5. Slovesa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36426" y="1402434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6. Příslovce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36426" y="2441521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7. Předložky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36426" y="3318083"/>
            <a:ext cx="21962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8. Spojky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36426" y="4360773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9. Částice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88024" y="5373214"/>
            <a:ext cx="30639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10. Citoslovce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753900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5227" y="26064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Slovesa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5388" y="1549236"/>
            <a:ext cx="84386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Slovesa – nám říkají, co osoby, zvířata  a věci dělají nebo co se s nimi děje.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88558" y="3456170"/>
            <a:ext cx="583264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smtClean="0"/>
              <a:t>Co mohou dělat osoby:</a:t>
            </a:r>
            <a:endParaRPr lang="cs-CZ" sz="44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5388" y="4365104"/>
            <a:ext cx="27363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pracovat,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94704" y="4365101"/>
            <a:ext cx="285997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malovat,</a:t>
            </a:r>
            <a:endParaRPr lang="cs-CZ" sz="4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40152" y="4365104"/>
            <a:ext cx="20162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u</a:t>
            </a:r>
            <a:r>
              <a:rPr lang="cs-CZ" sz="4400" b="1" dirty="0" smtClean="0"/>
              <a:t>čit se,</a:t>
            </a:r>
            <a:endParaRPr lang="cs-CZ" sz="4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5388" y="5301208"/>
            <a:ext cx="22388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s</a:t>
            </a:r>
            <a:r>
              <a:rPr lang="cs-CZ" sz="4400" b="1" dirty="0" smtClean="0"/>
              <a:t>mát se, </a:t>
            </a:r>
            <a:endParaRPr lang="cs-CZ" sz="4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03848" y="5301207"/>
            <a:ext cx="15841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číst,</a:t>
            </a:r>
            <a:endParaRPr lang="cs-CZ" sz="4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88024" y="5301206"/>
            <a:ext cx="324770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počítat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31960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000"/>
                            </p:stCondLst>
                            <p:childTnLst>
                              <p:par>
                                <p:cTn id="31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0"/>
                            </p:stCondLst>
                            <p:childTnLst>
                              <p:par>
                                <p:cTn id="36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59632" y="620688"/>
            <a:ext cx="64895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smtClean="0"/>
              <a:t>Co mohou dělat zvířata:</a:t>
            </a:r>
            <a:endParaRPr lang="cs-CZ" sz="44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3565853"/>
            <a:ext cx="66315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smtClean="0"/>
              <a:t>Co mohou dělat věci:</a:t>
            </a:r>
            <a:endParaRPr lang="cs-CZ" sz="44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92168" y="1578411"/>
            <a:ext cx="256015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pobíhat, 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53521" y="4706563"/>
            <a:ext cx="28083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jezdit,</a:t>
            </a:r>
            <a:endParaRPr lang="cs-CZ" sz="4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2811" y="5521024"/>
            <a:ext cx="202300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vonět,</a:t>
            </a:r>
            <a:endParaRPr lang="cs-CZ" sz="4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892811" y="1578412"/>
            <a:ext cx="202300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skákat,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19961" y="1578412"/>
            <a:ext cx="27363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létat,</a:t>
            </a:r>
            <a:endParaRPr lang="cs-CZ" sz="4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92811" y="2564904"/>
            <a:ext cx="195099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bručet,</a:t>
            </a:r>
            <a:endParaRPr lang="cs-CZ" sz="4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92811" y="4706562"/>
            <a:ext cx="17281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tikat,</a:t>
            </a:r>
            <a:endParaRPr lang="cs-CZ" sz="4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41476" y="4706561"/>
            <a:ext cx="31318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viset,</a:t>
            </a:r>
            <a:endParaRPr lang="cs-CZ" sz="4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31840" y="2564904"/>
            <a:ext cx="21602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ležet,</a:t>
            </a:r>
            <a:endParaRPr lang="cs-CZ" sz="4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92169" y="2564904"/>
            <a:ext cx="25601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vrčet</a:t>
            </a:r>
            <a:endParaRPr lang="cs-CZ" sz="4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19961" y="5521024"/>
            <a:ext cx="227211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létat,</a:t>
            </a:r>
            <a:endParaRPr lang="cs-CZ" sz="4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92168" y="5521024"/>
            <a:ext cx="285698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svítit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3004261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0"/>
                            </p:stCondLst>
                            <p:childTnLst>
                              <p:par>
                                <p:cTn id="5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2000"/>
                            </p:stCondLst>
                            <p:childTnLst>
                              <p:par>
                                <p:cTn id="6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4000"/>
                            </p:stCondLst>
                            <p:childTnLst>
                              <p:par>
                                <p:cTn id="6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6000"/>
                            </p:stCondLst>
                            <p:childTnLst>
                              <p:par>
                                <p:cTn id="7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8" grpId="0"/>
      <p:bldP spid="2" grpId="0"/>
      <p:bldP spid="7" grpId="0"/>
      <p:bldP spid="16" grpId="0"/>
      <p:bldP spid="17" grpId="0"/>
      <p:bldP spid="18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396860" y="620688"/>
            <a:ext cx="447127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Vyhledej sloveso: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4778" y="6114715"/>
            <a:ext cx="331914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Růže</a:t>
            </a:r>
            <a:r>
              <a:rPr lang="cs-CZ" sz="4400" b="1" dirty="0" smtClean="0">
                <a:solidFill>
                  <a:srgbClr val="0070C0"/>
                </a:solidFill>
              </a:rPr>
              <a:t>………… </a:t>
            </a:r>
            <a:r>
              <a:rPr lang="cs-CZ" sz="4400" b="1" dirty="0" smtClean="0"/>
              <a:t>.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4779" y="4637638"/>
            <a:ext cx="346316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Malíř</a:t>
            </a:r>
            <a:r>
              <a:rPr lang="cs-CZ" sz="4400" b="1" dirty="0" smtClean="0">
                <a:solidFill>
                  <a:srgbClr val="0070C0"/>
                </a:solidFill>
              </a:rPr>
              <a:t>………..</a:t>
            </a:r>
            <a:r>
              <a:rPr lang="cs-CZ" sz="4400" b="1" dirty="0" smtClean="0"/>
              <a:t> . 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99689" y="5319536"/>
            <a:ext cx="28083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Ryba</a:t>
            </a:r>
            <a:r>
              <a:rPr lang="cs-CZ" sz="4400" b="1" dirty="0" smtClean="0">
                <a:solidFill>
                  <a:srgbClr val="0070C0"/>
                </a:solidFill>
              </a:rPr>
              <a:t>……… </a:t>
            </a:r>
            <a:r>
              <a:rPr lang="cs-CZ" sz="4400" b="1" dirty="0" smtClean="0"/>
              <a:t>.</a:t>
            </a:r>
            <a:endParaRPr lang="cs-CZ" sz="4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604780" y="1744539"/>
            <a:ext cx="805543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cesta, pozorný, sedím, ten, že, město, dva, hruška, vařil, a, číst, zpívat, sype, dnes, pilná, čtení 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64348" y="3868197"/>
            <a:ext cx="393629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Doplň sloveso: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18392" y="5348535"/>
            <a:ext cx="344955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Voda</a:t>
            </a:r>
            <a:r>
              <a:rPr lang="cs-CZ" sz="4400" b="1" dirty="0" smtClean="0">
                <a:solidFill>
                  <a:srgbClr val="0070C0"/>
                </a:solidFill>
              </a:rPr>
              <a:t>.…….…</a:t>
            </a:r>
            <a:r>
              <a:rPr lang="cs-CZ" sz="4400" b="1" dirty="0" smtClean="0"/>
              <a:t> .</a:t>
            </a:r>
            <a:endParaRPr lang="cs-CZ" sz="4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65290" y="4579094"/>
            <a:ext cx="319796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Míč</a:t>
            </a:r>
            <a:r>
              <a:rPr lang="cs-CZ" sz="4400" b="1" dirty="0" smtClean="0">
                <a:solidFill>
                  <a:srgbClr val="0070C0"/>
                </a:solidFill>
              </a:rPr>
              <a:t>…………</a:t>
            </a:r>
            <a:r>
              <a:rPr lang="cs-CZ" sz="4400" b="1" dirty="0" smtClean="0"/>
              <a:t> .</a:t>
            </a:r>
            <a:endParaRPr lang="cs-CZ" sz="4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85626" y="6107691"/>
            <a:ext cx="31318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Auto</a:t>
            </a:r>
            <a:r>
              <a:rPr lang="cs-CZ" sz="4400" b="1" dirty="0" smtClean="0">
                <a:solidFill>
                  <a:srgbClr val="0070C0"/>
                </a:solidFill>
              </a:rPr>
              <a:t>………</a:t>
            </a:r>
            <a:r>
              <a:rPr lang="cs-CZ" sz="4400" b="1" dirty="0" smtClean="0"/>
              <a:t> .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899853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2" grpId="0"/>
      <p:bldP spid="7" grpId="0"/>
      <p:bldP spid="16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Najdi sloveso ve větě: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68760" y="1484784"/>
            <a:ext cx="78636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Maminka vaří oběd. Alena hází míčem. Děti se pilně učí. Ota jezdí na kole. Petr čte novou knížku. Kočka se vyhřívá na sluníčku. V sobotu pojedeme do Krkonoš. Prší!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4141149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Zdroje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Slovní druhy – Pracovní sešit pro 3. </a:t>
            </a:r>
            <a:r>
              <a:rPr lang="cs-CZ" b="1">
                <a:solidFill>
                  <a:prstClr val="black"/>
                </a:solidFill>
              </a:rPr>
              <a:t>ročník; vydavatel – Nová škola, s.r.o., 2002</a:t>
            </a:r>
            <a:endParaRPr lang="cs-CZ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3071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281</TotalTime>
  <Words>271</Words>
  <Application>Microsoft Office PowerPoint</Application>
  <PresentationFormat>Předvádění na obrazovce (4:3)</PresentationFormat>
  <Paragraphs>55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Český jazyk – Slovní druhy</vt:lpstr>
      <vt:lpstr>Slovní druhy</vt:lpstr>
      <vt:lpstr>Slovesa</vt:lpstr>
      <vt:lpstr>Prezentace aplikace PowerPoint</vt:lpstr>
      <vt:lpstr>Prezentace aplikace PowerPoint</vt:lpstr>
      <vt:lpstr>Najdi sloveso ve větě: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76</cp:revision>
  <dcterms:created xsi:type="dcterms:W3CDTF">2011-12-02T14:06:03Z</dcterms:created>
  <dcterms:modified xsi:type="dcterms:W3CDTF">2012-10-29T12:21:29Z</dcterms:modified>
</cp:coreProperties>
</file>