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87" r:id="rId3"/>
    <p:sldId id="288" r:id="rId4"/>
    <p:sldId id="283" r:id="rId5"/>
    <p:sldId id="291" r:id="rId6"/>
    <p:sldId id="286" r:id="rId7"/>
    <p:sldId id="28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VY_32_inovace_10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Slovesa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- procvičování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Závěrečná cvičení na vyhledávání a </a:t>
            </a:r>
            <a:r>
              <a:rPr lang="cs-CZ" sz="1600" smtClean="0"/>
              <a:t>určování </a:t>
            </a:r>
            <a:r>
              <a:rPr lang="cs-CZ" sz="1600" smtClean="0"/>
              <a:t>sloves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81862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Slovesa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– nám říkají, co osoby, zvířata  a věci dělají nebo co se s nimi děje.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980360"/>
            <a:ext cx="72509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0070C0"/>
                </a:solidFill>
              </a:rPr>
              <a:t>Co mohou dělat osoby, zvířata a věci:</a:t>
            </a:r>
            <a:endParaRPr lang="cs-CZ" sz="4400" b="1" u="sng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5388" y="4365104"/>
            <a:ext cx="15623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číst,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39164" y="4365100"/>
            <a:ext cx="28599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malovat,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4365104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v</a:t>
            </a:r>
            <a:r>
              <a:rPr lang="cs-CZ" sz="4400" b="1" dirty="0" smtClean="0"/>
              <a:t>rčet,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880" y="4365099"/>
            <a:ext cx="2238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p</a:t>
            </a:r>
            <a:r>
              <a:rPr lang="cs-CZ" sz="4400" b="1" dirty="0" smtClean="0"/>
              <a:t>lavat,</a:t>
            </a:r>
            <a:endParaRPr lang="cs-CZ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5388" y="5337686"/>
            <a:ext cx="158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volat,</a:t>
            </a:r>
            <a:endParaRPr lang="cs-CZ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91943" y="5337686"/>
            <a:ext cx="16238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tikat, </a:t>
            </a:r>
            <a:endParaRPr lang="cs-CZ" sz="4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2566" y="5337685"/>
            <a:ext cx="17355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svítit,</a:t>
            </a:r>
            <a:endParaRPr lang="cs-CZ" sz="4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5337686"/>
            <a:ext cx="25276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děkovat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24777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0"/>
                            </p:stCondLst>
                            <p:childTnLst>
                              <p:par>
                                <p:cTn id="3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1000"/>
                            </p:stCondLst>
                            <p:childTnLst>
                              <p:par>
                                <p:cTn id="4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4000"/>
                            </p:stCondLst>
                            <p:childTnLst>
                              <p:par>
                                <p:cTn id="5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96860" y="620688"/>
            <a:ext cx="44712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Vyhledej sloveso: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78" y="6114715"/>
            <a:ext cx="38952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Obloha </a:t>
            </a:r>
            <a:r>
              <a:rPr lang="cs-CZ" sz="4400" b="1" dirty="0" smtClean="0">
                <a:solidFill>
                  <a:srgbClr val="0070C0"/>
                </a:solidFill>
              </a:rPr>
              <a:t>………… 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9" y="4637638"/>
            <a:ext cx="36791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Maminka</a:t>
            </a:r>
            <a:r>
              <a:rPr lang="cs-CZ" sz="4400" b="1" dirty="0" smtClean="0">
                <a:solidFill>
                  <a:srgbClr val="0070C0"/>
                </a:solidFill>
              </a:rPr>
              <a:t>…….</a:t>
            </a:r>
            <a:r>
              <a:rPr lang="cs-CZ" sz="4400" b="1" dirty="0" smtClean="0"/>
              <a:t> .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99688" y="5319536"/>
            <a:ext cx="34327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Alena </a:t>
            </a:r>
            <a:r>
              <a:rPr lang="cs-CZ" sz="4400" b="1" dirty="0" smtClean="0">
                <a:solidFill>
                  <a:srgbClr val="0070C0"/>
                </a:solidFill>
              </a:rPr>
              <a:t>……… 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80" y="1744539"/>
            <a:ext cx="805543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ale, ležeti, nechť, zapíšeme si, dvakrát, který, bříško, pyšný, rostli, psaní, za, hop, pomohu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64348" y="3868197"/>
            <a:ext cx="39362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Doplň sloveso: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8392" y="5348535"/>
            <a:ext cx="34495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Lékař </a:t>
            </a:r>
            <a:r>
              <a:rPr lang="cs-CZ" sz="4400" b="1" dirty="0" smtClean="0">
                <a:solidFill>
                  <a:srgbClr val="0070C0"/>
                </a:solidFill>
              </a:rPr>
              <a:t>.…….…</a:t>
            </a:r>
            <a:r>
              <a:rPr lang="cs-CZ" sz="4400" b="1" dirty="0" smtClean="0"/>
              <a:t> .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65290" y="4579094"/>
            <a:ext cx="319796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Žáci </a:t>
            </a:r>
            <a:r>
              <a:rPr lang="cs-CZ" sz="4400" b="1" dirty="0" smtClean="0">
                <a:solidFill>
                  <a:srgbClr val="0070C0"/>
                </a:solidFill>
              </a:rPr>
              <a:t>…………</a:t>
            </a:r>
            <a:r>
              <a:rPr lang="cs-CZ" sz="4400" b="1" dirty="0" smtClean="0"/>
              <a:t> .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85626" y="6107691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Vítr </a:t>
            </a:r>
            <a:r>
              <a:rPr lang="cs-CZ" sz="4400" b="1" dirty="0" smtClean="0">
                <a:solidFill>
                  <a:srgbClr val="0070C0"/>
                </a:solidFill>
              </a:rPr>
              <a:t>………</a:t>
            </a:r>
            <a:r>
              <a:rPr lang="cs-CZ" sz="4400" b="1" dirty="0" smtClean="0"/>
              <a:t> 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56530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2" grpId="0"/>
      <p:bldP spid="7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91262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Které slovo není sloveso?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7347" y="5346009"/>
            <a:ext cx="697895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sype, kolem, vařili, utíkáme, připravíte, uslyšíš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346" y="3037495"/>
            <a:ext cx="744637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cvičíme, sbírá, ukrojíme, pije, moje, zavolají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7347" y="1470550"/>
            <a:ext cx="84317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voláme, červenat, psaní, čtou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347" y="2255658"/>
            <a:ext cx="7927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zasadil, kotel, jel, plaval, ryl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9129" y="4484045"/>
            <a:ext cx="6978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mnoho, našlo, odjelo, spalo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03724" y="1532104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psaní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524328" y="1340768"/>
            <a:ext cx="0" cy="5328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703723" y="2317212"/>
            <a:ext cx="1314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kotel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03724" y="3143825"/>
            <a:ext cx="14402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moje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03724" y="4545599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mnoho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03723" y="5407564"/>
            <a:ext cx="14402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kolem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55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  <p:bldP spid="13" grpId="0"/>
      <p:bldP spid="14" grpId="0"/>
      <p:bldP spid="15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Doplň slovesa: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Doma\Local Settings\Temporary Internet Files\Content.IE5\T2GJN3AS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052736"/>
            <a:ext cx="1296144" cy="1678460"/>
          </a:xfrm>
          <a:prstGeom prst="rect">
            <a:avLst/>
          </a:prstGeom>
          <a:noFill/>
        </p:spPr>
      </p:pic>
      <p:pic>
        <p:nvPicPr>
          <p:cNvPr id="1027" name="Picture 3" descr="C:\Documents and Settings\Doma\Local Settings\Temporary Internet Files\Content.IE5\43R2Y11K\MC90044146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124744"/>
            <a:ext cx="2019501" cy="2019501"/>
          </a:xfrm>
          <a:prstGeom prst="rect">
            <a:avLst/>
          </a:prstGeom>
          <a:noFill/>
        </p:spPr>
      </p:pic>
      <p:pic>
        <p:nvPicPr>
          <p:cNvPr id="1028" name="Picture 4" descr="C:\Documents and Settings\Doma\Local Settings\Temporary Internet Files\Content.IE5\MEEBX3DZ\MC9003523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140968"/>
            <a:ext cx="1263863" cy="1554927"/>
          </a:xfrm>
          <a:prstGeom prst="rect">
            <a:avLst/>
          </a:prstGeom>
          <a:noFill/>
        </p:spPr>
      </p:pic>
      <p:pic>
        <p:nvPicPr>
          <p:cNvPr id="1029" name="Picture 5" descr="C:\Documents and Settings\Doma\Local Settings\Temporary Internet Files\Content.IE5\T2GJN3AS\MP90044656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2780928"/>
            <a:ext cx="1207790" cy="1564045"/>
          </a:xfrm>
          <a:prstGeom prst="rect">
            <a:avLst/>
          </a:prstGeom>
          <a:noFill/>
        </p:spPr>
      </p:pic>
      <p:pic>
        <p:nvPicPr>
          <p:cNvPr id="1030" name="Picture 6" descr="C:\Documents and Settings\Doma\Local Settings\Temporary Internet Files\Content.IE5\1028LGZM\MC90042838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941168"/>
            <a:ext cx="1308757" cy="1641847"/>
          </a:xfrm>
          <a:prstGeom prst="rect">
            <a:avLst/>
          </a:prstGeom>
          <a:noFill/>
        </p:spPr>
      </p:pic>
      <p:pic>
        <p:nvPicPr>
          <p:cNvPr id="1031" name="Picture 7" descr="C:\Documents and Settings\Doma\Local Settings\Temporary Internet Files\Content.IE5\MEEBX3DZ\MC90033155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4797152"/>
            <a:ext cx="1804657" cy="1350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506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Najdi sloveso ve větě: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78636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Učíme se o rostlinách. Zapište si domácí úkol. Houby ještě nerostou. Na nebi svítil měsíc. Zítra budeme pokračovat. Dnes je pondělí! Chytil jsem velkou rybu. S cizími lidmi se nebavíme. Zavolám za chvíli.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12231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Zdroje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ročník; vydavatel – Nová škola, s.r.o., </a:t>
            </a:r>
            <a:r>
              <a:rPr lang="cs-CZ" b="1" dirty="0" smtClean="0">
                <a:solidFill>
                  <a:prstClr val="black"/>
                </a:solidFill>
              </a:rPr>
              <a:t>2002</a:t>
            </a:r>
          </a:p>
          <a:p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382753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1332279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288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Slovní druhy</vt:lpstr>
      <vt:lpstr>Slovesa</vt:lpstr>
      <vt:lpstr>Prezentace aplikace PowerPoint</vt:lpstr>
      <vt:lpstr>Prezentace aplikace PowerPoint</vt:lpstr>
      <vt:lpstr>Doplň slovesa:</vt:lpstr>
      <vt:lpstr>Najdi sloveso ve větě: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145</cp:revision>
  <dcterms:created xsi:type="dcterms:W3CDTF">2011-12-02T14:06:03Z</dcterms:created>
  <dcterms:modified xsi:type="dcterms:W3CDTF">2012-10-29T12:22:11Z</dcterms:modified>
</cp:coreProperties>
</file>