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2" r:id="rId3"/>
    <p:sldId id="293" r:id="rId4"/>
    <p:sldId id="294" r:id="rId5"/>
    <p:sldId id="295" r:id="rId6"/>
    <p:sldId id="296" r:id="rId7"/>
    <p:sldId id="28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AC147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Slovní druhy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VY_32_inovace_12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Příslovce  - procvičování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</a:t>
            </a:r>
            <a:r>
              <a:rPr lang="cs-CZ" sz="1600" dirty="0"/>
              <a:t>b</a:t>
            </a:r>
            <a:r>
              <a:rPr lang="cs-CZ" sz="1600" dirty="0" smtClean="0"/>
              <a:t>řezen 2012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Slovní druhy</a:t>
            </a:r>
          </a:p>
          <a:p>
            <a:r>
              <a:rPr lang="cs-CZ" sz="1600" dirty="0" smtClean="0"/>
              <a:t>Anotace:    Závěrečná cvičení na vyhledávání a </a:t>
            </a:r>
            <a:r>
              <a:rPr lang="cs-CZ" sz="1600" smtClean="0"/>
              <a:t>určování příslovcí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2494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227" y="26064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66"/>
                </a:solidFill>
              </a:rPr>
              <a:t>Příslovce</a:t>
            </a:r>
            <a:endParaRPr lang="cs-CZ" b="1" dirty="0">
              <a:solidFill>
                <a:srgbClr val="FF006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7170" y="1196752"/>
            <a:ext cx="8438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Na příslovce se ptáme kde, kam, kdy, jak.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7170" y="2656183"/>
            <a:ext cx="31984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KDE?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85561" y="2656183"/>
            <a:ext cx="4698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vpředu, nahoře, nalevo, daleko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7169" y="4056567"/>
            <a:ext cx="28599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KAM?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85561" y="4056567"/>
            <a:ext cx="55629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pryč, dolů, zpět, dopředu, domů</a:t>
            </a:r>
            <a:endParaRPr lang="cs-CZ" sz="4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7170" y="5373216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KDY?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85561" y="5373216"/>
            <a:ext cx="43603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včera, dnes, občas, potom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09599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8496" y="3653848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KDY?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28071" y="404664"/>
            <a:ext cx="33968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tiše, rychle, česky, pečlivě</a:t>
            </a:r>
            <a:endParaRPr lang="cs-CZ" sz="4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78495" y="4653136"/>
            <a:ext cx="24158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KDE?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8496" y="404664"/>
            <a:ext cx="2736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JAK?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8496" y="2060848"/>
            <a:ext cx="49709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Doplň příslovce: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8496" y="2884407"/>
            <a:ext cx="2880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Čtu si: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8495" y="5589240"/>
            <a:ext cx="23803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JAK?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43808" y="3653848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dnes,</a:t>
            </a:r>
            <a:endParaRPr lang="cs-CZ" sz="4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53279" y="3653848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večer</a:t>
            </a:r>
            <a:endParaRPr lang="cs-CZ" sz="4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4653135"/>
            <a:ext cx="2081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doma, </a:t>
            </a:r>
            <a:endParaRPr lang="cs-CZ" sz="4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4621543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tady</a:t>
            </a:r>
            <a:endParaRPr lang="cs-CZ" sz="4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47078" y="5628278"/>
            <a:ext cx="21171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tiše,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29922" y="5589240"/>
            <a:ext cx="28390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rychle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15487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  <p:bldP spid="7" grpId="0"/>
      <p:bldP spid="4" grpId="0"/>
      <p:bldP spid="6" grpId="0"/>
      <p:bldP spid="8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67429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66"/>
                </a:solidFill>
              </a:rPr>
              <a:t>Ptej se na příslovce:</a:t>
            </a:r>
            <a:endParaRPr lang="cs-CZ" b="1" dirty="0">
              <a:solidFill>
                <a:srgbClr val="FF006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8269" y="1310429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pryč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vysoko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často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někdy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zpět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všude</a:t>
            </a:r>
            <a:endParaRPr lang="cs-CZ" sz="4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lépe</a:t>
            </a:r>
            <a:endParaRPr lang="cs-CZ" sz="4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zde</a:t>
            </a:r>
            <a:endParaRPr lang="cs-CZ" sz="44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310428"/>
            <a:ext cx="15853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KAM?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1945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KDE?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JAK?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KDY?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KAM?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1945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KDE?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JAK?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KDE?</a:t>
            </a:r>
            <a:endParaRPr lang="cs-CZ" sz="44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35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04778" y="360849"/>
            <a:ext cx="821569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66"/>
                </a:solidFill>
              </a:rPr>
              <a:t>Vymysli příslovce opačného významu: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780" y="5733256"/>
            <a:ext cx="3247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vloni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4779" y="3789040"/>
            <a:ext cx="42552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brzy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6106" y="3789040"/>
            <a:ext cx="3598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tiše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6106" y="4797152"/>
            <a:ext cx="3598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blízko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04780" y="1807400"/>
            <a:ext cx="3535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nahoru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 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4780" y="2779937"/>
            <a:ext cx="3391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špatně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4780" y="4797152"/>
            <a:ext cx="38232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včera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66106" y="1807399"/>
            <a:ext cx="3598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pečlivě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66106" y="2779936"/>
            <a:ext cx="3131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vzadu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66106" y="5733255"/>
            <a:ext cx="3777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doleva </a:t>
            </a:r>
            <a:r>
              <a:rPr lang="cs-CZ" sz="4400" b="1" dirty="0" smtClean="0">
                <a:solidFill>
                  <a:srgbClr val="FF0000"/>
                </a:solidFill>
              </a:rPr>
              <a:t>x</a:t>
            </a:r>
            <a:r>
              <a:rPr lang="cs-CZ" sz="4400" b="1" dirty="0" smtClean="0"/>
              <a:t> …….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32249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2" grpId="0"/>
      <p:bldP spid="7" grpId="0"/>
      <p:bldP spid="16" grpId="0"/>
      <p:bldP spid="17" grpId="0"/>
      <p:bldP spid="1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28471" y="260648"/>
            <a:ext cx="415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66"/>
                </a:solidFill>
              </a:rPr>
              <a:t>Doplň příslovce: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02720" y="5054077"/>
            <a:ext cx="74416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………. dortu hořela svíčka.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5265" y="3284984"/>
            <a:ext cx="5929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Navštívím tě až ……….. .</a:t>
            </a:r>
            <a:endParaRPr lang="cs-CZ" sz="4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802720" y="1628800"/>
            <a:ext cx="5785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Kočka se ……….. plížila.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02720" y="2425364"/>
            <a:ext cx="6095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Děti ………. pracují.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15265" y="4065532"/>
            <a:ext cx="5929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Odlož ty sešity ……….. !</a:t>
            </a:r>
            <a:endParaRPr lang="cs-CZ" sz="4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8908" y="5901952"/>
            <a:ext cx="70634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Polož tu krabici až ……….. </a:t>
            </a:r>
            <a:r>
              <a:rPr lang="cs-CZ" sz="4400" b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5304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7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66"/>
                </a:solidFill>
              </a:rPr>
              <a:t>Zdroje</a:t>
            </a:r>
            <a:endParaRPr lang="cs-CZ" b="1" dirty="0">
              <a:solidFill>
                <a:srgbClr val="FF006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Slovní druhy – Pracovní sešit pro 3. ročník; vydavatel – Nová škola, s.r.o., </a:t>
            </a:r>
            <a:r>
              <a:rPr lang="cs-CZ" b="1" dirty="0" smtClean="0">
                <a:solidFill>
                  <a:prstClr val="black"/>
                </a:solidFill>
              </a:rPr>
              <a:t>2002</a:t>
            </a:r>
          </a:p>
          <a:p>
            <a:endParaRPr lang="cs-CZ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7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246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Český jazyk – Slovní druhy</vt:lpstr>
      <vt:lpstr>Příslovce</vt:lpstr>
      <vt:lpstr>Prezentace aplikace PowerPoint</vt:lpstr>
      <vt:lpstr>Ptej se na příslovce: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167</cp:revision>
  <dcterms:created xsi:type="dcterms:W3CDTF">2011-12-02T14:06:03Z</dcterms:created>
  <dcterms:modified xsi:type="dcterms:W3CDTF">2012-10-29T12:37:11Z</dcterms:modified>
</cp:coreProperties>
</file>