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8" r:id="rId3"/>
    <p:sldId id="259" r:id="rId4"/>
    <p:sldId id="271" r:id="rId5"/>
    <p:sldId id="272" r:id="rId6"/>
    <p:sldId id="273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VY_32_inovace_13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Předložky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</a:t>
            </a:r>
            <a:r>
              <a:rPr lang="cs-CZ" sz="1600" smtClean="0"/>
              <a:t>Představení </a:t>
            </a:r>
            <a:r>
              <a:rPr lang="cs-CZ" sz="1600" smtClean="0"/>
              <a:t>předložek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9194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3300"/>
                </a:solidFill>
              </a:rPr>
              <a:t>Slovní druhy</a:t>
            </a:r>
            <a:endParaRPr lang="cs-CZ" b="1" dirty="0">
              <a:solidFill>
                <a:srgbClr val="99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 Podstatná jména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Přídavná jména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2851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Zájmena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4. Číslovky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5. Slovesa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6426" y="140243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6. Příslovce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6426" y="24415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93300"/>
                </a:solidFill>
              </a:rPr>
              <a:t>7. Předložky</a:t>
            </a:r>
            <a:endParaRPr lang="cs-CZ" sz="3600" b="1" dirty="0">
              <a:solidFill>
                <a:srgbClr val="9933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6426" y="331808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8. Spojky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6426" y="436077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9. Částice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373214"/>
            <a:ext cx="3063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10. Citoslovce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993300"/>
                </a:solidFill>
              </a:rPr>
              <a:t>Předložky</a:t>
            </a:r>
            <a:endParaRPr lang="cs-CZ" b="1" dirty="0">
              <a:solidFill>
                <a:srgbClr val="99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Předložky se spojují s podstatnými jmény.</a:t>
            </a:r>
          </a:p>
          <a:p>
            <a:r>
              <a:rPr lang="cs-CZ" sz="4000" b="1" dirty="0" smtClean="0"/>
              <a:t>Předložky píšeme odděleně od slova, čteme dohromady se slovem.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4725144"/>
            <a:ext cx="811330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93300"/>
                </a:solidFill>
              </a:rPr>
              <a:t>Na, do, k, s, v, z, po, před, za, u, nad, o, pro, přes.</a:t>
            </a:r>
            <a:endParaRPr lang="cs-CZ" sz="4400" b="1" dirty="0">
              <a:solidFill>
                <a:srgbClr val="99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3300"/>
                </a:solidFill>
              </a:rPr>
              <a:t>Vyhledej předložky:</a:t>
            </a:r>
            <a:endParaRPr lang="cs-CZ" b="1" dirty="0">
              <a:solidFill>
                <a:srgbClr val="99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223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a louce, před mostem, přes plot, od tety, u lesa, v metru,  ve větě, po ulici, kolem stromu,    o Budulínkovi, ze skříně, nad propastí, k Pepíkovi, po chodníku, pro maminku, s tátou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913990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382685"/>
            <a:ext cx="62316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993300"/>
                </a:solidFill>
              </a:rPr>
              <a:t>Doplň podstatné jméno:</a:t>
            </a:r>
            <a:endParaRPr lang="cs-CZ" sz="4400" b="1" dirty="0">
              <a:solidFill>
                <a:srgbClr val="9933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5733256"/>
            <a:ext cx="41832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ze ……….. 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3789039"/>
            <a:ext cx="43992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před ……….. 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3789037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m</a:t>
            </a:r>
            <a:r>
              <a:rPr lang="cs-CZ" sz="4400" b="1" dirty="0" smtClean="0"/>
              <a:t>ezi ………..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4786777"/>
            <a:ext cx="3598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k</a:t>
            </a:r>
            <a:r>
              <a:rPr lang="cs-CZ" sz="4400" b="1" dirty="0" smtClean="0"/>
              <a:t>olem ………..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807400"/>
            <a:ext cx="38952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 ………..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79" y="2779937"/>
            <a:ext cx="40586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 ………..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80" y="4797152"/>
            <a:ext cx="43992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nad ……….. 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1807397"/>
            <a:ext cx="32383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 ………..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2779937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bez ………..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5730728"/>
            <a:ext cx="3777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smtClean="0"/>
              <a:t>u ………..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766496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3300"/>
                </a:solidFill>
              </a:rPr>
              <a:t>Vyhledej předložky ve větě:</a:t>
            </a:r>
            <a:endParaRPr lang="cs-CZ" b="1" dirty="0">
              <a:solidFill>
                <a:srgbClr val="99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2237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Půjdeme přes náměstí. Povídáme si o zvířátkách. Z budky vyletěl špaček. Na kopci stojí rozhledna. Pospíchám do školy. Odpoledne jdu k tetě na návštěvu. Sejdeme se před divadlem. Přijdu s kamarádem.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62534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3300"/>
                </a:solidFill>
              </a:rPr>
              <a:t>Zdroje</a:t>
            </a:r>
            <a:endParaRPr lang="cs-CZ" b="1" dirty="0">
              <a:solidFill>
                <a:srgbClr val="99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</a:t>
            </a:r>
            <a:r>
              <a:rPr lang="cs-CZ" b="1">
                <a:solidFill>
                  <a:prstClr val="black"/>
                </a:solidFill>
              </a:rPr>
              <a:t>ročník; vydavatel – Nová škola, s.r.o., 2002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269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Slovní druhy</vt:lpstr>
      <vt:lpstr>Předložky</vt:lpstr>
      <vt:lpstr>Vyhledej předložky:</vt:lpstr>
      <vt:lpstr>Prezentace aplikace PowerPoint</vt:lpstr>
      <vt:lpstr>Vyhledej předložky ve větě: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82</cp:revision>
  <dcterms:created xsi:type="dcterms:W3CDTF">2011-12-02T14:06:03Z</dcterms:created>
  <dcterms:modified xsi:type="dcterms:W3CDTF">2012-10-29T12:24:11Z</dcterms:modified>
</cp:coreProperties>
</file>