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58" r:id="rId3"/>
    <p:sldId id="259" r:id="rId4"/>
    <p:sldId id="271" r:id="rId5"/>
    <p:sldId id="272" r:id="rId6"/>
    <p:sldId id="273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Slovní druhy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VY_32_inovace_15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Spojky</a:t>
            </a:r>
            <a:endParaRPr lang="cs-CZ" sz="1600" b="1" dirty="0" smtClean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</a:t>
            </a:r>
            <a:r>
              <a:rPr lang="cs-CZ" sz="1600" dirty="0"/>
              <a:t>b</a:t>
            </a:r>
            <a:r>
              <a:rPr lang="cs-CZ" sz="1600" dirty="0" smtClean="0"/>
              <a:t>řezen 2012</a:t>
            </a:r>
          </a:p>
          <a:p>
            <a:r>
              <a:rPr lang="cs-CZ" sz="1600" dirty="0" smtClean="0"/>
              <a:t>Věková skupina:      3. ročník</a:t>
            </a:r>
          </a:p>
          <a:p>
            <a:r>
              <a:rPr lang="cs-CZ" sz="1600" dirty="0" smtClean="0"/>
              <a:t>Tematická oblast:    Český jazyk – Slovní druhy</a:t>
            </a:r>
          </a:p>
          <a:p>
            <a:r>
              <a:rPr lang="cs-CZ" sz="1600" dirty="0" smtClean="0"/>
              <a:t>Anotace:    </a:t>
            </a:r>
            <a:r>
              <a:rPr lang="cs-CZ" sz="1600" smtClean="0"/>
              <a:t>Představení </a:t>
            </a:r>
            <a:r>
              <a:rPr lang="cs-CZ" sz="1600" smtClean="0"/>
              <a:t>spojek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381804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CC00"/>
                </a:solidFill>
              </a:rPr>
              <a:t>Slovní druhy</a:t>
            </a:r>
            <a:endParaRPr lang="cs-CZ" b="1" dirty="0">
              <a:solidFill>
                <a:srgbClr val="FFCC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379692"/>
            <a:ext cx="701715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1. Podstatná jména</a:t>
            </a:r>
          </a:p>
          <a:p>
            <a:pPr marL="914400" indent="-914400">
              <a:buAutoNum type="arabicPeriod"/>
            </a:pPr>
            <a:endParaRPr lang="cs-CZ" sz="4800" b="1" dirty="0" smtClean="0"/>
          </a:p>
          <a:p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441521"/>
            <a:ext cx="43204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2. Přídavná jména</a:t>
            </a:r>
          </a:p>
          <a:p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318083"/>
            <a:ext cx="28513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3. Zájmena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4360774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4. Číslovky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454" y="5373216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5. Slovesa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36426" y="1402434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6. Příslovce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36426" y="2441521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7. Předložky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36426" y="3318083"/>
            <a:ext cx="21962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C00"/>
                </a:solidFill>
              </a:rPr>
              <a:t>8. Spojky</a:t>
            </a:r>
            <a:endParaRPr lang="cs-CZ" sz="3600" b="1" dirty="0">
              <a:solidFill>
                <a:srgbClr val="FFCC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36426" y="4360773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9. Částice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88024" y="5398575"/>
            <a:ext cx="30639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10. Citoslovce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753900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5227" y="26064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CC00"/>
                </a:solidFill>
              </a:rPr>
              <a:t>Spojky</a:t>
            </a:r>
            <a:endParaRPr lang="cs-CZ" b="1" dirty="0">
              <a:solidFill>
                <a:srgbClr val="FFCC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5388" y="1549236"/>
            <a:ext cx="84386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Spojky spojují věty nebo slova.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5388" y="3354599"/>
            <a:ext cx="811508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>
                <a:solidFill>
                  <a:srgbClr val="FFCC00"/>
                </a:solidFill>
              </a:rPr>
              <a:t>a</a:t>
            </a:r>
            <a:r>
              <a:rPr lang="cs-CZ" sz="4400" b="1" dirty="0" smtClean="0">
                <a:solidFill>
                  <a:srgbClr val="FFCC00"/>
                </a:solidFill>
              </a:rPr>
              <a:t>, i, nebo, ani, ale, avšak, aby, když, protože, že, třebaže, jestliže, však, ač, jakmile </a:t>
            </a:r>
            <a:endParaRPr lang="cs-CZ" sz="4400" b="1" dirty="0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606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CC00"/>
                </a:solidFill>
              </a:rPr>
              <a:t>Vyhledej spojky:</a:t>
            </a:r>
            <a:endParaRPr lang="cs-CZ" b="1" dirty="0">
              <a:solidFill>
                <a:srgbClr val="FFCC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68760" y="1484784"/>
            <a:ext cx="822372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Jeníček a Mařenka, dnes nebo zítra, nahoře i dole, rychle ale chybně, modrý nebo červený, Petr a Pavel, učebnice i sešity, chlapci a děvčata, široký nebo úzký, teď ani později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40959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CC00"/>
                </a:solidFill>
              </a:rPr>
              <a:t>Spoj věty vhodnou spojkou:</a:t>
            </a:r>
            <a:endParaRPr lang="cs-CZ" b="1" dirty="0">
              <a:solidFill>
                <a:srgbClr val="FFCC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68760" y="1484784"/>
            <a:ext cx="822372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Jana píše úkol </a:t>
            </a:r>
            <a:r>
              <a:rPr lang="cs-CZ" sz="4800" b="1" dirty="0" smtClean="0">
                <a:solidFill>
                  <a:srgbClr val="FFCC00"/>
                </a:solidFill>
              </a:rPr>
              <a:t>….</a:t>
            </a:r>
            <a:r>
              <a:rPr lang="cs-CZ" sz="4800" b="1" dirty="0" smtClean="0"/>
              <a:t> Ota si čte. Chtěl bych jít na hřiště, </a:t>
            </a:r>
            <a:r>
              <a:rPr lang="cs-CZ" sz="4800" b="1" dirty="0" smtClean="0">
                <a:solidFill>
                  <a:srgbClr val="FFCC00"/>
                </a:solidFill>
              </a:rPr>
              <a:t>….</a:t>
            </a:r>
            <a:r>
              <a:rPr lang="cs-CZ" sz="4800" b="1" dirty="0" smtClean="0"/>
              <a:t> </a:t>
            </a:r>
            <a:r>
              <a:rPr lang="cs-CZ" sz="4800" b="1" dirty="0"/>
              <a:t>p</a:t>
            </a:r>
            <a:r>
              <a:rPr lang="cs-CZ" sz="4800" b="1" dirty="0" smtClean="0"/>
              <a:t>rší. Maminka říkala, </a:t>
            </a:r>
            <a:r>
              <a:rPr lang="cs-CZ" sz="4800" b="1" dirty="0" smtClean="0">
                <a:solidFill>
                  <a:srgbClr val="FFCC00"/>
                </a:solidFill>
              </a:rPr>
              <a:t>….</a:t>
            </a:r>
            <a:r>
              <a:rPr lang="cs-CZ" sz="4800" b="1" dirty="0" smtClean="0"/>
              <a:t> mám jít na nákup. </a:t>
            </a:r>
            <a:r>
              <a:rPr lang="cs-CZ" sz="4800" b="1" dirty="0" smtClean="0">
                <a:solidFill>
                  <a:srgbClr val="FFCC00"/>
                </a:solidFill>
              </a:rPr>
              <a:t>….</a:t>
            </a:r>
            <a:r>
              <a:rPr lang="cs-CZ" sz="4800" b="1" dirty="0" smtClean="0"/>
              <a:t> </a:t>
            </a:r>
            <a:r>
              <a:rPr lang="cs-CZ" sz="4800" b="1" dirty="0"/>
              <a:t>s</a:t>
            </a:r>
            <a:r>
              <a:rPr lang="cs-CZ" sz="4800" b="1" dirty="0" smtClean="0"/>
              <a:t>i pospíšíme, stihneme autobus. Odpoledne půjdu do knihovny </a:t>
            </a:r>
            <a:r>
              <a:rPr lang="cs-CZ" sz="4800" b="1" dirty="0" smtClean="0">
                <a:solidFill>
                  <a:srgbClr val="FFCC00"/>
                </a:solidFill>
              </a:rPr>
              <a:t>….</a:t>
            </a:r>
            <a:r>
              <a:rPr lang="cs-CZ" sz="4800" b="1" dirty="0" smtClean="0"/>
              <a:t> </a:t>
            </a:r>
            <a:r>
              <a:rPr lang="cs-CZ" sz="4800" b="1" dirty="0"/>
              <a:t>n</a:t>
            </a:r>
            <a:r>
              <a:rPr lang="cs-CZ" sz="4800" b="1" dirty="0" smtClean="0"/>
              <a:t>avštívím babičku. 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4254242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CC00"/>
                </a:solidFill>
              </a:rPr>
              <a:t>Najdi spojky v textu:</a:t>
            </a:r>
            <a:endParaRPr lang="cs-CZ" b="1" dirty="0">
              <a:solidFill>
                <a:srgbClr val="FFCC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68760" y="1484784"/>
            <a:ext cx="822372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Co děláš, když přijdeš ze školy domů? Půjdu ven, jakmile se převléknu. Protože prší, zůstanu doma. Když mi pomůžeš, bude práce dříve hotová. Pan učitel říkal, že pojedeme na výlet do Prahy.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4254242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Zdroje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459423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Slovní druhy – Pracovní sešit pro 3. </a:t>
            </a:r>
            <a:r>
              <a:rPr lang="cs-CZ" b="1">
                <a:solidFill>
                  <a:prstClr val="black"/>
                </a:solidFill>
              </a:rPr>
              <a:t>ročník; vydavatel – Nová škola, s.r.o., 2002</a:t>
            </a:r>
            <a:endParaRPr lang="cs-CZ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3071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262</TotalTime>
  <Words>275</Words>
  <Application>Microsoft Office PowerPoint</Application>
  <PresentationFormat>Předvádění na obrazovce (4:3)</PresentationFormat>
  <Paragraphs>30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Český jazyk – Slovní druhy</vt:lpstr>
      <vt:lpstr>Slovní druhy</vt:lpstr>
      <vt:lpstr>Spojky</vt:lpstr>
      <vt:lpstr>Vyhledej spojky:</vt:lpstr>
      <vt:lpstr>Spoj věty vhodnou spojkou:</vt:lpstr>
      <vt:lpstr>Najdi spojky v textu: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72</cp:revision>
  <dcterms:created xsi:type="dcterms:W3CDTF">2011-12-02T14:06:03Z</dcterms:created>
  <dcterms:modified xsi:type="dcterms:W3CDTF">2012-10-29T12:25:20Z</dcterms:modified>
</cp:coreProperties>
</file>