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1" r:id="rId2"/>
    <p:sldId id="297" r:id="rId3"/>
    <p:sldId id="298" r:id="rId4"/>
    <p:sldId id="300" r:id="rId5"/>
    <p:sldId id="295" r:id="rId6"/>
    <p:sldId id="28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00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Slovní druhy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VY_32_inovace_16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Spojky 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- procvičování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</a:t>
            </a:r>
            <a:r>
              <a:rPr lang="cs-CZ" sz="1600" dirty="0"/>
              <a:t>b</a:t>
            </a:r>
            <a:r>
              <a:rPr lang="cs-CZ" sz="1600" dirty="0" smtClean="0"/>
              <a:t>řezen 2012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Slovní druhy</a:t>
            </a:r>
          </a:p>
          <a:p>
            <a:r>
              <a:rPr lang="cs-CZ" sz="1600" dirty="0" smtClean="0"/>
              <a:t>Anotace:    Závěrečná cvičení na vyhledávání a </a:t>
            </a:r>
            <a:r>
              <a:rPr lang="cs-CZ" sz="1600" smtClean="0"/>
              <a:t>určování </a:t>
            </a:r>
            <a:r>
              <a:rPr lang="cs-CZ" sz="1600" smtClean="0"/>
              <a:t>spojek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050834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Spojky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Spojky spojují věty nebo slova.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7933" y="2420888"/>
            <a:ext cx="811508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FFCC00"/>
                </a:solidFill>
              </a:rPr>
              <a:t>a</a:t>
            </a:r>
            <a:r>
              <a:rPr lang="cs-CZ" sz="4400" b="1" dirty="0" smtClean="0">
                <a:solidFill>
                  <a:srgbClr val="FFCC00"/>
                </a:solidFill>
              </a:rPr>
              <a:t>, i, nebo, ani, ale, avšak, aby, když, protože, že, třebaže, jestliže, však, ač, jakmile </a:t>
            </a:r>
            <a:endParaRPr lang="cs-CZ" sz="4400" b="1" dirty="0">
              <a:solidFill>
                <a:srgbClr val="FFCC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5387" y="4819777"/>
            <a:ext cx="825910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Maminka vaří </a:t>
            </a:r>
            <a:r>
              <a:rPr lang="cs-CZ" sz="4400" b="1" dirty="0" smtClean="0">
                <a:solidFill>
                  <a:srgbClr val="FFC000"/>
                </a:solidFill>
              </a:rPr>
              <a:t>a</a:t>
            </a:r>
            <a:r>
              <a:rPr lang="cs-CZ" sz="4400" b="1" dirty="0" smtClean="0"/>
              <a:t> tatínek jí pomáhá.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7933" y="5733256"/>
            <a:ext cx="78488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Jeníček </a:t>
            </a:r>
            <a:r>
              <a:rPr lang="cs-CZ" sz="4400" b="1" dirty="0" smtClean="0">
                <a:solidFill>
                  <a:srgbClr val="FFC000"/>
                </a:solidFill>
              </a:rPr>
              <a:t>a</a:t>
            </a:r>
            <a:r>
              <a:rPr lang="cs-CZ" sz="4400" b="1" dirty="0" smtClean="0"/>
              <a:t> Mařenka.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722921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91262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</a:rPr>
              <a:t>Které slovo je spojka?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7347" y="5346009"/>
            <a:ext cx="69789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přes, lovil, troje, ach, avšak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346" y="3037495"/>
            <a:ext cx="744637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nejen, vzadu, několik, kolem, fouká, patery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7347" y="1470550"/>
            <a:ext cx="84317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o, pro, nic, aby, šest, žbluňk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7347" y="2255658"/>
            <a:ext cx="79276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ven, když, sám, byl, se, před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9129" y="4484045"/>
            <a:ext cx="69789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úzký, ničí, by, ale, sem, proč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03724" y="1532104"/>
            <a:ext cx="1609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aby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7524328" y="1340768"/>
            <a:ext cx="0" cy="53285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703723" y="2317212"/>
            <a:ext cx="13143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když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703724" y="3143825"/>
            <a:ext cx="14402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nejen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703724" y="4545599"/>
            <a:ext cx="1609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ale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703723" y="5407564"/>
            <a:ext cx="14402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smtClean="0">
                <a:solidFill>
                  <a:srgbClr val="FF0000"/>
                </a:solidFill>
              </a:rPr>
              <a:t>avšak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184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6" grpId="0"/>
      <p:bldP spid="13" grpId="0"/>
      <p:bldP spid="14" grpId="0"/>
      <p:bldP spid="15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91262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</a:rPr>
              <a:t>Spoj věty vhodnou spojkou: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9268" y="5904582"/>
            <a:ext cx="79276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Myslím, </a:t>
            </a:r>
            <a:r>
              <a:rPr lang="cs-CZ" sz="4400" b="1" dirty="0" smtClean="0">
                <a:solidFill>
                  <a:srgbClr val="FFC000"/>
                </a:solidFill>
              </a:rPr>
              <a:t>….</a:t>
            </a:r>
            <a:r>
              <a:rPr lang="cs-CZ" sz="4400" b="1" dirty="0" smtClean="0"/>
              <a:t> </a:t>
            </a:r>
            <a:r>
              <a:rPr lang="cs-CZ" sz="4400" b="1" dirty="0"/>
              <a:t>j</a:t>
            </a:r>
            <a:r>
              <a:rPr lang="cs-CZ" sz="4400" b="1" dirty="0" smtClean="0"/>
              <a:t>e to dobrý nápad.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2816" y="3795430"/>
            <a:ext cx="843171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Kočka se vyhřívá na sluníčku </a:t>
            </a:r>
            <a:r>
              <a:rPr lang="cs-CZ" sz="4400" b="1" dirty="0" smtClean="0">
                <a:solidFill>
                  <a:srgbClr val="FFC000"/>
                </a:solidFill>
              </a:rPr>
              <a:t>….</a:t>
            </a:r>
            <a:r>
              <a:rPr lang="cs-CZ" sz="4400" b="1" dirty="0" smtClean="0"/>
              <a:t> pes leží u boudy.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1470550"/>
            <a:ext cx="84317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….</a:t>
            </a:r>
            <a:r>
              <a:rPr lang="cs-CZ" sz="4400" b="1" dirty="0" smtClean="0"/>
              <a:t> </a:t>
            </a:r>
            <a:r>
              <a:rPr lang="cs-CZ" sz="4400" b="1" dirty="0"/>
              <a:t>p</a:t>
            </a:r>
            <a:r>
              <a:rPr lang="cs-CZ" sz="4400" b="1" dirty="0" smtClean="0"/>
              <a:t>rší a svítí slunce, udělá se duha.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2816" y="2348880"/>
            <a:ext cx="866617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Chtěl jsem odjet ráno, </a:t>
            </a:r>
            <a:r>
              <a:rPr lang="cs-CZ" sz="4400" b="1" dirty="0" smtClean="0">
                <a:solidFill>
                  <a:srgbClr val="FFC000"/>
                </a:solidFill>
              </a:rPr>
              <a:t>....</a:t>
            </a:r>
            <a:r>
              <a:rPr lang="cs-CZ" sz="4400" b="1" dirty="0" smtClean="0"/>
              <a:t> </a:t>
            </a:r>
            <a:r>
              <a:rPr lang="cs-CZ" sz="4400" b="1" dirty="0"/>
              <a:t>z</a:t>
            </a:r>
            <a:r>
              <a:rPr lang="cs-CZ" sz="4400" b="1" dirty="0" smtClean="0"/>
              <a:t>aspal jsem.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9268" y="5133868"/>
            <a:ext cx="84317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Půjdu na houby </a:t>
            </a:r>
            <a:r>
              <a:rPr lang="cs-CZ" sz="4400" b="1" dirty="0" smtClean="0">
                <a:solidFill>
                  <a:srgbClr val="FFC000"/>
                </a:solidFill>
              </a:rPr>
              <a:t>….</a:t>
            </a:r>
            <a:r>
              <a:rPr lang="cs-CZ" sz="4400" b="1" dirty="0" smtClean="0"/>
              <a:t> </a:t>
            </a:r>
            <a:r>
              <a:rPr lang="cs-CZ" sz="4400" b="1" dirty="0"/>
              <a:t>n</a:t>
            </a:r>
            <a:r>
              <a:rPr lang="cs-CZ" sz="4400" b="1" dirty="0" smtClean="0"/>
              <a:t>avštívím tetu.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900504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Najdi spojky v textu: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8760" y="1484784"/>
            <a:ext cx="84752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Pepa slíbil, že bude pracovat svědomitě. Když jsem nemocný, musím ležet v posteli. Umyji nádobí i dojdu nakoupit. Nákup jsem nepřinesl, protože jsem zapomněl peníze. Jakmile zavoláš, vyrazím. 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624432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Zdroje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Slovní druhy – Pracovní sešit pro 3. ročník; vydavatel – Nová škola, s.r.o., </a:t>
            </a:r>
            <a:r>
              <a:rPr lang="cs-CZ" b="1" dirty="0" smtClean="0">
                <a:solidFill>
                  <a:prstClr val="black"/>
                </a:solidFill>
              </a:rPr>
              <a:t>2002</a:t>
            </a:r>
          </a:p>
          <a:p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279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458</TotalTime>
  <Words>284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Český jazyk – Slovní druhy</vt:lpstr>
      <vt:lpstr>Spojky</vt:lpstr>
      <vt:lpstr>Prezentace aplikace PowerPoint</vt:lpstr>
      <vt:lpstr>Prezentace aplikace PowerPoint</vt:lpstr>
      <vt:lpstr>Najdi spojky v textu: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179</cp:revision>
  <dcterms:created xsi:type="dcterms:W3CDTF">2011-12-02T14:06:03Z</dcterms:created>
  <dcterms:modified xsi:type="dcterms:W3CDTF">2012-10-29T12:25:58Z</dcterms:modified>
</cp:coreProperties>
</file>