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4" r:id="rId2"/>
    <p:sldId id="301" r:id="rId3"/>
    <p:sldId id="302" r:id="rId4"/>
    <p:sldId id="295" r:id="rId5"/>
    <p:sldId id="303" r:id="rId6"/>
    <p:sldId id="28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993300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VY_32_inovace_18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Částice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- procvičování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Závěrečná cvičení na vyhledávání a </a:t>
            </a:r>
            <a:r>
              <a:rPr lang="cs-CZ" sz="1600" smtClean="0"/>
              <a:t>určování </a:t>
            </a:r>
            <a:r>
              <a:rPr lang="cs-CZ" sz="1600" smtClean="0"/>
              <a:t>částic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0340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FFFF"/>
                </a:solidFill>
              </a:rPr>
              <a:t>Částice</a:t>
            </a:r>
            <a:endParaRPr lang="cs-CZ" b="1" dirty="0">
              <a:solidFill>
                <a:srgbClr val="00FF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903179"/>
            <a:ext cx="84386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Částice uvozují samostatné věty.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905" y="3501008"/>
            <a:ext cx="77505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FFFF"/>
                </a:solidFill>
              </a:rPr>
              <a:t>a</a:t>
            </a:r>
            <a:r>
              <a:rPr lang="cs-CZ" sz="4400" b="1" dirty="0">
                <a:solidFill>
                  <a:srgbClr val="00FFFF"/>
                </a:solidFill>
              </a:rPr>
              <a:t>ť</a:t>
            </a:r>
            <a:r>
              <a:rPr lang="cs-CZ" sz="4400" b="1" dirty="0" smtClean="0">
                <a:solidFill>
                  <a:srgbClr val="00FFFF"/>
                </a:solidFill>
              </a:rPr>
              <a:t>, kéž, nechť, což, kdyby, prý, ano, ne, … </a:t>
            </a:r>
            <a:endParaRPr lang="cs-CZ" sz="4400" b="1" dirty="0">
              <a:solidFill>
                <a:srgbClr val="00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90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FFFF"/>
                </a:solidFill>
              </a:rPr>
              <a:t>Které slovo je částice?</a:t>
            </a:r>
            <a:endParaRPr lang="cs-CZ" sz="4400" b="1" dirty="0">
              <a:solidFill>
                <a:srgbClr val="00FF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7346" y="5346009"/>
            <a:ext cx="72669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prý, nový, nejen, nad, nějaký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346" y="3037495"/>
            <a:ext cx="744637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aby, což, ven, pod, sám, na, několikanásobný, ach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7347" y="1470550"/>
            <a:ext cx="8431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k, ale, kéž, ten, za, vzadu, u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347" y="2255658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pro, jé, jak, ona, ať, avšak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9129" y="4484045"/>
            <a:ext cx="6978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nechť, bum, stín, když, jak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03724" y="1532104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kéž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2432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703723" y="2317212"/>
            <a:ext cx="1314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ať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03724" y="3143825"/>
            <a:ext cx="1440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což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03724" y="4545599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nechť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03723" y="5407564"/>
            <a:ext cx="1440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prý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47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FFFF"/>
                </a:solidFill>
              </a:rPr>
              <a:t>Vyhledej částice ve větách:</a:t>
            </a:r>
            <a:endParaRPr lang="cs-CZ" b="1" dirty="0">
              <a:solidFill>
                <a:srgbClr val="00FF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4752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Což nedovedeš mlčet? Nechť se vám dílo podaří. Prý odjíždíte už zítra? Ano, zavolám odpoledne. Kéž to dobře dopadne. Ať je hezké počasí. Ne, to není dobrý nápad.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62443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79" y="542290"/>
            <a:ext cx="771163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Vymysli věty s částicemi -</a:t>
            </a:r>
          </a:p>
          <a:p>
            <a:pPr algn="ctr"/>
            <a:r>
              <a:rPr lang="cs-CZ" sz="4400" b="1" dirty="0">
                <a:solidFill>
                  <a:srgbClr val="00FFFF"/>
                </a:solidFill>
              </a:rPr>
              <a:t>n</a:t>
            </a:r>
            <a:r>
              <a:rPr lang="cs-CZ" sz="4400" b="1" dirty="0" smtClean="0">
                <a:solidFill>
                  <a:srgbClr val="00FFFF"/>
                </a:solidFill>
              </a:rPr>
              <a:t>echť, kéž, což, ať</a:t>
            </a:r>
            <a:endParaRPr lang="cs-CZ" sz="4400" b="1" dirty="0">
              <a:solidFill>
                <a:srgbClr val="00FF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4778" y="4077072"/>
            <a:ext cx="72663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3. Což si mě nepamatuješ?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78" y="2155503"/>
            <a:ext cx="85392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1. Nechť se vám dovolená vydaří.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79" y="3068960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2. Kéž bychom zvítězili.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779" y="5127313"/>
            <a:ext cx="72663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4. Ať jsi </a:t>
            </a:r>
            <a:r>
              <a:rPr lang="cs-CZ" sz="4400" b="1" smtClean="0"/>
              <a:t>stále zdráv!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79527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7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FFFF"/>
                </a:solidFill>
              </a:rPr>
              <a:t>Zdroje</a:t>
            </a:r>
            <a:endParaRPr lang="cs-CZ" b="1" dirty="0">
              <a:solidFill>
                <a:srgbClr val="00FF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ročník; vydavatel – Nová škola, s.r.o., </a:t>
            </a:r>
            <a:r>
              <a:rPr lang="cs-CZ" b="1" dirty="0" smtClean="0">
                <a:solidFill>
                  <a:prstClr val="black"/>
                </a:solidFill>
              </a:rPr>
              <a:t>2002</a:t>
            </a:r>
          </a:p>
          <a:p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279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254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Český jazyk – Slovní druhy</vt:lpstr>
      <vt:lpstr>Částice</vt:lpstr>
      <vt:lpstr>Prezentace aplikace PowerPoint</vt:lpstr>
      <vt:lpstr>Vyhledej částice ve větách: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187</cp:revision>
  <dcterms:created xsi:type="dcterms:W3CDTF">2011-12-02T14:06:03Z</dcterms:created>
  <dcterms:modified xsi:type="dcterms:W3CDTF">2012-10-29T12:27:03Z</dcterms:modified>
</cp:coreProperties>
</file>