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9" r:id="rId3"/>
    <p:sldId id="265" r:id="rId4"/>
    <p:sldId id="267" r:id="rId5"/>
    <p:sldId id="268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VY_32_inovace_20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Citoslovce 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- procvičování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Závěrečná cvičení na vyhledávání a určování citoslovcí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23997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6600"/>
                </a:solidFill>
              </a:rPr>
              <a:t>Citoslovce</a:t>
            </a:r>
            <a:endParaRPr lang="cs-CZ" b="1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Citoslovce vyjadřují zvuky, pohyby, nálady, pocity.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068960"/>
            <a:ext cx="42083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Zvuky a pohyby: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5388" y="3838401"/>
            <a:ext cx="7899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cink, bác, vrz, hop, frnk, dup, </a:t>
            </a:r>
            <a:r>
              <a:rPr lang="cs-CZ" sz="4400" b="1" dirty="0" err="1" smtClean="0"/>
              <a:t>hrr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5388" y="4725144"/>
            <a:ext cx="78270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Nálady a pocity: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5388" y="5661248"/>
            <a:ext cx="7899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j</a:t>
            </a:r>
            <a:r>
              <a:rPr lang="cs-CZ" sz="4400" b="1" dirty="0" smtClean="0"/>
              <a:t>éje, fuj, ach, brr, jejda, hurá, hej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9" y="542290"/>
            <a:ext cx="77116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6600"/>
                </a:solidFill>
              </a:rPr>
              <a:t>Doplň citoslovce: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4778" y="3552233"/>
            <a:ext cx="7266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Prasátko chrochtá </a:t>
            </a:r>
            <a:r>
              <a:rPr lang="cs-CZ" sz="4400" b="1" dirty="0" smtClean="0">
                <a:solidFill>
                  <a:srgbClr val="FF6600"/>
                </a:solidFill>
              </a:rPr>
              <a:t>………..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78" y="1556792"/>
            <a:ext cx="74891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Hodiny tikají </a:t>
            </a:r>
            <a:r>
              <a:rPr lang="cs-CZ" sz="4400" b="1" dirty="0" smtClean="0">
                <a:solidFill>
                  <a:srgbClr val="FF6600"/>
                </a:solidFill>
              </a:rPr>
              <a:t>………..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79" y="2505828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Vrána kráká </a:t>
            </a:r>
            <a:r>
              <a:rPr lang="cs-CZ" sz="4400" b="1" dirty="0" smtClean="0">
                <a:solidFill>
                  <a:srgbClr val="FF6600"/>
                </a:solidFill>
              </a:rPr>
              <a:t>………..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79" y="4509120"/>
            <a:ext cx="7266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Žabka skáče </a:t>
            </a:r>
            <a:r>
              <a:rPr lang="cs-CZ" sz="4400" b="1" dirty="0" smtClean="0">
                <a:solidFill>
                  <a:srgbClr val="FF6600"/>
                </a:solidFill>
              </a:rPr>
              <a:t>………..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78" y="5541912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Kuřátko pípá </a:t>
            </a:r>
            <a:r>
              <a:rPr lang="cs-CZ" sz="4400" b="1" dirty="0" smtClean="0">
                <a:solidFill>
                  <a:srgbClr val="FF6600"/>
                </a:solidFill>
              </a:rPr>
              <a:t>………..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59874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  <p:bldP spid="16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6600"/>
                </a:solidFill>
              </a:rPr>
              <a:t>Doplň citoslovce:</a:t>
            </a:r>
            <a:endParaRPr lang="cs-CZ" b="1" dirty="0">
              <a:solidFill>
                <a:srgbClr val="FF66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03FT67SY\MC9002328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1944986" cy="1705069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1028LGZM\MC9000576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96952"/>
            <a:ext cx="1331131" cy="1521713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43R2Y11K\MM90028365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667064"/>
            <a:ext cx="1368152" cy="1483538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MEEBX3DZ\MC9004116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124744"/>
            <a:ext cx="1165225" cy="1619250"/>
          </a:xfrm>
          <a:prstGeom prst="rect">
            <a:avLst/>
          </a:prstGeom>
          <a:noFill/>
        </p:spPr>
      </p:pic>
      <p:pic>
        <p:nvPicPr>
          <p:cNvPr id="5" name="Picture 6" descr="C:\Documents and Settings\Doma\Local Settings\Temporary Internet Files\Content.IE5\T2GJN3AS\MC90044175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2852936"/>
            <a:ext cx="1659632" cy="1659632"/>
          </a:xfrm>
          <a:prstGeom prst="rect">
            <a:avLst/>
          </a:prstGeom>
          <a:noFill/>
        </p:spPr>
      </p:pic>
      <p:pic>
        <p:nvPicPr>
          <p:cNvPr id="1033" name="Picture 9" descr="C:\Documents and Settings\Doma\Local Settings\Temporary Internet Files\Content.IE5\1028LGZM\MC90029047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797152"/>
            <a:ext cx="2002405" cy="17634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2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79982"/>
            <a:ext cx="84249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6600"/>
                </a:solidFill>
              </a:rPr>
              <a:t>Vytvoř ze slovesa citoslovce: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20230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kukat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39"/>
            <a:ext cx="2023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dupat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13083" y="3789037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dup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4797152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fí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4779" y="1807400"/>
            <a:ext cx="23600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hopsat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2779937"/>
            <a:ext cx="20230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kvákat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20230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fičet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1807396"/>
            <a:ext cx="32383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hop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9832" y="2788962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kvák</a:t>
            </a:r>
            <a:endParaRPr lang="cs-CZ" sz="4400" b="1" dirty="0">
              <a:solidFill>
                <a:srgbClr val="FF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5733254"/>
            <a:ext cx="3777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6600"/>
                </a:solidFill>
              </a:rPr>
              <a:t>kuku</a:t>
            </a:r>
            <a:endParaRPr lang="cs-CZ" sz="4400" b="1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36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6600"/>
                </a:solidFill>
              </a:rPr>
              <a:t>Vyhledej citoslovce ve větách:</a:t>
            </a:r>
            <a:endParaRPr lang="cs-CZ" b="1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Veverka hup z větve na větev. Haló, je tady někdo? Kukačka kuká kuku, kuku. Koník hop přes potok. Je to dobré mňam, mňam. Břink a sklo se vysypalo. Au, to bolí!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69111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6600"/>
                </a:solidFill>
              </a:rPr>
              <a:t>Zdroje</a:t>
            </a:r>
            <a:endParaRPr lang="cs-CZ" b="1" dirty="0"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2002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382753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217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Citoslovce</vt:lpstr>
      <vt:lpstr>Prezentace aplikace PowerPoint</vt:lpstr>
      <vt:lpstr>Doplň citoslovce:</vt:lpstr>
      <vt:lpstr>Prezentace aplikace PowerPoint</vt:lpstr>
      <vt:lpstr>Vyhledej citoslovce ve větách: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92</cp:revision>
  <dcterms:created xsi:type="dcterms:W3CDTF">2011-12-02T14:06:03Z</dcterms:created>
  <dcterms:modified xsi:type="dcterms:W3CDTF">2012-10-29T12:55:08Z</dcterms:modified>
</cp:coreProperties>
</file>