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9"/>
  </p:notesMasterIdLst>
  <p:sldIdLst>
    <p:sldId id="258" r:id="rId2"/>
    <p:sldId id="257" r:id="rId3"/>
    <p:sldId id="260" r:id="rId4"/>
    <p:sldId id="261" r:id="rId5"/>
    <p:sldId id="275" r:id="rId6"/>
    <p:sldId id="262" r:id="rId7"/>
    <p:sldId id="270" r:id="rId8"/>
    <p:sldId id="269" r:id="rId9"/>
    <p:sldId id="271" r:id="rId10"/>
    <p:sldId id="274" r:id="rId11"/>
    <p:sldId id="265" r:id="rId12"/>
    <p:sldId id="276" r:id="rId13"/>
    <p:sldId id="273" r:id="rId14"/>
    <p:sldId id="272" r:id="rId15"/>
    <p:sldId id="268" r:id="rId16"/>
    <p:sldId id="277" r:id="rId17"/>
    <p:sldId id="259" r:id="rId18"/>
  </p:sldIdLst>
  <p:sldSz cx="9144000" cy="6858000" type="screen4x3"/>
  <p:notesSz cx="6858000" cy="9144000"/>
  <p:defaultTextStyle>
    <a:defPPr>
      <a:defRPr lang="cs-CZ"/>
    </a:defPPr>
    <a:lvl1pPr algn="l" rtl="0" fontAlgn="base">
      <a:spcBef>
        <a:spcPct val="0"/>
      </a:spcBef>
      <a:spcAft>
        <a:spcPct val="0"/>
      </a:spcAft>
      <a:defRPr kern="1200">
        <a:solidFill>
          <a:schemeClr val="tx1"/>
        </a:solidFill>
        <a:latin typeface="Palatino Linotype" pitchFamily="18" charset="0"/>
        <a:ea typeface="+mn-ea"/>
        <a:cs typeface="Arial" charset="0"/>
      </a:defRPr>
    </a:lvl1pPr>
    <a:lvl2pPr marL="457200" algn="l" rtl="0" fontAlgn="base">
      <a:spcBef>
        <a:spcPct val="0"/>
      </a:spcBef>
      <a:spcAft>
        <a:spcPct val="0"/>
      </a:spcAft>
      <a:defRPr kern="1200">
        <a:solidFill>
          <a:schemeClr val="tx1"/>
        </a:solidFill>
        <a:latin typeface="Palatino Linotype" pitchFamily="18" charset="0"/>
        <a:ea typeface="+mn-ea"/>
        <a:cs typeface="Arial" charset="0"/>
      </a:defRPr>
    </a:lvl2pPr>
    <a:lvl3pPr marL="914400" algn="l" rtl="0" fontAlgn="base">
      <a:spcBef>
        <a:spcPct val="0"/>
      </a:spcBef>
      <a:spcAft>
        <a:spcPct val="0"/>
      </a:spcAft>
      <a:defRPr kern="1200">
        <a:solidFill>
          <a:schemeClr val="tx1"/>
        </a:solidFill>
        <a:latin typeface="Palatino Linotype" pitchFamily="18" charset="0"/>
        <a:ea typeface="+mn-ea"/>
        <a:cs typeface="Arial" charset="0"/>
      </a:defRPr>
    </a:lvl3pPr>
    <a:lvl4pPr marL="1371600" algn="l" rtl="0" fontAlgn="base">
      <a:spcBef>
        <a:spcPct val="0"/>
      </a:spcBef>
      <a:spcAft>
        <a:spcPct val="0"/>
      </a:spcAft>
      <a:defRPr kern="1200">
        <a:solidFill>
          <a:schemeClr val="tx1"/>
        </a:solidFill>
        <a:latin typeface="Palatino Linotype" pitchFamily="18" charset="0"/>
        <a:ea typeface="+mn-ea"/>
        <a:cs typeface="Arial" charset="0"/>
      </a:defRPr>
    </a:lvl4pPr>
    <a:lvl5pPr marL="1828800" algn="l" rtl="0" fontAlgn="base">
      <a:spcBef>
        <a:spcPct val="0"/>
      </a:spcBef>
      <a:spcAft>
        <a:spcPct val="0"/>
      </a:spcAft>
      <a:defRPr kern="1200">
        <a:solidFill>
          <a:schemeClr val="tx1"/>
        </a:solidFill>
        <a:latin typeface="Palatino Linotype" pitchFamily="18" charset="0"/>
        <a:ea typeface="+mn-ea"/>
        <a:cs typeface="Arial" charset="0"/>
      </a:defRPr>
    </a:lvl5pPr>
    <a:lvl6pPr marL="2286000" algn="l" defTabSz="914400" rtl="0" eaLnBrk="1" latinLnBrk="0" hangingPunct="1">
      <a:defRPr kern="1200">
        <a:solidFill>
          <a:schemeClr val="tx1"/>
        </a:solidFill>
        <a:latin typeface="Palatino Linotype" pitchFamily="18" charset="0"/>
        <a:ea typeface="+mn-ea"/>
        <a:cs typeface="Arial" charset="0"/>
      </a:defRPr>
    </a:lvl6pPr>
    <a:lvl7pPr marL="2743200" algn="l" defTabSz="914400" rtl="0" eaLnBrk="1" latinLnBrk="0" hangingPunct="1">
      <a:defRPr kern="1200">
        <a:solidFill>
          <a:schemeClr val="tx1"/>
        </a:solidFill>
        <a:latin typeface="Palatino Linotype" pitchFamily="18" charset="0"/>
        <a:ea typeface="+mn-ea"/>
        <a:cs typeface="Arial" charset="0"/>
      </a:defRPr>
    </a:lvl7pPr>
    <a:lvl8pPr marL="3200400" algn="l" defTabSz="914400" rtl="0" eaLnBrk="1" latinLnBrk="0" hangingPunct="1">
      <a:defRPr kern="1200">
        <a:solidFill>
          <a:schemeClr val="tx1"/>
        </a:solidFill>
        <a:latin typeface="Palatino Linotype" pitchFamily="18" charset="0"/>
        <a:ea typeface="+mn-ea"/>
        <a:cs typeface="Arial" charset="0"/>
      </a:defRPr>
    </a:lvl8pPr>
    <a:lvl9pPr marL="3657600" algn="l" defTabSz="914400" rtl="0" eaLnBrk="1" latinLnBrk="0" hangingPunct="1">
      <a:defRPr kern="1200">
        <a:solidFill>
          <a:schemeClr val="tx1"/>
        </a:solidFill>
        <a:latin typeface="Palatino Linotype"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737" autoAdjust="0"/>
  </p:normalViewPr>
  <p:slideViewPr>
    <p:cSldViewPr>
      <p:cViewPr>
        <p:scale>
          <a:sx n="90" d="100"/>
          <a:sy n="90" d="100"/>
        </p:scale>
        <p:origin x="-594" y="-3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cs-CZ"/>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CFAF8175-563F-4A75-9762-46230EC1141B}" type="datetimeFigureOut">
              <a:rPr lang="cs-CZ"/>
              <a:pPr>
                <a:defRPr/>
              </a:pPr>
              <a:t>29.1.2014</a:t>
            </a:fld>
            <a:endParaRPr lang="cs-CZ" dirty="0"/>
          </a:p>
        </p:txBody>
      </p:sp>
      <p:sp>
        <p:nvSpPr>
          <p:cNvPr id="4" name="Zástupný symbol pro obrázek snímk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cs-CZ" noProof="0" dirty="0"/>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noProof="0" smtClean="0"/>
              <a:t>Kliknutím lze upravit styly předlohy textu.</a:t>
            </a:r>
          </a:p>
          <a:p>
            <a:pPr lvl="1"/>
            <a:r>
              <a:rPr lang="cs-CZ" noProof="0" smtClean="0"/>
              <a:t>Druhá úroveň</a:t>
            </a:r>
          </a:p>
          <a:p>
            <a:pPr lvl="2"/>
            <a:r>
              <a:rPr lang="cs-CZ" noProof="0" smtClean="0"/>
              <a:t>Třetí úroveň</a:t>
            </a:r>
          </a:p>
          <a:p>
            <a:pPr lvl="3"/>
            <a:r>
              <a:rPr lang="cs-CZ" noProof="0" smtClean="0"/>
              <a:t>Čtvrtá úroveň</a:t>
            </a:r>
          </a:p>
          <a:p>
            <a:pPr lvl="4"/>
            <a:r>
              <a:rPr lang="cs-CZ" noProof="0" smtClean="0"/>
              <a:t>Pátá úroveň</a:t>
            </a:r>
            <a:endParaRPr lang="cs-CZ" noProof="0"/>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cs-CZ"/>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D47D5211-C435-4657-BD1F-73E823475F59}" type="slidenum">
              <a:rPr lang="cs-CZ"/>
              <a:pPr>
                <a:defRPr/>
              </a:pPr>
              <a:t>‹#›</a:t>
            </a:fld>
            <a:endParaRPr lang="cs-CZ" dirty="0"/>
          </a:p>
        </p:txBody>
      </p:sp>
    </p:spTree>
    <p:extLst>
      <p:ext uri="{BB962C8B-B14F-4D97-AF65-F5344CB8AC3E}">
        <p14:creationId xmlns:p14="http://schemas.microsoft.com/office/powerpoint/2010/main" xmlns="" val="3279420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Zástupný symbol pro obrázek snímku 1"/>
          <p:cNvSpPr>
            <a:spLocks noGrp="1" noRot="1" noChangeAspect="1" noTextEdit="1"/>
          </p:cNvSpPr>
          <p:nvPr>
            <p:ph type="sldImg"/>
          </p:nvPr>
        </p:nvSpPr>
        <p:spPr bwMode="auto">
          <a:noFill/>
          <a:ln>
            <a:solidFill>
              <a:srgbClr val="000000"/>
            </a:solidFill>
            <a:miter lim="800000"/>
            <a:headEnd/>
            <a:tailEnd/>
          </a:ln>
        </p:spPr>
      </p:sp>
      <p:sp>
        <p:nvSpPr>
          <p:cNvPr id="15362" name="Zástupný symbol pro poznámky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cs-CZ" smtClean="0"/>
          </a:p>
        </p:txBody>
      </p:sp>
      <p:sp>
        <p:nvSpPr>
          <p:cNvPr id="7172" name="Zástupný symbol pro číslo snímku 3"/>
          <p:cNvSpPr>
            <a:spLocks noGrp="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fontAlgn="base">
              <a:spcBef>
                <a:spcPct val="0"/>
              </a:spcBef>
              <a:spcAft>
                <a:spcPct val="0"/>
              </a:spcAft>
              <a:defRPr>
                <a:solidFill>
                  <a:schemeClr val="tx1"/>
                </a:solidFill>
                <a:latin typeface="Palatino Linotype" pitchFamily="18" charset="0"/>
              </a:defRPr>
            </a:lvl6pPr>
            <a:lvl7pPr marL="2971800" indent="-228600" fontAlgn="base">
              <a:spcBef>
                <a:spcPct val="0"/>
              </a:spcBef>
              <a:spcAft>
                <a:spcPct val="0"/>
              </a:spcAft>
              <a:defRPr>
                <a:solidFill>
                  <a:schemeClr val="tx1"/>
                </a:solidFill>
                <a:latin typeface="Palatino Linotype" pitchFamily="18" charset="0"/>
              </a:defRPr>
            </a:lvl7pPr>
            <a:lvl8pPr marL="3429000" indent="-228600" fontAlgn="base">
              <a:spcBef>
                <a:spcPct val="0"/>
              </a:spcBef>
              <a:spcAft>
                <a:spcPct val="0"/>
              </a:spcAft>
              <a:defRPr>
                <a:solidFill>
                  <a:schemeClr val="tx1"/>
                </a:solidFill>
                <a:latin typeface="Palatino Linotype" pitchFamily="18" charset="0"/>
              </a:defRPr>
            </a:lvl8pPr>
            <a:lvl9pPr marL="3886200" indent="-228600" fontAlgn="base">
              <a:spcBef>
                <a:spcPct val="0"/>
              </a:spcBef>
              <a:spcAft>
                <a:spcPct val="0"/>
              </a:spcAft>
              <a:defRPr>
                <a:solidFill>
                  <a:schemeClr val="tx1"/>
                </a:solidFill>
                <a:latin typeface="Palatino Linotype" pitchFamily="18" charset="0"/>
              </a:defRPr>
            </a:lvl9pPr>
          </a:lstStyle>
          <a:p>
            <a:pPr fontAlgn="base">
              <a:spcBef>
                <a:spcPct val="0"/>
              </a:spcBef>
              <a:spcAft>
                <a:spcPct val="0"/>
              </a:spcAft>
              <a:defRPr/>
            </a:pPr>
            <a:fld id="{EEB116E5-BACA-4D86-9C14-0F697BE92494}" type="slidenum">
              <a:rPr lang="cs-CZ">
                <a:latin typeface="Calibri" pitchFamily="34" charset="0"/>
              </a:rPr>
              <a:pPr fontAlgn="base">
                <a:spcBef>
                  <a:spcPct val="0"/>
                </a:spcBef>
                <a:spcAft>
                  <a:spcPct val="0"/>
                </a:spcAft>
                <a:defRPr/>
              </a:pPr>
              <a:t>1</a:t>
            </a:fld>
            <a:endParaRPr lang="cs-CZ" dirty="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Zástupný symbol pro obrázek snímku 1"/>
          <p:cNvSpPr>
            <a:spLocks noGrp="1" noRot="1" noChangeAspect="1" noTextEdit="1"/>
          </p:cNvSpPr>
          <p:nvPr>
            <p:ph type="sldImg"/>
          </p:nvPr>
        </p:nvSpPr>
        <p:spPr bwMode="auto">
          <a:noFill/>
          <a:ln>
            <a:solidFill>
              <a:srgbClr val="000000"/>
            </a:solidFill>
            <a:miter lim="800000"/>
            <a:headEnd/>
            <a:tailEnd/>
          </a:ln>
        </p:spPr>
      </p:sp>
      <p:sp>
        <p:nvSpPr>
          <p:cNvPr id="17410" name="Zástupný symbol pro poznámky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cs-CZ" smtClean="0"/>
          </a:p>
        </p:txBody>
      </p:sp>
      <p:sp>
        <p:nvSpPr>
          <p:cNvPr id="8196" name="Zástupný symbol pro číslo snímku 3"/>
          <p:cNvSpPr>
            <a:spLocks noGrp="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fontAlgn="base">
              <a:spcBef>
                <a:spcPct val="0"/>
              </a:spcBef>
              <a:spcAft>
                <a:spcPct val="0"/>
              </a:spcAft>
              <a:defRPr>
                <a:solidFill>
                  <a:schemeClr val="tx1"/>
                </a:solidFill>
                <a:latin typeface="Palatino Linotype" pitchFamily="18" charset="0"/>
              </a:defRPr>
            </a:lvl6pPr>
            <a:lvl7pPr marL="2971800" indent="-228600" fontAlgn="base">
              <a:spcBef>
                <a:spcPct val="0"/>
              </a:spcBef>
              <a:spcAft>
                <a:spcPct val="0"/>
              </a:spcAft>
              <a:defRPr>
                <a:solidFill>
                  <a:schemeClr val="tx1"/>
                </a:solidFill>
                <a:latin typeface="Palatino Linotype" pitchFamily="18" charset="0"/>
              </a:defRPr>
            </a:lvl7pPr>
            <a:lvl8pPr marL="3429000" indent="-228600" fontAlgn="base">
              <a:spcBef>
                <a:spcPct val="0"/>
              </a:spcBef>
              <a:spcAft>
                <a:spcPct val="0"/>
              </a:spcAft>
              <a:defRPr>
                <a:solidFill>
                  <a:schemeClr val="tx1"/>
                </a:solidFill>
                <a:latin typeface="Palatino Linotype" pitchFamily="18" charset="0"/>
              </a:defRPr>
            </a:lvl8pPr>
            <a:lvl9pPr marL="3886200" indent="-228600" fontAlgn="base">
              <a:spcBef>
                <a:spcPct val="0"/>
              </a:spcBef>
              <a:spcAft>
                <a:spcPct val="0"/>
              </a:spcAft>
              <a:defRPr>
                <a:solidFill>
                  <a:schemeClr val="tx1"/>
                </a:solidFill>
                <a:latin typeface="Palatino Linotype" pitchFamily="18" charset="0"/>
              </a:defRPr>
            </a:lvl9pPr>
          </a:lstStyle>
          <a:p>
            <a:pPr fontAlgn="base">
              <a:spcBef>
                <a:spcPct val="0"/>
              </a:spcBef>
              <a:spcAft>
                <a:spcPct val="0"/>
              </a:spcAft>
              <a:defRPr/>
            </a:pPr>
            <a:fld id="{D0168928-2C92-4A1D-A627-C5652CCF68B7}" type="slidenum">
              <a:rPr lang="cs-CZ">
                <a:latin typeface="Calibri" pitchFamily="34" charset="0"/>
              </a:rPr>
              <a:pPr fontAlgn="base">
                <a:spcBef>
                  <a:spcPct val="0"/>
                </a:spcBef>
                <a:spcAft>
                  <a:spcPct val="0"/>
                </a:spcAft>
                <a:defRPr/>
              </a:pPr>
              <a:t>2</a:t>
            </a:fld>
            <a:endParaRPr lang="cs-CZ" dirty="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Zástupný symbol pro obrázek snímku 1"/>
          <p:cNvSpPr>
            <a:spLocks noGrp="1" noRot="1" noChangeAspect="1" noTextEdit="1"/>
          </p:cNvSpPr>
          <p:nvPr>
            <p:ph type="sldImg"/>
          </p:nvPr>
        </p:nvSpPr>
        <p:spPr bwMode="auto">
          <a:noFill/>
          <a:ln>
            <a:solidFill>
              <a:srgbClr val="000000"/>
            </a:solidFill>
            <a:miter lim="800000"/>
            <a:headEnd/>
            <a:tailEnd/>
          </a:ln>
        </p:spPr>
      </p:sp>
      <p:sp>
        <p:nvSpPr>
          <p:cNvPr id="19458" name="Zástupný symbol pro poznámky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cs-CZ" smtClean="0"/>
          </a:p>
        </p:txBody>
      </p:sp>
      <p:sp>
        <p:nvSpPr>
          <p:cNvPr id="9220" name="Zástupný symbol pro číslo snímku 3"/>
          <p:cNvSpPr>
            <a:spLocks noGrp="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fontAlgn="base">
              <a:spcBef>
                <a:spcPct val="0"/>
              </a:spcBef>
              <a:spcAft>
                <a:spcPct val="0"/>
              </a:spcAft>
              <a:defRPr>
                <a:solidFill>
                  <a:schemeClr val="tx1"/>
                </a:solidFill>
                <a:latin typeface="Palatino Linotype" pitchFamily="18" charset="0"/>
              </a:defRPr>
            </a:lvl6pPr>
            <a:lvl7pPr marL="2971800" indent="-228600" fontAlgn="base">
              <a:spcBef>
                <a:spcPct val="0"/>
              </a:spcBef>
              <a:spcAft>
                <a:spcPct val="0"/>
              </a:spcAft>
              <a:defRPr>
                <a:solidFill>
                  <a:schemeClr val="tx1"/>
                </a:solidFill>
                <a:latin typeface="Palatino Linotype" pitchFamily="18" charset="0"/>
              </a:defRPr>
            </a:lvl7pPr>
            <a:lvl8pPr marL="3429000" indent="-228600" fontAlgn="base">
              <a:spcBef>
                <a:spcPct val="0"/>
              </a:spcBef>
              <a:spcAft>
                <a:spcPct val="0"/>
              </a:spcAft>
              <a:defRPr>
                <a:solidFill>
                  <a:schemeClr val="tx1"/>
                </a:solidFill>
                <a:latin typeface="Palatino Linotype" pitchFamily="18" charset="0"/>
              </a:defRPr>
            </a:lvl8pPr>
            <a:lvl9pPr marL="3886200" indent="-228600" fontAlgn="base">
              <a:spcBef>
                <a:spcPct val="0"/>
              </a:spcBef>
              <a:spcAft>
                <a:spcPct val="0"/>
              </a:spcAft>
              <a:defRPr>
                <a:solidFill>
                  <a:schemeClr val="tx1"/>
                </a:solidFill>
                <a:latin typeface="Palatino Linotype" pitchFamily="18" charset="0"/>
              </a:defRPr>
            </a:lvl9pPr>
          </a:lstStyle>
          <a:p>
            <a:pPr fontAlgn="base">
              <a:spcBef>
                <a:spcPct val="0"/>
              </a:spcBef>
              <a:spcAft>
                <a:spcPct val="0"/>
              </a:spcAft>
              <a:defRPr/>
            </a:pPr>
            <a:fld id="{9748E1E8-1D9F-40EA-BBF6-18599BACCE4C}" type="slidenum">
              <a:rPr lang="cs-CZ">
                <a:latin typeface="Calibri" pitchFamily="34" charset="0"/>
              </a:rPr>
              <a:pPr fontAlgn="base">
                <a:spcBef>
                  <a:spcPct val="0"/>
                </a:spcBef>
                <a:spcAft>
                  <a:spcPct val="0"/>
                </a:spcAft>
                <a:defRPr/>
              </a:pPr>
              <a:t>3</a:t>
            </a:fld>
            <a:endParaRPr lang="cs-CZ" dirty="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Zástupný symbol pro obrázek snímku 1"/>
          <p:cNvSpPr>
            <a:spLocks noGrp="1" noRot="1" noChangeAspect="1" noTextEdit="1"/>
          </p:cNvSpPr>
          <p:nvPr>
            <p:ph type="sldImg"/>
          </p:nvPr>
        </p:nvSpPr>
        <p:spPr bwMode="auto">
          <a:noFill/>
          <a:ln>
            <a:solidFill>
              <a:srgbClr val="000000"/>
            </a:solidFill>
            <a:miter lim="800000"/>
            <a:headEnd/>
            <a:tailEnd/>
          </a:ln>
        </p:spPr>
      </p:sp>
      <p:sp>
        <p:nvSpPr>
          <p:cNvPr id="33794" name="Zástupný symbol pro poznámky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cs-CZ" smtClean="0"/>
          </a:p>
        </p:txBody>
      </p:sp>
      <p:sp>
        <p:nvSpPr>
          <p:cNvPr id="10244" name="Zástupný symbol pro číslo snímku 3"/>
          <p:cNvSpPr>
            <a:spLocks noGrp="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fontAlgn="base">
              <a:spcBef>
                <a:spcPct val="0"/>
              </a:spcBef>
              <a:spcAft>
                <a:spcPct val="0"/>
              </a:spcAft>
              <a:defRPr>
                <a:solidFill>
                  <a:schemeClr val="tx1"/>
                </a:solidFill>
                <a:latin typeface="Palatino Linotype" pitchFamily="18" charset="0"/>
              </a:defRPr>
            </a:lvl6pPr>
            <a:lvl7pPr marL="2971800" indent="-228600" fontAlgn="base">
              <a:spcBef>
                <a:spcPct val="0"/>
              </a:spcBef>
              <a:spcAft>
                <a:spcPct val="0"/>
              </a:spcAft>
              <a:defRPr>
                <a:solidFill>
                  <a:schemeClr val="tx1"/>
                </a:solidFill>
                <a:latin typeface="Palatino Linotype" pitchFamily="18" charset="0"/>
              </a:defRPr>
            </a:lvl7pPr>
            <a:lvl8pPr marL="3429000" indent="-228600" fontAlgn="base">
              <a:spcBef>
                <a:spcPct val="0"/>
              </a:spcBef>
              <a:spcAft>
                <a:spcPct val="0"/>
              </a:spcAft>
              <a:defRPr>
                <a:solidFill>
                  <a:schemeClr val="tx1"/>
                </a:solidFill>
                <a:latin typeface="Palatino Linotype" pitchFamily="18" charset="0"/>
              </a:defRPr>
            </a:lvl8pPr>
            <a:lvl9pPr marL="3886200" indent="-228600" fontAlgn="base">
              <a:spcBef>
                <a:spcPct val="0"/>
              </a:spcBef>
              <a:spcAft>
                <a:spcPct val="0"/>
              </a:spcAft>
              <a:defRPr>
                <a:solidFill>
                  <a:schemeClr val="tx1"/>
                </a:solidFill>
                <a:latin typeface="Palatino Linotype" pitchFamily="18" charset="0"/>
              </a:defRPr>
            </a:lvl9pPr>
          </a:lstStyle>
          <a:p>
            <a:pPr fontAlgn="base">
              <a:spcBef>
                <a:spcPct val="0"/>
              </a:spcBef>
              <a:spcAft>
                <a:spcPct val="0"/>
              </a:spcAft>
              <a:defRPr/>
            </a:pPr>
            <a:fld id="{25819E09-4CC1-4E85-90D0-B5028C09A309}" type="slidenum">
              <a:rPr lang="cs-CZ">
                <a:latin typeface="Calibri" pitchFamily="34" charset="0"/>
              </a:rPr>
              <a:pPr fontAlgn="base">
                <a:spcBef>
                  <a:spcPct val="0"/>
                </a:spcBef>
                <a:spcAft>
                  <a:spcPct val="0"/>
                </a:spcAft>
                <a:defRPr/>
              </a:pPr>
              <a:t>17</a:t>
            </a:fld>
            <a:endParaRPr lang="cs-CZ" dirty="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Úvodní snímek">
    <p:spTree>
      <p:nvGrpSpPr>
        <p:cNvPr id="1" name=""/>
        <p:cNvGrpSpPr/>
        <p:nvPr/>
      </p:nvGrpSpPr>
      <p:grpSpPr>
        <a:xfrm>
          <a:off x="0" y="0"/>
          <a:ext cx="0" cy="0"/>
          <a:chOff x="0" y="0"/>
          <a:chExt cx="0" cy="0"/>
        </a:xfrm>
      </p:grpSpPr>
      <p:sp>
        <p:nvSpPr>
          <p:cNvPr id="4" name="Přímá spojnice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29" name="Nadpis 28"/>
          <p:cNvSpPr>
            <a:spLocks noGrp="1"/>
          </p:cNvSpPr>
          <p:nvPr>
            <p:ph type="ctrTitle"/>
          </p:nvPr>
        </p:nvSpPr>
        <p:spPr>
          <a:xfrm>
            <a:off x="381000" y="4853411"/>
            <a:ext cx="8458200" cy="1222375"/>
          </a:xfrm>
        </p:spPr>
        <p:txBody>
          <a:bodyPr anchor="t"/>
          <a:lstStyle/>
          <a:p>
            <a:r>
              <a:rPr lang="cs-CZ" smtClean="0"/>
              <a:t>Kliknutím lze upravit styl.</a:t>
            </a:r>
            <a:endParaRPr lang="en-US"/>
          </a:p>
        </p:txBody>
      </p:sp>
      <p:sp>
        <p:nvSpPr>
          <p:cNvPr id="9" name="Podnadpis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cs-CZ" smtClean="0"/>
              <a:t>Kliknutím lze upravit styl předlohy.</a:t>
            </a:r>
            <a:endParaRPr lang="en-US"/>
          </a:p>
        </p:txBody>
      </p:sp>
      <p:sp>
        <p:nvSpPr>
          <p:cNvPr id="5" name="Zástupný symbol pro datum 15"/>
          <p:cNvSpPr>
            <a:spLocks noGrp="1"/>
          </p:cNvSpPr>
          <p:nvPr>
            <p:ph type="dt" sz="half" idx="10"/>
          </p:nvPr>
        </p:nvSpPr>
        <p:spPr/>
        <p:txBody>
          <a:bodyPr/>
          <a:lstStyle>
            <a:lvl1pPr>
              <a:defRPr/>
            </a:lvl1pPr>
          </a:lstStyle>
          <a:p>
            <a:pPr>
              <a:defRPr/>
            </a:pPr>
            <a:fld id="{8510FDA0-5343-423C-81B3-FB220DF94707}" type="datetimeFigureOut">
              <a:rPr lang="cs-CZ"/>
              <a:pPr>
                <a:defRPr/>
              </a:pPr>
              <a:t>29.1.2014</a:t>
            </a:fld>
            <a:endParaRPr lang="cs-CZ" dirty="0"/>
          </a:p>
        </p:txBody>
      </p:sp>
      <p:sp>
        <p:nvSpPr>
          <p:cNvPr id="6" name="Zástupný symbol pro zápatí 1"/>
          <p:cNvSpPr>
            <a:spLocks noGrp="1"/>
          </p:cNvSpPr>
          <p:nvPr>
            <p:ph type="ftr" sz="quarter" idx="11"/>
          </p:nvPr>
        </p:nvSpPr>
        <p:spPr/>
        <p:txBody>
          <a:bodyPr/>
          <a:lstStyle>
            <a:lvl1pPr>
              <a:defRPr/>
            </a:lvl1pPr>
          </a:lstStyle>
          <a:p>
            <a:pPr>
              <a:defRPr/>
            </a:pPr>
            <a:endParaRPr lang="cs-CZ"/>
          </a:p>
        </p:txBody>
      </p:sp>
      <p:sp>
        <p:nvSpPr>
          <p:cNvPr id="7" name="Zástupný symbol pro číslo snímku 14"/>
          <p:cNvSpPr>
            <a:spLocks noGrp="1"/>
          </p:cNvSpPr>
          <p:nvPr>
            <p:ph type="sldNum" sz="quarter" idx="12"/>
          </p:nvPr>
        </p:nvSpPr>
        <p:spPr>
          <a:xfrm>
            <a:off x="8229600" y="6473825"/>
            <a:ext cx="758825" cy="247650"/>
          </a:xfrm>
        </p:spPr>
        <p:txBody>
          <a:bodyPr/>
          <a:lstStyle>
            <a:lvl1pPr>
              <a:defRPr/>
            </a:lvl1pPr>
          </a:lstStyle>
          <a:p>
            <a:pPr>
              <a:defRPr/>
            </a:pPr>
            <a:fld id="{2D89E0C9-1620-4699-A01A-65C3A1A9518D}" type="slidenum">
              <a:rPr lang="cs-CZ"/>
              <a:pPr>
                <a:defRPr/>
              </a:pPr>
              <a:t>‹#›</a:t>
            </a:fld>
            <a:endParaRPr lang="cs-CZ"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en-US"/>
          </a:p>
        </p:txBody>
      </p:sp>
      <p:sp>
        <p:nvSpPr>
          <p:cNvPr id="3" name="Zástupný symbol pro svislý text 2"/>
          <p:cNvSpPr>
            <a:spLocks noGrp="1"/>
          </p:cNvSpPr>
          <p:nvPr>
            <p:ph type="body" orient="vert" idx="1"/>
          </p:nvPr>
        </p:nvSpPr>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Zástupný symbol pro datum 10"/>
          <p:cNvSpPr>
            <a:spLocks noGrp="1"/>
          </p:cNvSpPr>
          <p:nvPr>
            <p:ph type="dt" sz="half" idx="10"/>
          </p:nvPr>
        </p:nvSpPr>
        <p:spPr/>
        <p:txBody>
          <a:bodyPr/>
          <a:lstStyle>
            <a:lvl1pPr>
              <a:defRPr/>
            </a:lvl1pPr>
          </a:lstStyle>
          <a:p>
            <a:pPr>
              <a:defRPr/>
            </a:pPr>
            <a:fld id="{FEE70689-4FE1-4B7D-B656-4F8CE5FB7FA4}" type="datetimeFigureOut">
              <a:rPr lang="cs-CZ"/>
              <a:pPr>
                <a:defRPr/>
              </a:pPr>
              <a:t>29.1.2014</a:t>
            </a:fld>
            <a:endParaRPr lang="cs-CZ" dirty="0"/>
          </a:p>
        </p:txBody>
      </p:sp>
      <p:sp>
        <p:nvSpPr>
          <p:cNvPr id="5" name="Zástupný symbol pro zápatí 27"/>
          <p:cNvSpPr>
            <a:spLocks noGrp="1"/>
          </p:cNvSpPr>
          <p:nvPr>
            <p:ph type="ftr" sz="quarter" idx="11"/>
          </p:nvPr>
        </p:nvSpPr>
        <p:spPr/>
        <p:txBody>
          <a:bodyPr/>
          <a:lstStyle>
            <a:lvl1pPr>
              <a:defRPr/>
            </a:lvl1pPr>
          </a:lstStyle>
          <a:p>
            <a:pPr>
              <a:defRPr/>
            </a:pPr>
            <a:endParaRPr lang="cs-CZ"/>
          </a:p>
        </p:txBody>
      </p:sp>
      <p:sp>
        <p:nvSpPr>
          <p:cNvPr id="6" name="Zástupný symbol pro číslo snímku 4"/>
          <p:cNvSpPr>
            <a:spLocks noGrp="1"/>
          </p:cNvSpPr>
          <p:nvPr>
            <p:ph type="sldNum" sz="quarter" idx="12"/>
          </p:nvPr>
        </p:nvSpPr>
        <p:spPr/>
        <p:txBody>
          <a:bodyPr/>
          <a:lstStyle>
            <a:lvl1pPr>
              <a:defRPr/>
            </a:lvl1pPr>
          </a:lstStyle>
          <a:p>
            <a:pPr>
              <a:defRPr/>
            </a:pPr>
            <a:fld id="{52285958-6FB7-42E1-8392-994FA65B6354}" type="slidenum">
              <a:rPr lang="cs-CZ"/>
              <a:pPr>
                <a:defRPr/>
              </a:pPr>
              <a:t>‹#›</a:t>
            </a:fld>
            <a:endParaRPr lang="cs-CZ"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858000" y="549276"/>
            <a:ext cx="1828800" cy="5851525"/>
          </a:xfrm>
        </p:spPr>
        <p:txBody>
          <a:bodyPr vert="eaVert"/>
          <a:lstStyle/>
          <a:p>
            <a:r>
              <a:rPr lang="cs-CZ" smtClean="0"/>
              <a:t>Kliknutím lze upravit styl.</a:t>
            </a:r>
            <a:endParaRPr lang="en-US"/>
          </a:p>
        </p:txBody>
      </p:sp>
      <p:sp>
        <p:nvSpPr>
          <p:cNvPr id="3" name="Zástupný symbol pro svislý text 2"/>
          <p:cNvSpPr>
            <a:spLocks noGrp="1"/>
          </p:cNvSpPr>
          <p:nvPr>
            <p:ph type="body" orient="vert" idx="1"/>
          </p:nvPr>
        </p:nvSpPr>
        <p:spPr>
          <a:xfrm>
            <a:off x="457200" y="549276"/>
            <a:ext cx="6248400" cy="5851525"/>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Zástupný symbol pro datum 3"/>
          <p:cNvSpPr>
            <a:spLocks noGrp="1"/>
          </p:cNvSpPr>
          <p:nvPr>
            <p:ph type="dt" sz="half" idx="10"/>
          </p:nvPr>
        </p:nvSpPr>
        <p:spPr/>
        <p:txBody>
          <a:bodyPr/>
          <a:lstStyle>
            <a:lvl1pPr>
              <a:defRPr/>
            </a:lvl1pPr>
          </a:lstStyle>
          <a:p>
            <a:pPr>
              <a:defRPr/>
            </a:pPr>
            <a:fld id="{070A30FB-3F7E-4E8D-B09A-DDD1C01292BE}" type="datetimeFigureOut">
              <a:rPr lang="cs-CZ"/>
              <a:pPr>
                <a:defRPr/>
              </a:pPr>
              <a:t>29.1.2014</a:t>
            </a:fld>
            <a:endParaRPr lang="cs-CZ" dirty="0"/>
          </a:p>
        </p:txBody>
      </p:sp>
      <p:sp>
        <p:nvSpPr>
          <p:cNvPr id="5" name="Zástupný symbol pro zápatí 4"/>
          <p:cNvSpPr>
            <a:spLocks noGrp="1"/>
          </p:cNvSpPr>
          <p:nvPr>
            <p:ph type="ftr" sz="quarter" idx="11"/>
          </p:nvPr>
        </p:nvSpPr>
        <p:spPr/>
        <p:txBody>
          <a:bodyPr/>
          <a:lstStyle>
            <a:lvl1pPr>
              <a:defRPr/>
            </a:lvl1pPr>
          </a:lstStyle>
          <a:p>
            <a:pPr>
              <a:defRPr/>
            </a:pPr>
            <a:endParaRPr lang="cs-CZ"/>
          </a:p>
        </p:txBody>
      </p:sp>
      <p:sp>
        <p:nvSpPr>
          <p:cNvPr id="6" name="Zástupný symbol pro číslo snímku 5"/>
          <p:cNvSpPr>
            <a:spLocks noGrp="1"/>
          </p:cNvSpPr>
          <p:nvPr>
            <p:ph type="sldNum" sz="quarter" idx="12"/>
          </p:nvPr>
        </p:nvSpPr>
        <p:spPr/>
        <p:txBody>
          <a:bodyPr/>
          <a:lstStyle>
            <a:lvl1pPr>
              <a:defRPr/>
            </a:lvl1pPr>
          </a:lstStyle>
          <a:p>
            <a:pPr>
              <a:defRPr/>
            </a:pPr>
            <a:fld id="{FFDEBFDC-C1CC-4F4C-B825-251A056685B8}" type="slidenum">
              <a:rPr lang="cs-CZ"/>
              <a:pPr>
                <a:defRPr/>
              </a:pPr>
              <a:t>‹#›</a:t>
            </a:fld>
            <a:endParaRPr lang="cs-CZ"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2" name="Nadpis 21"/>
          <p:cNvSpPr>
            <a:spLocks noGrp="1"/>
          </p:cNvSpPr>
          <p:nvPr>
            <p:ph type="title"/>
          </p:nvPr>
        </p:nvSpPr>
        <p:spPr/>
        <p:txBody>
          <a:bodyPr/>
          <a:lstStyle/>
          <a:p>
            <a:r>
              <a:rPr lang="cs-CZ" smtClean="0"/>
              <a:t>Kliknutím lze upravit styl.</a:t>
            </a:r>
            <a:endParaRPr lang="en-US"/>
          </a:p>
        </p:txBody>
      </p:sp>
      <p:sp>
        <p:nvSpPr>
          <p:cNvPr id="27" name="Zástupný symbol pro obsah 26"/>
          <p:cNvSpPr>
            <a:spLocks noGrp="1"/>
          </p:cNvSpPr>
          <p:nvPr>
            <p:ph idx="1"/>
          </p:nvPr>
        </p:nvSpPr>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Zástupný symbol pro datum 24"/>
          <p:cNvSpPr>
            <a:spLocks noGrp="1"/>
          </p:cNvSpPr>
          <p:nvPr>
            <p:ph type="dt" sz="half" idx="10"/>
          </p:nvPr>
        </p:nvSpPr>
        <p:spPr/>
        <p:txBody>
          <a:bodyPr/>
          <a:lstStyle>
            <a:lvl1pPr>
              <a:defRPr/>
            </a:lvl1pPr>
          </a:lstStyle>
          <a:p>
            <a:pPr>
              <a:defRPr/>
            </a:pPr>
            <a:fld id="{807414B5-0374-45FA-98B4-DD844A8D3C91}" type="datetimeFigureOut">
              <a:rPr lang="cs-CZ"/>
              <a:pPr>
                <a:defRPr/>
              </a:pPr>
              <a:t>29.1.2014</a:t>
            </a:fld>
            <a:endParaRPr lang="cs-CZ" dirty="0"/>
          </a:p>
        </p:txBody>
      </p:sp>
      <p:sp>
        <p:nvSpPr>
          <p:cNvPr id="5" name="Zástupný symbol pro zápatí 18"/>
          <p:cNvSpPr>
            <a:spLocks noGrp="1"/>
          </p:cNvSpPr>
          <p:nvPr>
            <p:ph type="ftr" sz="quarter" idx="11"/>
          </p:nvPr>
        </p:nvSpPr>
        <p:spPr>
          <a:xfrm>
            <a:off x="3581400" y="76200"/>
            <a:ext cx="2895600" cy="288925"/>
          </a:xfrm>
        </p:spPr>
        <p:txBody>
          <a:bodyPr/>
          <a:lstStyle>
            <a:lvl1pPr>
              <a:defRPr/>
            </a:lvl1pPr>
          </a:lstStyle>
          <a:p>
            <a:pPr>
              <a:defRPr/>
            </a:pPr>
            <a:endParaRPr lang="cs-CZ"/>
          </a:p>
        </p:txBody>
      </p:sp>
      <p:sp>
        <p:nvSpPr>
          <p:cNvPr id="6" name="Zástupný symbol pro číslo snímku 15"/>
          <p:cNvSpPr>
            <a:spLocks noGrp="1"/>
          </p:cNvSpPr>
          <p:nvPr>
            <p:ph type="sldNum" sz="quarter" idx="12"/>
          </p:nvPr>
        </p:nvSpPr>
        <p:spPr>
          <a:xfrm>
            <a:off x="8229600" y="6473825"/>
            <a:ext cx="758825" cy="247650"/>
          </a:xfrm>
        </p:spPr>
        <p:txBody>
          <a:bodyPr/>
          <a:lstStyle>
            <a:lvl1pPr>
              <a:defRPr/>
            </a:lvl1pPr>
          </a:lstStyle>
          <a:p>
            <a:pPr>
              <a:defRPr/>
            </a:pPr>
            <a:fld id="{2CEC2112-7303-427D-A28B-79E596D5B7F8}" type="slidenum">
              <a:rPr lang="cs-CZ"/>
              <a:pPr>
                <a:defRPr/>
              </a:pPr>
              <a:t>‹#›</a:t>
            </a:fld>
            <a:endParaRPr lang="cs-CZ"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áhlaví části">
    <p:spTree>
      <p:nvGrpSpPr>
        <p:cNvPr id="1" name=""/>
        <p:cNvGrpSpPr/>
        <p:nvPr/>
      </p:nvGrpSpPr>
      <p:grpSpPr>
        <a:xfrm>
          <a:off x="0" y="0"/>
          <a:ext cx="0" cy="0"/>
          <a:chOff x="0" y="0"/>
          <a:chExt cx="0" cy="0"/>
        </a:xfrm>
      </p:grpSpPr>
      <p:sp>
        <p:nvSpPr>
          <p:cNvPr id="4" name="Přímá spojnice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6" name="Zástupný symbol pro text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cs-CZ" smtClean="0"/>
              <a:t>Kliknutím lze upravit styly předlohy textu.</a:t>
            </a:r>
          </a:p>
        </p:txBody>
      </p:sp>
      <p:sp>
        <p:nvSpPr>
          <p:cNvPr id="8" name="Nadpis 7"/>
          <p:cNvSpPr>
            <a:spLocks noGrp="1"/>
          </p:cNvSpPr>
          <p:nvPr>
            <p:ph type="title"/>
          </p:nvPr>
        </p:nvSpPr>
        <p:spPr>
          <a:xfrm>
            <a:off x="180475" y="2947085"/>
            <a:ext cx="8686800" cy="1184825"/>
          </a:xfrm>
        </p:spPr>
        <p:txBody>
          <a:bodyPr rtlCol="0" anchor="t"/>
          <a:lstStyle>
            <a:lvl1pPr algn="r">
              <a:defRPr/>
            </a:lvl1pPr>
          </a:lstStyle>
          <a:p>
            <a:r>
              <a:rPr lang="cs-CZ" smtClean="0"/>
              <a:t>Kliknutím lze upravit styl.</a:t>
            </a:r>
            <a:endParaRPr lang="en-US"/>
          </a:p>
        </p:txBody>
      </p:sp>
      <p:sp>
        <p:nvSpPr>
          <p:cNvPr id="5" name="Zástupný symbol pro datum 18"/>
          <p:cNvSpPr>
            <a:spLocks noGrp="1"/>
          </p:cNvSpPr>
          <p:nvPr>
            <p:ph type="dt" sz="half" idx="10"/>
          </p:nvPr>
        </p:nvSpPr>
        <p:spPr/>
        <p:txBody>
          <a:bodyPr/>
          <a:lstStyle>
            <a:lvl1pPr>
              <a:defRPr/>
            </a:lvl1pPr>
          </a:lstStyle>
          <a:p>
            <a:pPr>
              <a:defRPr/>
            </a:pPr>
            <a:fld id="{D410939B-B90B-46E0-88C4-165D5C44AC17}" type="datetimeFigureOut">
              <a:rPr lang="cs-CZ"/>
              <a:pPr>
                <a:defRPr/>
              </a:pPr>
              <a:t>29.1.2014</a:t>
            </a:fld>
            <a:endParaRPr lang="cs-CZ" dirty="0"/>
          </a:p>
        </p:txBody>
      </p:sp>
      <p:sp>
        <p:nvSpPr>
          <p:cNvPr id="7" name="Zástupný symbol pro zápatí 10"/>
          <p:cNvSpPr>
            <a:spLocks noGrp="1"/>
          </p:cNvSpPr>
          <p:nvPr>
            <p:ph type="ftr" sz="quarter" idx="11"/>
          </p:nvPr>
        </p:nvSpPr>
        <p:spPr/>
        <p:txBody>
          <a:bodyPr/>
          <a:lstStyle>
            <a:lvl1pPr>
              <a:defRPr/>
            </a:lvl1pPr>
          </a:lstStyle>
          <a:p>
            <a:pPr>
              <a:defRPr/>
            </a:pPr>
            <a:endParaRPr lang="cs-CZ"/>
          </a:p>
        </p:txBody>
      </p:sp>
      <p:sp>
        <p:nvSpPr>
          <p:cNvPr id="9" name="Zástupný symbol pro číslo snímku 15"/>
          <p:cNvSpPr>
            <a:spLocks noGrp="1"/>
          </p:cNvSpPr>
          <p:nvPr>
            <p:ph type="sldNum" sz="quarter" idx="12"/>
          </p:nvPr>
        </p:nvSpPr>
        <p:spPr/>
        <p:txBody>
          <a:bodyPr/>
          <a:lstStyle>
            <a:lvl1pPr>
              <a:defRPr/>
            </a:lvl1pPr>
          </a:lstStyle>
          <a:p>
            <a:pPr>
              <a:defRPr/>
            </a:pPr>
            <a:fld id="{2FCA1D59-F61A-40F6-8F87-CF7A69476005}" type="slidenum">
              <a:rPr lang="cs-CZ"/>
              <a:pPr>
                <a:defRPr/>
              </a:pPr>
              <a:t>‹#›</a:t>
            </a:fld>
            <a:endParaRPr lang="cs-CZ"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0" name="Nadpis 19"/>
          <p:cNvSpPr>
            <a:spLocks noGrp="1"/>
          </p:cNvSpPr>
          <p:nvPr>
            <p:ph type="title"/>
          </p:nvPr>
        </p:nvSpPr>
        <p:spPr>
          <a:xfrm>
            <a:off x="301752" y="457200"/>
            <a:ext cx="8686800" cy="841248"/>
          </a:xfrm>
        </p:spPr>
        <p:txBody>
          <a:bodyPr/>
          <a:lstStyle/>
          <a:p>
            <a:r>
              <a:rPr lang="cs-CZ" smtClean="0"/>
              <a:t>Kliknutím lze upravit styl.</a:t>
            </a:r>
            <a:endParaRPr lang="en-US"/>
          </a:p>
        </p:txBody>
      </p:sp>
      <p:sp>
        <p:nvSpPr>
          <p:cNvPr id="14" name="Zástupný symbol pro obsah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13" name="Zástupný symbol pro obsah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5" name="Zástupný symbol pro datum 10"/>
          <p:cNvSpPr>
            <a:spLocks noGrp="1"/>
          </p:cNvSpPr>
          <p:nvPr>
            <p:ph type="dt" sz="half" idx="10"/>
          </p:nvPr>
        </p:nvSpPr>
        <p:spPr/>
        <p:txBody>
          <a:bodyPr/>
          <a:lstStyle>
            <a:lvl1pPr>
              <a:defRPr/>
            </a:lvl1pPr>
          </a:lstStyle>
          <a:p>
            <a:pPr>
              <a:defRPr/>
            </a:pPr>
            <a:fld id="{3D045ED7-BA01-4E21-B0FB-BF7FC8A97042}" type="datetimeFigureOut">
              <a:rPr lang="cs-CZ"/>
              <a:pPr>
                <a:defRPr/>
              </a:pPr>
              <a:t>29.1.2014</a:t>
            </a:fld>
            <a:endParaRPr lang="cs-CZ" dirty="0"/>
          </a:p>
        </p:txBody>
      </p:sp>
      <p:sp>
        <p:nvSpPr>
          <p:cNvPr id="6" name="Zástupný symbol pro zápatí 27"/>
          <p:cNvSpPr>
            <a:spLocks noGrp="1"/>
          </p:cNvSpPr>
          <p:nvPr>
            <p:ph type="ftr" sz="quarter" idx="11"/>
          </p:nvPr>
        </p:nvSpPr>
        <p:spPr/>
        <p:txBody>
          <a:bodyPr/>
          <a:lstStyle>
            <a:lvl1pPr>
              <a:defRPr/>
            </a:lvl1pPr>
          </a:lstStyle>
          <a:p>
            <a:pPr>
              <a:defRPr/>
            </a:pPr>
            <a:endParaRPr lang="cs-CZ"/>
          </a:p>
        </p:txBody>
      </p:sp>
      <p:sp>
        <p:nvSpPr>
          <p:cNvPr id="7" name="Zástupný symbol pro číslo snímku 4"/>
          <p:cNvSpPr>
            <a:spLocks noGrp="1"/>
          </p:cNvSpPr>
          <p:nvPr>
            <p:ph type="sldNum" sz="quarter" idx="12"/>
          </p:nvPr>
        </p:nvSpPr>
        <p:spPr/>
        <p:txBody>
          <a:bodyPr/>
          <a:lstStyle>
            <a:lvl1pPr>
              <a:defRPr/>
            </a:lvl1pPr>
          </a:lstStyle>
          <a:p>
            <a:pPr>
              <a:defRPr/>
            </a:pPr>
            <a:fld id="{2F86588D-4896-403E-83B4-1AD618CD98A9}" type="slidenum">
              <a:rPr lang="cs-CZ"/>
              <a:pPr>
                <a:defRPr/>
              </a:pPr>
              <a:t>‹#›</a:t>
            </a:fld>
            <a:endParaRPr lang="cs-CZ"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ovnání">
    <p:spTree>
      <p:nvGrpSpPr>
        <p:cNvPr id="1" name=""/>
        <p:cNvGrpSpPr/>
        <p:nvPr/>
      </p:nvGrpSpPr>
      <p:grpSpPr>
        <a:xfrm>
          <a:off x="0" y="0"/>
          <a:ext cx="0" cy="0"/>
          <a:chOff x="0" y="0"/>
          <a:chExt cx="0" cy="0"/>
        </a:xfrm>
      </p:grpSpPr>
      <p:sp>
        <p:nvSpPr>
          <p:cNvPr id="7" name="Přímá spojnice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29" name="Nadpis 28"/>
          <p:cNvSpPr>
            <a:spLocks noGrp="1"/>
          </p:cNvSpPr>
          <p:nvPr>
            <p:ph type="title"/>
          </p:nvPr>
        </p:nvSpPr>
        <p:spPr>
          <a:xfrm>
            <a:off x="304800" y="5410200"/>
            <a:ext cx="8610600" cy="882650"/>
          </a:xfrm>
        </p:spPr>
        <p:txBody>
          <a:bodyPr/>
          <a:lstStyle>
            <a:lvl1pPr>
              <a:defRPr/>
            </a:lvl1pPr>
          </a:lstStyle>
          <a:p>
            <a:r>
              <a:rPr lang="cs-CZ" smtClean="0"/>
              <a:t>Kliknutím lze upravit styl.</a:t>
            </a:r>
            <a:endParaRPr lang="en-US"/>
          </a:p>
        </p:txBody>
      </p:sp>
      <p:sp>
        <p:nvSpPr>
          <p:cNvPr id="13" name="Zástupný symbol pro text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cs-CZ" smtClean="0"/>
              <a:t>Kliknutím lze upravit styly předlohy textu.</a:t>
            </a:r>
          </a:p>
        </p:txBody>
      </p:sp>
      <p:sp>
        <p:nvSpPr>
          <p:cNvPr id="25" name="Zástupný symbol pro text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cs-CZ" smtClean="0"/>
              <a:t>Kliknutím lze upravit styly předlohy textu.</a:t>
            </a:r>
          </a:p>
        </p:txBody>
      </p:sp>
      <p:sp>
        <p:nvSpPr>
          <p:cNvPr id="4" name="Zástupný symbol pro obsah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28" name="Zástupný symbol pro obsah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8" name="Zástupný symbol pro datum 9"/>
          <p:cNvSpPr>
            <a:spLocks noGrp="1"/>
          </p:cNvSpPr>
          <p:nvPr>
            <p:ph type="dt" sz="half" idx="10"/>
          </p:nvPr>
        </p:nvSpPr>
        <p:spPr/>
        <p:txBody>
          <a:bodyPr/>
          <a:lstStyle>
            <a:lvl1pPr>
              <a:defRPr/>
            </a:lvl1pPr>
          </a:lstStyle>
          <a:p>
            <a:pPr>
              <a:defRPr/>
            </a:pPr>
            <a:fld id="{D1D2C195-F9B1-4930-9217-AF899A39BD43}" type="datetimeFigureOut">
              <a:rPr lang="cs-CZ"/>
              <a:pPr>
                <a:defRPr/>
              </a:pPr>
              <a:t>29.1.2014</a:t>
            </a:fld>
            <a:endParaRPr lang="cs-CZ" dirty="0"/>
          </a:p>
        </p:txBody>
      </p:sp>
      <p:sp>
        <p:nvSpPr>
          <p:cNvPr id="9" name="Zástupný symbol pro zápatí 5"/>
          <p:cNvSpPr>
            <a:spLocks noGrp="1"/>
          </p:cNvSpPr>
          <p:nvPr>
            <p:ph type="ftr" sz="quarter" idx="11"/>
          </p:nvPr>
        </p:nvSpPr>
        <p:spPr/>
        <p:txBody>
          <a:bodyPr/>
          <a:lstStyle>
            <a:lvl1pPr>
              <a:defRPr/>
            </a:lvl1pPr>
          </a:lstStyle>
          <a:p>
            <a:pPr>
              <a:defRPr/>
            </a:pPr>
            <a:endParaRPr lang="cs-CZ"/>
          </a:p>
        </p:txBody>
      </p:sp>
      <p:sp>
        <p:nvSpPr>
          <p:cNvPr id="10" name="Zástupný symbol pro číslo snímku 6"/>
          <p:cNvSpPr>
            <a:spLocks noGrp="1"/>
          </p:cNvSpPr>
          <p:nvPr>
            <p:ph type="sldNum" sz="quarter" idx="12"/>
          </p:nvPr>
        </p:nvSpPr>
        <p:spPr>
          <a:xfrm>
            <a:off x="8229600" y="6477000"/>
            <a:ext cx="762000" cy="247650"/>
          </a:xfrm>
        </p:spPr>
        <p:txBody>
          <a:bodyPr/>
          <a:lstStyle>
            <a:lvl1pPr>
              <a:defRPr/>
            </a:lvl1pPr>
          </a:lstStyle>
          <a:p>
            <a:pPr>
              <a:defRPr/>
            </a:pPr>
            <a:fld id="{69D58C21-1A9E-4B54-931B-29ADB422B78E}" type="slidenum">
              <a:rPr lang="cs-CZ"/>
              <a:pPr>
                <a:defRPr/>
              </a:pPr>
              <a:t>‹#›</a:t>
            </a:fld>
            <a:endParaRPr lang="cs-CZ"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30" name="Nadpis 29"/>
          <p:cNvSpPr>
            <a:spLocks noGrp="1"/>
          </p:cNvSpPr>
          <p:nvPr>
            <p:ph type="title"/>
          </p:nvPr>
        </p:nvSpPr>
        <p:spPr>
          <a:xfrm>
            <a:off x="301752" y="457200"/>
            <a:ext cx="8686800" cy="841248"/>
          </a:xfrm>
        </p:spPr>
        <p:txBody>
          <a:bodyPr/>
          <a:lstStyle/>
          <a:p>
            <a:r>
              <a:rPr lang="cs-CZ" smtClean="0"/>
              <a:t>Kliknutím lze upravit styl.</a:t>
            </a:r>
            <a:endParaRPr lang="en-US"/>
          </a:p>
        </p:txBody>
      </p:sp>
      <p:sp>
        <p:nvSpPr>
          <p:cNvPr id="3" name="Zástupný symbol pro datum 10"/>
          <p:cNvSpPr>
            <a:spLocks noGrp="1"/>
          </p:cNvSpPr>
          <p:nvPr>
            <p:ph type="dt" sz="half" idx="10"/>
          </p:nvPr>
        </p:nvSpPr>
        <p:spPr/>
        <p:txBody>
          <a:bodyPr/>
          <a:lstStyle>
            <a:lvl1pPr>
              <a:defRPr/>
            </a:lvl1pPr>
          </a:lstStyle>
          <a:p>
            <a:pPr>
              <a:defRPr/>
            </a:pPr>
            <a:fld id="{74512414-43CE-4FEB-A950-F9E86A57285F}" type="datetimeFigureOut">
              <a:rPr lang="cs-CZ"/>
              <a:pPr>
                <a:defRPr/>
              </a:pPr>
              <a:t>29.1.2014</a:t>
            </a:fld>
            <a:endParaRPr lang="cs-CZ" dirty="0"/>
          </a:p>
        </p:txBody>
      </p:sp>
      <p:sp>
        <p:nvSpPr>
          <p:cNvPr id="4" name="Zástupný symbol pro zápatí 27"/>
          <p:cNvSpPr>
            <a:spLocks noGrp="1"/>
          </p:cNvSpPr>
          <p:nvPr>
            <p:ph type="ftr" sz="quarter" idx="11"/>
          </p:nvPr>
        </p:nvSpPr>
        <p:spPr/>
        <p:txBody>
          <a:bodyPr/>
          <a:lstStyle>
            <a:lvl1pPr>
              <a:defRPr/>
            </a:lvl1pPr>
          </a:lstStyle>
          <a:p>
            <a:pPr>
              <a:defRPr/>
            </a:pPr>
            <a:endParaRPr lang="cs-CZ"/>
          </a:p>
        </p:txBody>
      </p:sp>
      <p:sp>
        <p:nvSpPr>
          <p:cNvPr id="5" name="Zástupný symbol pro číslo snímku 4"/>
          <p:cNvSpPr>
            <a:spLocks noGrp="1"/>
          </p:cNvSpPr>
          <p:nvPr>
            <p:ph type="sldNum" sz="quarter" idx="12"/>
          </p:nvPr>
        </p:nvSpPr>
        <p:spPr/>
        <p:txBody>
          <a:bodyPr/>
          <a:lstStyle>
            <a:lvl1pPr>
              <a:defRPr/>
            </a:lvl1pPr>
          </a:lstStyle>
          <a:p>
            <a:pPr>
              <a:defRPr/>
            </a:pPr>
            <a:fld id="{58D3B124-6017-4F1D-893A-C860AFEFBF63}" type="slidenum">
              <a:rPr lang="cs-CZ"/>
              <a:pPr>
                <a:defRPr/>
              </a:pPr>
              <a:t>‹#›</a:t>
            </a:fld>
            <a:endParaRPr lang="cs-CZ"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ázdný">
    <p:spTree>
      <p:nvGrpSpPr>
        <p:cNvPr id="1" name=""/>
        <p:cNvGrpSpPr/>
        <p:nvPr/>
      </p:nvGrpSpPr>
      <p:grpSpPr>
        <a:xfrm>
          <a:off x="0" y="0"/>
          <a:ext cx="0" cy="0"/>
          <a:chOff x="0" y="0"/>
          <a:chExt cx="0" cy="0"/>
        </a:xfrm>
      </p:grpSpPr>
      <p:sp>
        <p:nvSpPr>
          <p:cNvPr id="2" name="Zástupný symbol pro datum 2"/>
          <p:cNvSpPr>
            <a:spLocks noGrp="1"/>
          </p:cNvSpPr>
          <p:nvPr>
            <p:ph type="dt" sz="half" idx="10"/>
          </p:nvPr>
        </p:nvSpPr>
        <p:spPr/>
        <p:txBody>
          <a:bodyPr/>
          <a:lstStyle>
            <a:lvl1pPr>
              <a:defRPr/>
            </a:lvl1pPr>
          </a:lstStyle>
          <a:p>
            <a:pPr>
              <a:defRPr/>
            </a:pPr>
            <a:fld id="{0A9A651E-DE31-46C6-B827-397704F6BD47}" type="datetimeFigureOut">
              <a:rPr lang="cs-CZ"/>
              <a:pPr>
                <a:defRPr/>
              </a:pPr>
              <a:t>29.1.2014</a:t>
            </a:fld>
            <a:endParaRPr lang="cs-CZ" dirty="0"/>
          </a:p>
        </p:txBody>
      </p:sp>
      <p:sp>
        <p:nvSpPr>
          <p:cNvPr id="3" name="Zástupný symbol pro zápatí 23"/>
          <p:cNvSpPr>
            <a:spLocks noGrp="1"/>
          </p:cNvSpPr>
          <p:nvPr>
            <p:ph type="ftr" sz="quarter" idx="11"/>
          </p:nvPr>
        </p:nvSpPr>
        <p:spPr/>
        <p:txBody>
          <a:bodyPr/>
          <a:lstStyle>
            <a:lvl1pPr>
              <a:defRPr/>
            </a:lvl1pPr>
          </a:lstStyle>
          <a:p>
            <a:pPr>
              <a:defRPr/>
            </a:pPr>
            <a:endParaRPr lang="cs-CZ"/>
          </a:p>
        </p:txBody>
      </p:sp>
      <p:sp>
        <p:nvSpPr>
          <p:cNvPr id="4" name="Zástupný symbol pro číslo snímku 6"/>
          <p:cNvSpPr>
            <a:spLocks noGrp="1"/>
          </p:cNvSpPr>
          <p:nvPr>
            <p:ph type="sldNum" sz="quarter" idx="12"/>
          </p:nvPr>
        </p:nvSpPr>
        <p:spPr/>
        <p:txBody>
          <a:bodyPr/>
          <a:lstStyle>
            <a:lvl1pPr>
              <a:defRPr/>
            </a:lvl1pPr>
          </a:lstStyle>
          <a:p>
            <a:pPr>
              <a:defRPr/>
            </a:pPr>
            <a:fld id="{1AB35085-A7F6-4D3E-AEA3-B76778E31D18}" type="slidenum">
              <a:rPr lang="cs-CZ"/>
              <a:pPr>
                <a:defRPr/>
              </a:pPr>
              <a:t>‹#›</a:t>
            </a:fld>
            <a:endParaRPr lang="cs-CZ"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Obsah s titulkem">
    <p:spTree>
      <p:nvGrpSpPr>
        <p:cNvPr id="1" name=""/>
        <p:cNvGrpSpPr/>
        <p:nvPr/>
      </p:nvGrpSpPr>
      <p:grpSpPr>
        <a:xfrm>
          <a:off x="0" y="0"/>
          <a:ext cx="0" cy="0"/>
          <a:chOff x="0" y="0"/>
          <a:chExt cx="0" cy="0"/>
        </a:xfrm>
      </p:grpSpPr>
      <p:sp>
        <p:nvSpPr>
          <p:cNvPr id="5" name="Přímá spojnice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12" name="Nadpis 11"/>
          <p:cNvSpPr>
            <a:spLocks noGrp="1"/>
          </p:cNvSpPr>
          <p:nvPr>
            <p:ph type="title"/>
          </p:nvPr>
        </p:nvSpPr>
        <p:spPr>
          <a:xfrm>
            <a:off x="457200" y="5486400"/>
            <a:ext cx="8458200" cy="520700"/>
          </a:xfrm>
        </p:spPr>
        <p:txBody>
          <a:bodyPr/>
          <a:lstStyle>
            <a:lvl1pPr algn="l">
              <a:buNone/>
              <a:defRPr sz="2000" b="1"/>
            </a:lvl1pPr>
          </a:lstStyle>
          <a:p>
            <a:r>
              <a:rPr lang="cs-CZ" smtClean="0"/>
              <a:t>Kliknutím lze upravit styl.</a:t>
            </a:r>
            <a:endParaRPr lang="en-US"/>
          </a:p>
        </p:txBody>
      </p:sp>
      <p:sp>
        <p:nvSpPr>
          <p:cNvPr id="26" name="Zástupný symbol pro text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cs-CZ" smtClean="0"/>
              <a:t>Kliknutím lze upravit styly předlohy textu.</a:t>
            </a:r>
          </a:p>
        </p:txBody>
      </p:sp>
      <p:sp>
        <p:nvSpPr>
          <p:cNvPr id="14" name="Zástupný symbol pro obsah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6" name="Zástupný symbol pro datum 24"/>
          <p:cNvSpPr>
            <a:spLocks noGrp="1"/>
          </p:cNvSpPr>
          <p:nvPr>
            <p:ph type="dt" sz="half" idx="10"/>
          </p:nvPr>
        </p:nvSpPr>
        <p:spPr/>
        <p:txBody>
          <a:bodyPr/>
          <a:lstStyle>
            <a:lvl1pPr>
              <a:defRPr/>
            </a:lvl1pPr>
          </a:lstStyle>
          <a:p>
            <a:pPr>
              <a:defRPr/>
            </a:pPr>
            <a:fld id="{FBED6914-65E0-4904-92F5-CA5F394A45C2}" type="datetimeFigureOut">
              <a:rPr lang="cs-CZ"/>
              <a:pPr>
                <a:defRPr/>
              </a:pPr>
              <a:t>29.1.2014</a:t>
            </a:fld>
            <a:endParaRPr lang="cs-CZ" dirty="0"/>
          </a:p>
        </p:txBody>
      </p:sp>
      <p:sp>
        <p:nvSpPr>
          <p:cNvPr id="7" name="Zástupný symbol pro zápatí 28"/>
          <p:cNvSpPr>
            <a:spLocks noGrp="1"/>
          </p:cNvSpPr>
          <p:nvPr>
            <p:ph type="ftr" sz="quarter" idx="11"/>
          </p:nvPr>
        </p:nvSpPr>
        <p:spPr/>
        <p:txBody>
          <a:bodyPr/>
          <a:lstStyle>
            <a:lvl1pPr>
              <a:defRPr/>
            </a:lvl1pPr>
          </a:lstStyle>
          <a:p>
            <a:pPr>
              <a:defRPr/>
            </a:pPr>
            <a:endParaRPr lang="cs-CZ"/>
          </a:p>
        </p:txBody>
      </p:sp>
      <p:sp>
        <p:nvSpPr>
          <p:cNvPr id="8" name="Zástupný symbol pro číslo snímku 6"/>
          <p:cNvSpPr>
            <a:spLocks noGrp="1"/>
          </p:cNvSpPr>
          <p:nvPr>
            <p:ph type="sldNum" sz="quarter" idx="12"/>
          </p:nvPr>
        </p:nvSpPr>
        <p:spPr/>
        <p:txBody>
          <a:bodyPr/>
          <a:lstStyle>
            <a:lvl1pPr>
              <a:defRPr/>
            </a:lvl1pPr>
          </a:lstStyle>
          <a:p>
            <a:pPr>
              <a:defRPr/>
            </a:pPr>
            <a:fld id="{BE1649E2-6091-496F-9E6F-5CFFA2562DD4}" type="slidenum">
              <a:rPr lang="cs-CZ"/>
              <a:pPr>
                <a:defRPr/>
              </a:pPr>
              <a:t>‹#›</a:t>
            </a:fld>
            <a:endParaRPr lang="cs-CZ"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spTree>
      <p:nvGrpSpPr>
        <p:cNvPr id="1" name=""/>
        <p:cNvGrpSpPr/>
        <p:nvPr/>
      </p:nvGrpSpPr>
      <p:grpSpPr>
        <a:xfrm>
          <a:off x="0" y="0"/>
          <a:ext cx="0" cy="0"/>
          <a:chOff x="0" y="0"/>
          <a:chExt cx="0" cy="0"/>
        </a:xfrm>
      </p:grpSpPr>
      <p:sp>
        <p:nvSpPr>
          <p:cNvPr id="13" name="Zástupný symbol pro obrázek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cs-CZ" noProof="0" dirty="0" smtClean="0"/>
              <a:t>Kliknutím na ikonu přidáte obrázek.</a:t>
            </a:r>
            <a:endParaRPr lang="en-US" noProof="0" dirty="0"/>
          </a:p>
        </p:txBody>
      </p:sp>
      <p:sp>
        <p:nvSpPr>
          <p:cNvPr id="17" name="Nadpis 16"/>
          <p:cNvSpPr>
            <a:spLocks noGrp="1"/>
          </p:cNvSpPr>
          <p:nvPr>
            <p:ph type="title"/>
          </p:nvPr>
        </p:nvSpPr>
        <p:spPr>
          <a:xfrm>
            <a:off x="381000" y="4993760"/>
            <a:ext cx="5867400" cy="522288"/>
          </a:xfrm>
        </p:spPr>
        <p:txBody>
          <a:bodyPr/>
          <a:lstStyle>
            <a:lvl1pPr algn="l">
              <a:buNone/>
              <a:defRPr sz="2000" b="1"/>
            </a:lvl1pPr>
          </a:lstStyle>
          <a:p>
            <a:r>
              <a:rPr lang="cs-CZ" smtClean="0"/>
              <a:t>Kliknutím lze upravit styl.</a:t>
            </a:r>
            <a:endParaRPr lang="en-US"/>
          </a:p>
        </p:txBody>
      </p:sp>
      <p:sp>
        <p:nvSpPr>
          <p:cNvPr id="26" name="Zástupný symbol pro text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cs-CZ" smtClean="0"/>
              <a:t>Kliknutím lze upravit styly předlohy textu.</a:t>
            </a:r>
          </a:p>
        </p:txBody>
      </p:sp>
      <p:sp>
        <p:nvSpPr>
          <p:cNvPr id="5" name="Zástupný symbol pro datum 6"/>
          <p:cNvSpPr>
            <a:spLocks noGrp="1"/>
          </p:cNvSpPr>
          <p:nvPr>
            <p:ph type="dt" sz="half" idx="10"/>
          </p:nvPr>
        </p:nvSpPr>
        <p:spPr/>
        <p:txBody>
          <a:bodyPr/>
          <a:lstStyle>
            <a:lvl1pPr>
              <a:defRPr/>
            </a:lvl1pPr>
          </a:lstStyle>
          <a:p>
            <a:pPr>
              <a:defRPr/>
            </a:pPr>
            <a:fld id="{8DB49306-93E6-40C3-96EA-7ED2C727C005}" type="datetimeFigureOut">
              <a:rPr lang="cs-CZ"/>
              <a:pPr>
                <a:defRPr/>
              </a:pPr>
              <a:t>29.1.2014</a:t>
            </a:fld>
            <a:endParaRPr lang="cs-CZ" dirty="0"/>
          </a:p>
        </p:txBody>
      </p:sp>
      <p:sp>
        <p:nvSpPr>
          <p:cNvPr id="6" name="Zástupný symbol pro zápatí 4"/>
          <p:cNvSpPr>
            <a:spLocks noGrp="1"/>
          </p:cNvSpPr>
          <p:nvPr>
            <p:ph type="ftr" sz="quarter" idx="11"/>
          </p:nvPr>
        </p:nvSpPr>
        <p:spPr/>
        <p:txBody>
          <a:bodyPr/>
          <a:lstStyle>
            <a:lvl1pPr>
              <a:defRPr/>
            </a:lvl1pPr>
          </a:lstStyle>
          <a:p>
            <a:pPr>
              <a:defRPr/>
            </a:pPr>
            <a:endParaRPr lang="cs-CZ"/>
          </a:p>
        </p:txBody>
      </p:sp>
      <p:sp>
        <p:nvSpPr>
          <p:cNvPr id="7" name="Zástupný symbol pro číslo snímku 30"/>
          <p:cNvSpPr>
            <a:spLocks noGrp="1"/>
          </p:cNvSpPr>
          <p:nvPr>
            <p:ph type="sldNum" sz="quarter" idx="12"/>
          </p:nvPr>
        </p:nvSpPr>
        <p:spPr/>
        <p:txBody>
          <a:bodyPr/>
          <a:lstStyle>
            <a:lvl1pPr>
              <a:defRPr/>
            </a:lvl1pPr>
          </a:lstStyle>
          <a:p>
            <a:pPr>
              <a:defRPr/>
            </a:pPr>
            <a:fld id="{FE264006-9261-46C4-89EA-D3053BFFB411}" type="slidenum">
              <a:rPr lang="cs-CZ"/>
              <a:pPr>
                <a:defRPr/>
              </a:pPr>
              <a:t>‹#›</a:t>
            </a:fld>
            <a:endParaRPr lang="cs-CZ"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římá spojnice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1029" name="Zástupný symbol pro text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smtClean="0"/>
          </a:p>
        </p:txBody>
      </p:sp>
      <p:sp>
        <p:nvSpPr>
          <p:cNvPr id="11" name="Zástupný symbol pro datum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smtClean="0">
                <a:solidFill>
                  <a:schemeClr val="accent1">
                    <a:shade val="75000"/>
                  </a:schemeClr>
                </a:solidFill>
              </a:defRPr>
            </a:lvl1pPr>
          </a:lstStyle>
          <a:p>
            <a:pPr>
              <a:defRPr/>
            </a:pPr>
            <a:fld id="{D598AD12-C37A-41B6-A2F7-57CA54B6973B}" type="datetimeFigureOut">
              <a:rPr lang="cs-CZ"/>
              <a:pPr>
                <a:defRPr/>
              </a:pPr>
              <a:t>29.1.2014</a:t>
            </a:fld>
            <a:endParaRPr lang="cs-CZ" dirty="0"/>
          </a:p>
        </p:txBody>
      </p:sp>
      <p:sp>
        <p:nvSpPr>
          <p:cNvPr id="28" name="Zástupný symbol pro zápatí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dirty="0">
                <a:solidFill>
                  <a:schemeClr val="accent1">
                    <a:shade val="75000"/>
                  </a:schemeClr>
                </a:solidFill>
              </a:defRPr>
            </a:lvl1pPr>
          </a:lstStyle>
          <a:p>
            <a:pPr>
              <a:defRPr/>
            </a:pPr>
            <a:endParaRPr lang="cs-CZ"/>
          </a:p>
        </p:txBody>
      </p:sp>
      <p:sp>
        <p:nvSpPr>
          <p:cNvPr id="5" name="Zástupný symbol pro číslo snímku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smtClean="0">
                <a:solidFill>
                  <a:schemeClr val="accent1">
                    <a:shade val="75000"/>
                  </a:schemeClr>
                </a:solidFill>
              </a:defRPr>
            </a:lvl1pPr>
          </a:lstStyle>
          <a:p>
            <a:pPr>
              <a:defRPr/>
            </a:pPr>
            <a:fld id="{5330D187-95F4-4FB5-A12B-498D53B1D933}" type="slidenum">
              <a:rPr lang="cs-CZ"/>
              <a:pPr>
                <a:defRPr/>
              </a:pPr>
              <a:t>‹#›</a:t>
            </a:fld>
            <a:endParaRPr lang="cs-CZ" dirty="0"/>
          </a:p>
        </p:txBody>
      </p:sp>
      <p:sp>
        <p:nvSpPr>
          <p:cNvPr id="10" name="Zástupný symbol pro nadpis 9"/>
          <p:cNvSpPr>
            <a:spLocks noGrp="1"/>
          </p:cNvSpPr>
          <p:nvPr>
            <p:ph type="title"/>
          </p:nvPr>
        </p:nvSpPr>
        <p:spPr>
          <a:xfrm>
            <a:off x="304800" y="457200"/>
            <a:ext cx="8686800" cy="838200"/>
          </a:xfrm>
          <a:prstGeom prst="rect">
            <a:avLst/>
          </a:prstGeom>
        </p:spPr>
        <p:txBody>
          <a:bodyPr vert="horz" anchor="ctr">
            <a:normAutofit/>
          </a:bodyPr>
          <a:lstStyle/>
          <a:p>
            <a:r>
              <a:rPr lang="cs-CZ" smtClean="0"/>
              <a:t>Kliknutím lze upravit styl.</a:t>
            </a:r>
            <a:endParaRPr lang="en-US"/>
          </a:p>
        </p:txBody>
      </p:sp>
      <p:sp>
        <p:nvSpPr>
          <p:cNvPr id="9" name="Přímá spojnice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
        <p:nvSpPr>
          <p:cNvPr id="12" name="Přímá spojnice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5" r:id="rId4"/>
    <p:sldLayoutId id="2147483699" r:id="rId5"/>
    <p:sldLayoutId id="2147483694" r:id="rId6"/>
    <p:sldLayoutId id="2147483700" r:id="rId7"/>
    <p:sldLayoutId id="2147483701" r:id="rId8"/>
    <p:sldLayoutId id="2147483702" r:id="rId9"/>
    <p:sldLayoutId id="2147483693" r:id="rId10"/>
    <p:sldLayoutId id="2147483703" r:id="rId11"/>
  </p:sldLayoutIdLst>
  <p:txStyles>
    <p:titleStyle>
      <a:lvl1pPr algn="l" rtl="0" fontAlgn="base">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fontAlgn="base">
        <a:spcBef>
          <a:spcPct val="0"/>
        </a:spcBef>
        <a:spcAft>
          <a:spcPct val="0"/>
        </a:spcAft>
        <a:defRPr sz="3600">
          <a:solidFill>
            <a:schemeClr val="tx2"/>
          </a:solidFill>
          <a:latin typeface="Franklin Gothic Medium" pitchFamily="34" charset="0"/>
        </a:defRPr>
      </a:lvl2pPr>
      <a:lvl3pPr algn="l" rtl="0" fontAlgn="base">
        <a:spcBef>
          <a:spcPct val="0"/>
        </a:spcBef>
        <a:spcAft>
          <a:spcPct val="0"/>
        </a:spcAft>
        <a:defRPr sz="3600">
          <a:solidFill>
            <a:schemeClr val="tx2"/>
          </a:solidFill>
          <a:latin typeface="Franklin Gothic Medium" pitchFamily="34" charset="0"/>
        </a:defRPr>
      </a:lvl3pPr>
      <a:lvl4pPr algn="l" rtl="0" fontAlgn="base">
        <a:spcBef>
          <a:spcPct val="0"/>
        </a:spcBef>
        <a:spcAft>
          <a:spcPct val="0"/>
        </a:spcAft>
        <a:defRPr sz="3600">
          <a:solidFill>
            <a:schemeClr val="tx2"/>
          </a:solidFill>
          <a:latin typeface="Franklin Gothic Medium" pitchFamily="34" charset="0"/>
        </a:defRPr>
      </a:lvl4pPr>
      <a:lvl5pPr algn="l" rtl="0" fontAlgn="base">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fontAlgn="base">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fontAlgn="base">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fontAlgn="base">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fontAlgn="base">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fontAlgn="base">
        <a:spcBef>
          <a:spcPct val="20000"/>
        </a:spcBef>
        <a:spcAft>
          <a:spcPct val="0"/>
        </a:spcAft>
        <a:buClr>
          <a:schemeClr val="accent1"/>
        </a:buClr>
        <a:buSzPct val="60000"/>
        <a:buFont typeface="Wingdings 2"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VY_12_INOVACE_01B_27_b_Obsluhoval%20jsem%20anglick&#233;ho%20kr&#225;le.docx"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64" name="Group 28"/>
          <p:cNvGraphicFramePr>
            <a:graphicFrameLocks noGrp="1"/>
          </p:cNvGraphicFramePr>
          <p:nvPr/>
        </p:nvGraphicFramePr>
        <p:xfrm>
          <a:off x="614363" y="2816225"/>
          <a:ext cx="8137525" cy="2966640"/>
        </p:xfrm>
        <a:graphic>
          <a:graphicData uri="http://schemas.openxmlformats.org/drawingml/2006/table">
            <a:tbl>
              <a:tblPr/>
              <a:tblGrid>
                <a:gridCol w="1941512"/>
                <a:gridCol w="6196013"/>
              </a:tblGrid>
              <a:tr h="863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dirty="0" smtClean="0">
                          <a:ln>
                            <a:noFill/>
                          </a:ln>
                          <a:solidFill>
                            <a:srgbClr val="2C3036"/>
                          </a:solidFill>
                          <a:effectLst/>
                          <a:latin typeface="Calibri" pitchFamily="34" charset="0"/>
                          <a:cs typeface="Arial" charset="0"/>
                        </a:rPr>
                        <a:t>ŠKOLA:</a:t>
                      </a:r>
                      <a:endParaRPr kumimoji="0" lang="cs-CZ" sz="1800" b="1" i="0" u="none" strike="noStrike" cap="none" normalizeH="0" baseline="0" dirty="0" smtClean="0">
                        <a:ln>
                          <a:noFill/>
                        </a:ln>
                        <a:solidFill>
                          <a:srgbClr val="FFFFFF"/>
                        </a:solidFill>
                        <a:effectLst/>
                        <a:latin typeface="Franklin Gothic Book" pitchFamily="34" charset="0"/>
                        <a:cs typeface="Arial" charset="0"/>
                      </a:endParaRP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smtClean="0">
                          <a:ln>
                            <a:noFill/>
                          </a:ln>
                          <a:solidFill>
                            <a:srgbClr val="2C3036"/>
                          </a:solidFill>
                          <a:effectLst/>
                          <a:latin typeface="Calibri" pitchFamily="34" charset="0"/>
                          <a:cs typeface="Arial" charset="0"/>
                        </a:rPr>
                        <a:t>Gymnázium, Chomutov, Mostecká 3000, příspěvková organizace</a:t>
                      </a:r>
                      <a:endParaRPr kumimoji="0" lang="cs-CZ" sz="1800" b="1" i="0" u="none" strike="noStrike" cap="none" normalizeH="0" baseline="0" smtClean="0">
                        <a:ln>
                          <a:noFill/>
                        </a:ln>
                        <a:solidFill>
                          <a:srgbClr val="FFFFFF"/>
                        </a:solidFill>
                        <a:effectLst/>
                        <a:latin typeface="Franklin Gothic Book" pitchFamily="34" charset="0"/>
                        <a:cs typeface="Arial" charset="0"/>
                      </a:endParaRP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smtClean="0">
                          <a:ln>
                            <a:noFill/>
                          </a:ln>
                          <a:solidFill>
                            <a:srgbClr val="2C3036"/>
                          </a:solidFill>
                          <a:effectLst/>
                          <a:latin typeface="Calibri" pitchFamily="34" charset="0"/>
                          <a:cs typeface="Arial" charset="0"/>
                        </a:rPr>
                        <a:t>AUTOR:</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0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smtClean="0">
                          <a:ln>
                            <a:noFill/>
                          </a:ln>
                          <a:solidFill>
                            <a:srgbClr val="2C3036"/>
                          </a:solidFill>
                          <a:effectLst/>
                          <a:latin typeface="Calibri" pitchFamily="34" charset="0"/>
                          <a:cs typeface="Arial" charset="0"/>
                        </a:rPr>
                        <a:t>PaedDr. Jan Micka</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0CD"/>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smtClean="0">
                          <a:ln>
                            <a:noFill/>
                          </a:ln>
                          <a:solidFill>
                            <a:srgbClr val="2C3036"/>
                          </a:solidFill>
                          <a:effectLst/>
                          <a:latin typeface="Calibri" pitchFamily="34" charset="0"/>
                          <a:cs typeface="Arial" charset="0"/>
                        </a:rPr>
                        <a:t>NÁZEV:</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dirty="0" smtClean="0">
                          <a:ln>
                            <a:noFill/>
                          </a:ln>
                          <a:solidFill>
                            <a:srgbClr val="2C3036"/>
                          </a:solidFill>
                          <a:effectLst/>
                          <a:latin typeface="Calibri" pitchFamily="34" charset="0"/>
                          <a:cs typeface="Arial" charset="0"/>
                        </a:rPr>
                        <a:t>VY_12_INOVACE_01B_27_ Bohumil Hrabal – normalizace</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8"/>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smtClean="0">
                          <a:ln>
                            <a:noFill/>
                          </a:ln>
                          <a:solidFill>
                            <a:srgbClr val="2C3036"/>
                          </a:solidFill>
                          <a:effectLst/>
                          <a:latin typeface="Calibri" pitchFamily="34" charset="0"/>
                          <a:cs typeface="Arial" charset="0"/>
                        </a:rPr>
                        <a:t>TEMA:</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0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smtClean="0">
                          <a:ln>
                            <a:noFill/>
                          </a:ln>
                          <a:solidFill>
                            <a:schemeClr val="tx2"/>
                          </a:solidFill>
                          <a:effectLst/>
                          <a:latin typeface="Calibri" pitchFamily="34" charset="0"/>
                        </a:rPr>
                        <a:t>Česká literatura 20. století</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cs-CZ" sz="1800" b="1" i="0" u="none" strike="noStrike" cap="none" normalizeH="0" baseline="0" smtClean="0">
                        <a:ln>
                          <a:noFill/>
                        </a:ln>
                        <a:solidFill>
                          <a:srgbClr val="2C3036"/>
                        </a:solidFill>
                        <a:effectLst/>
                        <a:latin typeface="Calibri" pitchFamily="34" charset="0"/>
                        <a:cs typeface="Arial" charset="0"/>
                      </a:endParaRP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0CD"/>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smtClean="0">
                          <a:ln>
                            <a:noFill/>
                          </a:ln>
                          <a:solidFill>
                            <a:srgbClr val="2C3036"/>
                          </a:solidFill>
                          <a:effectLst/>
                          <a:latin typeface="Calibri" pitchFamily="34" charset="0"/>
                          <a:cs typeface="Arial" charset="0"/>
                        </a:rPr>
                        <a:t>ČÍSLO PROJEKTU:</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smtClean="0">
                          <a:ln>
                            <a:noFill/>
                          </a:ln>
                          <a:solidFill>
                            <a:srgbClr val="2C3036"/>
                          </a:solidFill>
                          <a:effectLst/>
                          <a:latin typeface="Calibri" pitchFamily="34" charset="0"/>
                          <a:cs typeface="Arial" charset="0"/>
                        </a:rPr>
                        <a:t>CZ.1.07/1.5.00/34.0816</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F0E8"/>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smtClean="0">
                          <a:ln>
                            <a:noFill/>
                          </a:ln>
                          <a:solidFill>
                            <a:srgbClr val="2C3036"/>
                          </a:solidFill>
                          <a:effectLst/>
                          <a:latin typeface="Calibri" pitchFamily="34" charset="0"/>
                          <a:cs typeface="Arial" charset="0"/>
                        </a:rPr>
                        <a:t>DATUM TVORBY:</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0C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cs-CZ" sz="1800" b="1" i="0" u="none" strike="noStrike" cap="none" normalizeH="0" baseline="0" smtClean="0">
                          <a:ln>
                            <a:noFill/>
                          </a:ln>
                          <a:solidFill>
                            <a:srgbClr val="2C3036"/>
                          </a:solidFill>
                          <a:effectLst/>
                          <a:latin typeface="Calibri" pitchFamily="34" charset="0"/>
                          <a:cs typeface="Arial" charset="0"/>
                        </a:rPr>
                        <a:t>2. 3. 2013</a:t>
                      </a:r>
                    </a:p>
                  </a:txBody>
                  <a:tcPr marL="91447" marR="91447" marT="45712" marB="4571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0CD"/>
                    </a:solidFill>
                  </a:tcPr>
                </a:tc>
              </a:tr>
            </a:tbl>
          </a:graphicData>
        </a:graphic>
      </p:graphicFrame>
      <p:pic>
        <p:nvPicPr>
          <p:cNvPr id="14360" name="Obrázek 2"/>
          <p:cNvPicPr>
            <a:picLocks noChangeAspect="1"/>
          </p:cNvPicPr>
          <p:nvPr/>
        </p:nvPicPr>
        <p:blipFill>
          <a:blip r:embed="rId3" cstate="print"/>
          <a:srcRect/>
          <a:stretch>
            <a:fillRect/>
          </a:stretch>
        </p:blipFill>
        <p:spPr bwMode="auto">
          <a:xfrm>
            <a:off x="1979613" y="908050"/>
            <a:ext cx="5407025" cy="1046163"/>
          </a:xfrm>
          <a:prstGeom prst="rect">
            <a:avLst/>
          </a:prstGeom>
          <a:noFill/>
          <a:ln w="9525">
            <a:noFill/>
            <a:miter lim="800000"/>
            <a:headEnd/>
            <a:tailEnd/>
          </a:ln>
        </p:spPr>
      </p:pic>
      <p:pic>
        <p:nvPicPr>
          <p:cNvPr id="14361" name="Picture 2"/>
          <p:cNvPicPr>
            <a:picLocks noChangeAspect="1" noChangeArrowheads="1"/>
          </p:cNvPicPr>
          <p:nvPr/>
        </p:nvPicPr>
        <p:blipFill>
          <a:blip r:embed="rId4" cstate="print"/>
          <a:srcRect/>
          <a:stretch>
            <a:fillRect/>
          </a:stretch>
        </p:blipFill>
        <p:spPr bwMode="auto">
          <a:xfrm>
            <a:off x="1619250" y="2927350"/>
            <a:ext cx="649288" cy="646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fontAlgn="auto">
              <a:spcAft>
                <a:spcPts val="0"/>
              </a:spcAft>
              <a:defRPr/>
            </a:pPr>
            <a:r>
              <a:rPr lang="cs-CZ" dirty="0" smtClean="0"/>
              <a:t>Obsluhoval jsem anglického krále</a:t>
            </a:r>
            <a:endParaRPr lang="cs-CZ" dirty="0"/>
          </a:p>
        </p:txBody>
      </p:sp>
      <p:sp>
        <p:nvSpPr>
          <p:cNvPr id="26626" name="Zástupný symbol pro obsah 2"/>
          <p:cNvSpPr>
            <a:spLocks noGrp="1"/>
          </p:cNvSpPr>
          <p:nvPr>
            <p:ph idx="1"/>
          </p:nvPr>
        </p:nvSpPr>
        <p:spPr/>
        <p:txBody>
          <a:bodyPr/>
          <a:lstStyle/>
          <a:p>
            <a:r>
              <a:rPr lang="cs-CZ" smtClean="0"/>
              <a:t>Napsáno během 18 dnů r. 1971</a:t>
            </a:r>
          </a:p>
          <a:p>
            <a:r>
              <a:rPr lang="cs-CZ" smtClean="0"/>
              <a:t>„Texty jsou psány v prudkém letním slunci (…). Nemoha hleděti na oslnivě bílé čtvrtky papíru, (…)psal jsem tedy ve světelném opojení automatickou metodou, světlo slunce mne tak oslepovalo, že jsem viděl jen obrysy třpytícího se stroje(…).“</a:t>
            </a:r>
          </a:p>
          <a:p>
            <a:r>
              <a:rPr lang="cs-CZ" smtClean="0"/>
              <a:t>Stejná úvodní i závěrečná věta každé kapitoly</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pPr fontAlgn="auto">
              <a:spcAft>
                <a:spcPts val="0"/>
              </a:spcAft>
              <a:defRPr/>
            </a:pPr>
            <a:r>
              <a:rPr lang="cs-CZ" dirty="0" smtClean="0"/>
              <a:t>Vydané knihy</a:t>
            </a:r>
            <a:br>
              <a:rPr lang="cs-CZ" dirty="0" smtClean="0"/>
            </a:br>
            <a:r>
              <a:rPr lang="cs-CZ" dirty="0" smtClean="0"/>
              <a:t>oficiální nakladatelství</a:t>
            </a:r>
            <a:br>
              <a:rPr lang="cs-CZ" dirty="0" smtClean="0"/>
            </a:br>
            <a:endParaRPr lang="cs-CZ" dirty="0"/>
          </a:p>
        </p:txBody>
      </p:sp>
      <p:sp>
        <p:nvSpPr>
          <p:cNvPr id="27650" name="Zástupný symbol pro obsah 2"/>
          <p:cNvSpPr>
            <a:spLocks noGrp="1"/>
          </p:cNvSpPr>
          <p:nvPr>
            <p:ph idx="1"/>
          </p:nvPr>
        </p:nvSpPr>
        <p:spPr/>
        <p:txBody>
          <a:bodyPr/>
          <a:lstStyle/>
          <a:p>
            <a:r>
              <a:rPr lang="cs-CZ" smtClean="0"/>
              <a:t>1975 – Tvorba otiskuje upravený a zkreslující rozhovor s B. H. („… chci po svém způsobu přispívat k tomu, aby mezi lidmi byly vztahy, jaké mají být mezi socialistickými lidmi.“ Tvorba 2/1975)</a:t>
            </a:r>
          </a:p>
          <a:p>
            <a:r>
              <a:rPr lang="cs-CZ" smtClean="0"/>
              <a:t>1976 – Postřižiny</a:t>
            </a:r>
          </a:p>
          <a:p>
            <a:r>
              <a:rPr lang="cs-CZ" smtClean="0"/>
              <a:t>1978 – Slavnosti sněženek</a:t>
            </a:r>
          </a:p>
          <a:p>
            <a:r>
              <a:rPr lang="cs-CZ" smtClean="0"/>
              <a:t>1981 – Kluby poezie, Harlekýnovy miliony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Obrázek 3"/>
          <p:cNvPicPr>
            <a:picLocks noChangeAspect="1"/>
          </p:cNvPicPr>
          <p:nvPr/>
        </p:nvPicPr>
        <p:blipFill>
          <a:blip r:embed="rId2" cstate="print"/>
          <a:srcRect/>
          <a:stretch>
            <a:fillRect/>
          </a:stretch>
        </p:blipFill>
        <p:spPr bwMode="auto">
          <a:xfrm>
            <a:off x="539750" y="476250"/>
            <a:ext cx="3282950" cy="5876925"/>
          </a:xfrm>
          <a:prstGeom prst="rect">
            <a:avLst/>
          </a:prstGeom>
          <a:noFill/>
          <a:ln w="9525">
            <a:noFill/>
            <a:miter lim="800000"/>
            <a:headEnd/>
            <a:tailEnd/>
          </a:ln>
        </p:spPr>
      </p:pic>
      <p:pic>
        <p:nvPicPr>
          <p:cNvPr id="28674" name="Obrázek 6"/>
          <p:cNvPicPr>
            <a:picLocks noChangeAspect="1"/>
          </p:cNvPicPr>
          <p:nvPr/>
        </p:nvPicPr>
        <p:blipFill>
          <a:blip r:embed="rId3" cstate="print"/>
          <a:srcRect/>
          <a:stretch>
            <a:fillRect/>
          </a:stretch>
        </p:blipFill>
        <p:spPr bwMode="auto">
          <a:xfrm>
            <a:off x="4356100" y="571500"/>
            <a:ext cx="3906838" cy="575945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fontAlgn="auto">
              <a:spcAft>
                <a:spcPts val="0"/>
              </a:spcAft>
              <a:defRPr/>
            </a:pPr>
            <a:r>
              <a:rPr lang="cs-CZ" dirty="0" smtClean="0"/>
              <a:t>Postřižiny</a:t>
            </a:r>
            <a:endParaRPr lang="cs-CZ" dirty="0"/>
          </a:p>
        </p:txBody>
      </p:sp>
      <p:sp>
        <p:nvSpPr>
          <p:cNvPr id="3" name="Zástupný symbol pro obsah 2"/>
          <p:cNvSpPr>
            <a:spLocks noGrp="1"/>
          </p:cNvSpPr>
          <p:nvPr>
            <p:ph idx="1"/>
          </p:nvPr>
        </p:nvSpPr>
        <p:spPr/>
        <p:txBody>
          <a:bodyPr>
            <a:normAutofit fontScale="85000" lnSpcReduction="20000"/>
          </a:bodyPr>
          <a:lstStyle/>
          <a:p>
            <a:pPr marL="0" indent="0" fontAlgn="auto">
              <a:spcAft>
                <a:spcPts val="0"/>
              </a:spcAft>
              <a:buFont typeface="Wingdings 2"/>
              <a:buNone/>
              <a:defRPr/>
            </a:pPr>
            <a:r>
              <a:rPr lang="cs-CZ" dirty="0"/>
              <a:t>- </a:t>
            </a:r>
            <a:r>
              <a:rPr lang="cs-CZ" dirty="0" err="1"/>
              <a:t>Strýcu</a:t>
            </a:r>
            <a:r>
              <a:rPr lang="cs-CZ" dirty="0"/>
              <a:t> </a:t>
            </a:r>
            <a:r>
              <a:rPr lang="cs-CZ" dirty="0" err="1"/>
              <a:t>Jožine</a:t>
            </a:r>
            <a:r>
              <a:rPr lang="cs-CZ" dirty="0"/>
              <a:t>, - volala jsem na prahu, - pojďte dál. </a:t>
            </a:r>
          </a:p>
          <a:p>
            <a:pPr marL="0" indent="0" fontAlgn="auto">
              <a:spcAft>
                <a:spcPts val="0"/>
              </a:spcAft>
              <a:buFont typeface="Wingdings 2"/>
              <a:buNone/>
              <a:defRPr/>
            </a:pPr>
            <a:r>
              <a:rPr lang="cs-CZ" dirty="0"/>
              <a:t>- A kterápak vy jste? - řekl strýc Pepin.</a:t>
            </a:r>
          </a:p>
          <a:p>
            <a:pPr marL="0" indent="0" fontAlgn="auto">
              <a:spcAft>
                <a:spcPts val="0"/>
              </a:spcAft>
              <a:buFont typeface="Wingdings 2"/>
              <a:buNone/>
              <a:defRPr/>
            </a:pPr>
            <a:r>
              <a:rPr lang="cs-CZ" dirty="0"/>
              <a:t>- No já </a:t>
            </a:r>
            <a:r>
              <a:rPr lang="cs-CZ" dirty="0" err="1"/>
              <a:t>su</a:t>
            </a:r>
            <a:r>
              <a:rPr lang="cs-CZ" dirty="0"/>
              <a:t> vaše švagrová, </a:t>
            </a:r>
            <a:r>
              <a:rPr lang="cs-CZ" dirty="0" err="1"/>
              <a:t>vítajte</a:t>
            </a:r>
            <a:r>
              <a:rPr lang="cs-CZ" dirty="0"/>
              <a:t> pěkně! </a:t>
            </a:r>
          </a:p>
          <a:p>
            <a:pPr marL="0" indent="0" fontAlgn="auto">
              <a:spcAft>
                <a:spcPts val="0"/>
              </a:spcAft>
              <a:buFont typeface="Wingdings 2"/>
              <a:buNone/>
              <a:defRPr/>
            </a:pPr>
            <a:r>
              <a:rPr lang="cs-CZ" dirty="0"/>
              <a:t>- Sakra, to mám štěstí, že mám tak </a:t>
            </a:r>
            <a:r>
              <a:rPr lang="cs-CZ" dirty="0" err="1"/>
              <a:t>čupr</a:t>
            </a:r>
            <a:r>
              <a:rPr lang="cs-CZ" dirty="0"/>
              <a:t> švagrovou, ale kde je Francin? - ptal se strýc a dral se do kuchyně a do pokoje.</a:t>
            </a:r>
          </a:p>
          <a:p>
            <a:pPr marL="0" indent="0" fontAlgn="auto">
              <a:spcAft>
                <a:spcPts val="0"/>
              </a:spcAft>
              <a:buFont typeface="Wingdings 2"/>
              <a:buNone/>
              <a:defRPr/>
            </a:pPr>
            <a:r>
              <a:rPr lang="cs-CZ" dirty="0"/>
              <a:t>- A tady, tak co je s </a:t>
            </a:r>
            <a:r>
              <a:rPr lang="cs-CZ" dirty="0" err="1"/>
              <a:t>tebó</a:t>
            </a:r>
            <a:r>
              <a:rPr lang="cs-CZ" dirty="0"/>
              <a:t>? Ty ležíš? Tož sakra, já jsem k vám přijel na návštěvu, nebudu tady </a:t>
            </a:r>
            <a:r>
              <a:rPr lang="cs-CZ" dirty="0" err="1"/>
              <a:t>dýl</a:t>
            </a:r>
            <a:r>
              <a:rPr lang="cs-CZ" dirty="0"/>
              <a:t> než čtrnáct dní, - hovořil strýc a jeho hlas duněl a řezal se vzduchem jak prapor, jak vojenský povel, a </a:t>
            </a:r>
            <a:r>
              <a:rPr lang="cs-CZ" dirty="0" smtClean="0"/>
              <a:t>Francin každým </a:t>
            </a:r>
            <a:r>
              <a:rPr lang="cs-CZ" dirty="0"/>
              <a:t>slovem byl elektrizován, vyskakoval a namotával na sebe</a:t>
            </a:r>
          </a:p>
          <a:p>
            <a:pPr marL="0" indent="0" fontAlgn="auto">
              <a:spcAft>
                <a:spcPts val="0"/>
              </a:spcAft>
              <a:buFont typeface="Wingdings 2"/>
              <a:buNone/>
              <a:defRPr/>
            </a:pPr>
            <a:r>
              <a:rPr lang="cs-CZ" dirty="0"/>
              <a:t>deku.</a:t>
            </a:r>
          </a:p>
          <a:p>
            <a:pPr marL="0" indent="0" fontAlgn="auto">
              <a:spcAft>
                <a:spcPts val="0"/>
              </a:spcAft>
              <a:buFont typeface="Wingdings 2"/>
              <a:buNone/>
              <a:defRPr/>
            </a:pPr>
            <a:endParaRPr lang="cs-CZ"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fontAlgn="auto">
              <a:spcAft>
                <a:spcPts val="0"/>
              </a:spcAft>
              <a:defRPr/>
            </a:pPr>
            <a:r>
              <a:rPr lang="cs-CZ" dirty="0" smtClean="0"/>
              <a:t>Tvorba po listopadu 1989</a:t>
            </a:r>
            <a:endParaRPr lang="cs-CZ" dirty="0"/>
          </a:p>
        </p:txBody>
      </p:sp>
      <p:sp>
        <p:nvSpPr>
          <p:cNvPr id="30722" name="Zástupný symbol pro obsah 2"/>
          <p:cNvSpPr>
            <a:spLocks noGrp="1"/>
          </p:cNvSpPr>
          <p:nvPr>
            <p:ph idx="1"/>
          </p:nvPr>
        </p:nvSpPr>
        <p:spPr/>
        <p:txBody>
          <a:bodyPr/>
          <a:lstStyle/>
          <a:p>
            <a:r>
              <a:rPr lang="cs-CZ" smtClean="0"/>
              <a:t>Vychází všechny dosud nevydané texty (strojopisy) i nově vznikající texty ve formě dopisů (např. Růžový kavalír, Aurora na mělčině, Večerníčky pro Cassia)</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fontAlgn="auto">
              <a:spcAft>
                <a:spcPts val="0"/>
              </a:spcAft>
              <a:defRPr/>
            </a:pPr>
            <a:r>
              <a:rPr lang="cs-CZ" dirty="0" smtClean="0"/>
              <a:t>Hrabalovo dílo ve filmu od 70. let</a:t>
            </a:r>
            <a:endParaRPr lang="cs-CZ" dirty="0"/>
          </a:p>
        </p:txBody>
      </p:sp>
      <p:sp>
        <p:nvSpPr>
          <p:cNvPr id="31746" name="Zástupný symbol pro obsah 2"/>
          <p:cNvSpPr>
            <a:spLocks noGrp="1"/>
          </p:cNvSpPr>
          <p:nvPr>
            <p:ph idx="1"/>
          </p:nvPr>
        </p:nvSpPr>
        <p:spPr/>
        <p:txBody>
          <a:bodyPr/>
          <a:lstStyle/>
          <a:p>
            <a:r>
              <a:rPr lang="cs-CZ" smtClean="0"/>
              <a:t>1980 – Postřižiny (r. Menzel)</a:t>
            </a:r>
          </a:p>
          <a:p>
            <a:r>
              <a:rPr lang="cs-CZ" smtClean="0"/>
              <a:t>1983 – Slavnosti sněženek (r. Menzel)</a:t>
            </a:r>
          </a:p>
          <a:p>
            <a:r>
              <a:rPr lang="cs-CZ" smtClean="0"/>
              <a:t>1990 – Něžný barbar (r. Koliha)</a:t>
            </a:r>
          </a:p>
          <a:p>
            <a:r>
              <a:rPr lang="cs-CZ" smtClean="0"/>
              <a:t>1993  - Andělské oči (r. Klein)</a:t>
            </a:r>
          </a:p>
          <a:p>
            <a:r>
              <a:rPr lang="cs-CZ" smtClean="0"/>
              <a:t>1995 – Příliš hlučná samota (r. Caisová)</a:t>
            </a:r>
          </a:p>
          <a:p>
            <a:r>
              <a:rPr lang="cs-CZ" smtClean="0"/>
              <a:t>2006 – Obsluhoval jsem anglického krále (r. Menzel)</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p:txBody>
          <a:bodyPr/>
          <a:lstStyle/>
          <a:p>
            <a:r>
              <a:rPr lang="cs-CZ" dirty="0" smtClean="0"/>
              <a:t>Pracovní list</a:t>
            </a:r>
            <a:endParaRPr lang="cs-CZ" dirty="0"/>
          </a:p>
        </p:txBody>
      </p:sp>
      <p:sp>
        <p:nvSpPr>
          <p:cNvPr id="5" name="Zástupný symbol pro obsah 4"/>
          <p:cNvSpPr>
            <a:spLocks noGrp="1"/>
          </p:cNvSpPr>
          <p:nvPr>
            <p:ph idx="1"/>
          </p:nvPr>
        </p:nvSpPr>
        <p:spPr/>
        <p:txBody>
          <a:bodyPr/>
          <a:lstStyle/>
          <a:p>
            <a:r>
              <a:rPr lang="cs-CZ" dirty="0" smtClean="0">
                <a:hlinkClick r:id="rId2" action="ppaction://hlinkfile"/>
              </a:rPr>
              <a:t>VY_12_INOVACE_01B_27_b_Obsluhoval jsem anglického krále.docx</a:t>
            </a:r>
            <a:endParaRPr lang="cs-CZ" dirty="0"/>
          </a:p>
        </p:txBody>
      </p:sp>
    </p:spTree>
    <p:extLst>
      <p:ext uri="{BB962C8B-B14F-4D97-AF65-F5344CB8AC3E}">
        <p14:creationId xmlns:p14="http://schemas.microsoft.com/office/powerpoint/2010/main" xmlns="" val="424347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Obdélník 1"/>
          <p:cNvSpPr>
            <a:spLocks noChangeArrowheads="1"/>
          </p:cNvSpPr>
          <p:nvPr/>
        </p:nvSpPr>
        <p:spPr bwMode="auto">
          <a:xfrm>
            <a:off x="611188" y="333375"/>
            <a:ext cx="8208962" cy="646113"/>
          </a:xfrm>
          <a:prstGeom prst="rect">
            <a:avLst/>
          </a:prstGeom>
          <a:noFill/>
          <a:ln w="9525">
            <a:noFill/>
            <a:miter lim="800000"/>
            <a:headEnd/>
            <a:tailEnd/>
          </a:ln>
        </p:spPr>
        <p:txBody>
          <a:bodyPr>
            <a:spAutoFit/>
          </a:bodyPr>
          <a:lstStyle/>
          <a:p>
            <a:pPr algn="ctr"/>
            <a:r>
              <a:rPr lang="cs-CZ" sz="3600" b="1">
                <a:latin typeface="Calibri" pitchFamily="34" charset="0"/>
              </a:rPr>
              <a:t>CITACE A PRAMENY</a:t>
            </a:r>
          </a:p>
        </p:txBody>
      </p:sp>
      <p:sp>
        <p:nvSpPr>
          <p:cNvPr id="32770" name="Obdélník 2"/>
          <p:cNvSpPr>
            <a:spLocks noChangeArrowheads="1"/>
          </p:cNvSpPr>
          <p:nvPr/>
        </p:nvSpPr>
        <p:spPr bwMode="auto">
          <a:xfrm>
            <a:off x="593725" y="979488"/>
            <a:ext cx="7921625" cy="1384300"/>
          </a:xfrm>
          <a:prstGeom prst="rect">
            <a:avLst/>
          </a:prstGeom>
          <a:noFill/>
          <a:ln w="9525">
            <a:noFill/>
            <a:miter lim="800000"/>
            <a:headEnd/>
            <a:tailEnd/>
          </a:ln>
        </p:spPr>
        <p:txBody>
          <a:bodyPr>
            <a:spAutoFit/>
          </a:bodyPr>
          <a:lstStyle/>
          <a:p>
            <a:r>
              <a:rPr lang="cs-CZ" sz="1400"/>
              <a:t>MAZAL, Tomáš. </a:t>
            </a:r>
            <a:r>
              <a:rPr lang="cs-CZ" sz="1400" i="1"/>
              <a:t>Spisovatel Bohumil Hrabal</a:t>
            </a:r>
            <a:r>
              <a:rPr lang="cs-CZ" sz="1400"/>
              <a:t>. Praha: Torst, 2006, ISBN 80-7215-226-2. </a:t>
            </a:r>
          </a:p>
          <a:p>
            <a:r>
              <a:rPr lang="cs-CZ" sz="1400"/>
              <a:t>JANOUŠEK, Pavel a kol. </a:t>
            </a:r>
            <a:r>
              <a:rPr lang="cs-CZ" sz="1400" i="1"/>
              <a:t>Slovník českých spisovatelů od roku 1945</a:t>
            </a:r>
            <a:r>
              <a:rPr lang="cs-CZ" sz="1400"/>
              <a:t>. Praha: Brána, 1995, ISBN 80-85946-16-5. </a:t>
            </a:r>
          </a:p>
          <a:p>
            <a:r>
              <a:rPr lang="cs-CZ" sz="1400"/>
              <a:t>HRABAL, Bohumil. </a:t>
            </a:r>
            <a:r>
              <a:rPr lang="cs-CZ" sz="1400" i="1"/>
              <a:t>Postřižiny</a:t>
            </a:r>
            <a:r>
              <a:rPr lang="cs-CZ" sz="1400"/>
              <a:t>. Praha: Československý spisovatel, 1976.</a:t>
            </a:r>
          </a:p>
          <a:p>
            <a:r>
              <a:rPr lang="cs-CZ" sz="1400"/>
              <a:t>HRABAL, Bohumil. </a:t>
            </a:r>
            <a:r>
              <a:rPr lang="cs-CZ" sz="1400" i="1"/>
              <a:t>Tři novely</a:t>
            </a:r>
            <a:r>
              <a:rPr lang="cs-CZ" sz="1400"/>
              <a:t>. Praha: Československý spisovatel, 1989, ISBN 80-202-0059-2.</a:t>
            </a:r>
          </a:p>
          <a:p>
            <a:r>
              <a:rPr lang="cs-CZ" sz="1400"/>
              <a:t>Foto: archiv autora. </a:t>
            </a:r>
            <a:endParaRPr lang="cs-CZ" sz="1400">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0"/>
            <a:ext cx="8229600" cy="1052513"/>
          </a:xfrm>
        </p:spPr>
        <p:txBody>
          <a:bodyPr/>
          <a:lstStyle/>
          <a:p>
            <a:pPr fontAlgn="auto">
              <a:spcAft>
                <a:spcPts val="0"/>
              </a:spcAft>
              <a:defRPr/>
            </a:pPr>
            <a:r>
              <a:rPr lang="cs-CZ" b="1" dirty="0" smtClean="0">
                <a:solidFill>
                  <a:schemeClr val="tx1"/>
                </a:solidFill>
                <a:latin typeface="Calibri" pitchFamily="34" charset="0"/>
              </a:rPr>
              <a:t>ANOTACE</a:t>
            </a:r>
            <a:endParaRPr lang="cs-CZ" b="1" dirty="0">
              <a:solidFill>
                <a:schemeClr val="tx1"/>
              </a:solidFill>
              <a:latin typeface="Calibri" pitchFamily="34" charset="0"/>
            </a:endParaRPr>
          </a:p>
        </p:txBody>
      </p:sp>
      <p:sp>
        <p:nvSpPr>
          <p:cNvPr id="16386" name="Zástupný symbol pro obsah 2"/>
          <p:cNvSpPr>
            <a:spLocks noGrp="1"/>
          </p:cNvSpPr>
          <p:nvPr>
            <p:ph idx="1"/>
          </p:nvPr>
        </p:nvSpPr>
        <p:spPr>
          <a:xfrm>
            <a:off x="457200" y="1196975"/>
            <a:ext cx="8229600" cy="4929188"/>
          </a:xfrm>
        </p:spPr>
        <p:txBody>
          <a:bodyPr/>
          <a:lstStyle/>
          <a:p>
            <a:pPr marL="0" indent="0">
              <a:buNone/>
            </a:pPr>
            <a:r>
              <a:rPr lang="cs-CZ" sz="2000" dirty="0">
                <a:solidFill>
                  <a:schemeClr val="tx1"/>
                </a:solidFill>
                <a:latin typeface="Calibri" pitchFamily="34" charset="0"/>
              </a:rPr>
              <a:t>Materiál je určen pro interaktivní výuku</a:t>
            </a:r>
            <a:r>
              <a:rPr lang="cs-CZ" sz="2000" dirty="0" smtClean="0">
                <a:solidFill>
                  <a:schemeClr val="tx1"/>
                </a:solidFill>
                <a:latin typeface="Calibri" pitchFamily="34" charset="0"/>
              </a:rPr>
              <a:t>.</a:t>
            </a:r>
          </a:p>
          <a:p>
            <a:pPr marL="0" indent="0">
              <a:buFont typeface="Arial" charset="0"/>
              <a:buNone/>
            </a:pPr>
            <a:r>
              <a:rPr lang="cs-CZ" sz="2000" dirty="0" smtClean="0">
                <a:solidFill>
                  <a:schemeClr val="tx1"/>
                </a:solidFill>
                <a:latin typeface="Calibri" pitchFamily="34" charset="0"/>
              </a:rPr>
              <a:t>Prezentace představí žákům osobnost Bohumila Hrabala a jeho dílo v době normalizace. Pokusí se přiblížit rozdělení české literatury v období normalizace. Zaměří se na knihy napsané v tomto období, zejména na novelu Obsluhoval jsem anglického krále. </a:t>
            </a:r>
          </a:p>
          <a:p>
            <a:pPr marL="0" indent="0">
              <a:buFont typeface="Arial" charset="0"/>
              <a:buNone/>
            </a:pPr>
            <a:r>
              <a:rPr lang="cs-CZ" sz="2000" dirty="0">
                <a:solidFill>
                  <a:schemeClr val="tx1"/>
                </a:solidFill>
                <a:latin typeface="Calibri" pitchFamily="34" charset="0"/>
              </a:rPr>
              <a:t>Součástí DUM je pracovní list s textem z této knihy a úkoly pro práci s tímto textem. Tento pracovní list je možno tradičně vytisknout a použít v papírové podobě, nebo inovativně promítnout v hodině, případně předat žákům k domácí přípravě např. prostřednictvím internetového úložiště. V případě práce s elektronickou podobou textu lze pracovat s textem přímo na tabuli (podtrhávání, zvýrazňování pojmů, figur, označení správné odpovědi </a:t>
            </a:r>
            <a:r>
              <a:rPr lang="cs-CZ" sz="2000" dirty="0" smtClean="0">
                <a:solidFill>
                  <a:schemeClr val="tx1"/>
                </a:solidFill>
                <a:latin typeface="Calibri" pitchFamily="34" charset="0"/>
              </a:rPr>
              <a:t>apod.).  </a:t>
            </a:r>
            <a:endParaRPr lang="cs-CZ" sz="2000" dirty="0">
              <a:solidFill>
                <a:schemeClr val="tx1"/>
              </a:solidFill>
              <a:latin typeface="Calibri" pitchFamily="34" charset="0"/>
            </a:endParaRPr>
          </a:p>
          <a:p>
            <a:pPr marL="0" indent="0">
              <a:buFont typeface="Arial" charset="0"/>
              <a:buNone/>
            </a:pPr>
            <a:r>
              <a:rPr lang="cs-CZ" sz="2000" dirty="0">
                <a:solidFill>
                  <a:schemeClr val="tx1"/>
                </a:solidFill>
                <a:latin typeface="Calibri" pitchFamily="34" charset="0"/>
              </a:rPr>
              <a:t>Součástí práce s DUM je také zapojení žáků do vyhledávání informací na internetu o některých zmíněných skutečnostech.</a:t>
            </a:r>
          </a:p>
          <a:p>
            <a:pPr marL="0" indent="0">
              <a:buFont typeface="Arial" charset="0"/>
              <a:buNone/>
            </a:pPr>
            <a:r>
              <a:rPr lang="cs-CZ" sz="2000" dirty="0">
                <a:solidFill>
                  <a:schemeClr val="tx1"/>
                </a:solidFill>
                <a:latin typeface="Calibri" pitchFamily="34" charset="0"/>
              </a:rPr>
              <a:t>DUM je určen pro žáky 4. ročníku čtyřletého a 6. ročníku šestiletého studia.</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pPr fontAlgn="auto">
              <a:spcAft>
                <a:spcPts val="0"/>
              </a:spcAft>
              <a:defRPr/>
            </a:pPr>
            <a:r>
              <a:rPr lang="cs-CZ" dirty="0" smtClean="0"/>
              <a:t>Bohumil hrabal</a:t>
            </a:r>
            <a:endParaRPr lang="cs-CZ" dirty="0"/>
          </a:p>
        </p:txBody>
      </p:sp>
      <p:sp>
        <p:nvSpPr>
          <p:cNvPr id="3" name="Podnadpis 2"/>
          <p:cNvSpPr>
            <a:spLocks noGrp="1"/>
          </p:cNvSpPr>
          <p:nvPr>
            <p:ph type="subTitle" idx="1"/>
          </p:nvPr>
        </p:nvSpPr>
        <p:spPr/>
        <p:txBody>
          <a:bodyPr>
            <a:normAutofit/>
          </a:bodyPr>
          <a:lstStyle/>
          <a:p>
            <a:pPr fontAlgn="auto">
              <a:spcAft>
                <a:spcPts val="0"/>
              </a:spcAft>
              <a:buFont typeface="Wingdings 2"/>
              <a:buNone/>
              <a:defRPr/>
            </a:pPr>
            <a:r>
              <a:rPr lang="cs-CZ" dirty="0" smtClean="0"/>
              <a:t>Život a dílo – 70. – 90. léta 20. st.</a:t>
            </a:r>
            <a:endParaRPr lang="cs-CZ"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p:txBody>
          <a:bodyPr/>
          <a:lstStyle/>
          <a:p>
            <a:pPr fontAlgn="auto">
              <a:spcAft>
                <a:spcPts val="0"/>
              </a:spcAft>
              <a:defRPr/>
            </a:pPr>
            <a:r>
              <a:rPr lang="cs-CZ" dirty="0" smtClean="0"/>
              <a:t>Bohumil hrabal 1914 - 1997</a:t>
            </a:r>
            <a:endParaRPr lang="cs-CZ" dirty="0"/>
          </a:p>
        </p:txBody>
      </p:sp>
      <p:pic>
        <p:nvPicPr>
          <p:cNvPr id="20482" name="Zástupný symbol pro obsah 1"/>
          <p:cNvPicPr>
            <a:picLocks noGrp="1" noChangeAspect="1"/>
          </p:cNvPicPr>
          <p:nvPr>
            <p:ph idx="1"/>
          </p:nvPr>
        </p:nvPicPr>
        <p:blipFill>
          <a:blip r:embed="rId2" cstate="print"/>
          <a:srcRect/>
          <a:stretch>
            <a:fillRect/>
          </a:stretch>
        </p:blipFill>
        <p:spPr>
          <a:xfrm>
            <a:off x="2124075" y="1220788"/>
            <a:ext cx="5327650" cy="5481637"/>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Obrázek 3"/>
          <p:cNvPicPr>
            <a:picLocks noChangeAspect="1"/>
          </p:cNvPicPr>
          <p:nvPr/>
        </p:nvPicPr>
        <p:blipFill>
          <a:blip r:embed="rId2" cstate="print"/>
          <a:srcRect/>
          <a:stretch>
            <a:fillRect/>
          </a:stretch>
        </p:blipFill>
        <p:spPr bwMode="auto">
          <a:xfrm>
            <a:off x="900113" y="188913"/>
            <a:ext cx="7207250" cy="622935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fontAlgn="auto">
              <a:spcAft>
                <a:spcPts val="0"/>
              </a:spcAft>
              <a:defRPr/>
            </a:pPr>
            <a:r>
              <a:rPr lang="cs-CZ" dirty="0" smtClean="0"/>
              <a:t>Základní  </a:t>
            </a:r>
            <a:r>
              <a:rPr lang="cs-CZ" dirty="0" err="1" smtClean="0"/>
              <a:t>histor</a:t>
            </a:r>
            <a:r>
              <a:rPr lang="cs-CZ" dirty="0" smtClean="0"/>
              <a:t>. údaje</a:t>
            </a:r>
            <a:endParaRPr lang="cs-CZ" dirty="0"/>
          </a:p>
        </p:txBody>
      </p:sp>
      <p:sp>
        <p:nvSpPr>
          <p:cNvPr id="22530" name="Zástupný symbol pro obsah 2"/>
          <p:cNvSpPr>
            <a:spLocks noGrp="1"/>
          </p:cNvSpPr>
          <p:nvPr>
            <p:ph idx="1"/>
          </p:nvPr>
        </p:nvSpPr>
        <p:spPr/>
        <p:txBody>
          <a:bodyPr/>
          <a:lstStyle/>
          <a:p>
            <a:r>
              <a:rPr lang="cs-CZ" smtClean="0"/>
              <a:t>21. 8. 1968 – okupace ČSSR, konec Pražského jara</a:t>
            </a:r>
          </a:p>
          <a:p>
            <a:r>
              <a:rPr lang="cs-CZ" smtClean="0"/>
              <a:t>XII. 1970 - Poučení z krizového vývoje ve straně a společnosti po XIII. sjezdu KSČ </a:t>
            </a:r>
          </a:p>
          <a:p>
            <a:r>
              <a:rPr lang="cs-CZ" smtClean="0"/>
              <a:t>XII. 1970 – rozpuštěn Svaz českých spisovatelů</a:t>
            </a:r>
          </a:p>
          <a:p>
            <a:r>
              <a:rPr lang="cs-CZ" smtClean="0"/>
              <a:t>1971 – 1989 – období normalizace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fontAlgn="auto">
              <a:spcAft>
                <a:spcPts val="0"/>
              </a:spcAft>
              <a:defRPr/>
            </a:pPr>
            <a:r>
              <a:rPr lang="cs-CZ" dirty="0"/>
              <a:t>Základní  </a:t>
            </a:r>
            <a:r>
              <a:rPr lang="cs-CZ" dirty="0" err="1"/>
              <a:t>histor</a:t>
            </a:r>
            <a:r>
              <a:rPr lang="cs-CZ" dirty="0"/>
              <a:t>. údaje</a:t>
            </a:r>
          </a:p>
        </p:txBody>
      </p:sp>
      <p:sp>
        <p:nvSpPr>
          <p:cNvPr id="23554" name="Zástupný symbol pro obsah 2"/>
          <p:cNvSpPr>
            <a:spLocks noGrp="1"/>
          </p:cNvSpPr>
          <p:nvPr>
            <p:ph idx="1"/>
          </p:nvPr>
        </p:nvSpPr>
        <p:spPr/>
        <p:txBody>
          <a:bodyPr/>
          <a:lstStyle/>
          <a:p>
            <a:r>
              <a:rPr lang="cs-CZ" smtClean="0"/>
              <a:t>1977 – Charta 77</a:t>
            </a:r>
          </a:p>
          <a:p>
            <a:r>
              <a:rPr lang="cs-CZ" smtClean="0"/>
              <a:t>VI. 1989 – Několik vět</a:t>
            </a:r>
          </a:p>
          <a:p>
            <a:r>
              <a:rPr lang="cs-CZ" smtClean="0"/>
              <a:t>17. 11. 1989 – brutální zásah policie proti demonstrantům</a:t>
            </a:r>
          </a:p>
          <a:p>
            <a:r>
              <a:rPr lang="cs-CZ" smtClean="0"/>
              <a:t>XII. 1989 – jednání KSČ s opozicí (OF, VPN)</a:t>
            </a:r>
          </a:p>
          <a:p>
            <a:r>
              <a:rPr lang="cs-CZ" smtClean="0"/>
              <a:t>29. 12. 1989 – V. Havel čs. prezidentem</a:t>
            </a:r>
          </a:p>
          <a:p>
            <a:r>
              <a:rPr lang="cs-CZ" smtClean="0"/>
              <a:t>Pád komunistického režimu</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fontAlgn="auto">
              <a:spcAft>
                <a:spcPts val="0"/>
              </a:spcAft>
              <a:defRPr/>
            </a:pPr>
            <a:r>
              <a:rPr lang="cs-CZ" dirty="0" smtClean="0"/>
              <a:t>Literatura v období normalizace</a:t>
            </a:r>
            <a:endParaRPr lang="cs-CZ" dirty="0"/>
          </a:p>
        </p:txBody>
      </p:sp>
      <p:sp>
        <p:nvSpPr>
          <p:cNvPr id="24578" name="Zástupný symbol pro obsah 2"/>
          <p:cNvSpPr>
            <a:spLocks noGrp="1"/>
          </p:cNvSpPr>
          <p:nvPr>
            <p:ph idx="1"/>
          </p:nvPr>
        </p:nvSpPr>
        <p:spPr/>
        <p:txBody>
          <a:bodyPr/>
          <a:lstStyle/>
          <a:p>
            <a:r>
              <a:rPr lang="cs-CZ" smtClean="0"/>
              <a:t>Oficiální literatura (vychází v čs. nakladatelstvích)</a:t>
            </a:r>
          </a:p>
          <a:p>
            <a:r>
              <a:rPr lang="cs-CZ" smtClean="0"/>
              <a:t>Samizdatová </a:t>
            </a:r>
          </a:p>
          <a:p>
            <a:r>
              <a:rPr lang="cs-CZ" smtClean="0"/>
              <a:t>Exilová (vychází česky v zahraničí)</a:t>
            </a:r>
          </a:p>
          <a:p>
            <a:endParaRPr lang="cs-CZ" smtClean="0"/>
          </a:p>
          <a:p>
            <a:r>
              <a:rPr lang="cs-CZ" b="1" smtClean="0"/>
              <a:t>ÚKOL: s pomocí internetu vysvětli pojem samizdat, vyhledej exilová nakladatelství</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pPr fontAlgn="auto">
              <a:spcAft>
                <a:spcPts val="0"/>
              </a:spcAft>
              <a:defRPr/>
            </a:pPr>
            <a:r>
              <a:rPr lang="cs-CZ" dirty="0" smtClean="0"/>
              <a:t>Tvorba v období normalizace (výběr)</a:t>
            </a:r>
            <a:br>
              <a:rPr lang="cs-CZ" dirty="0" smtClean="0"/>
            </a:br>
            <a:r>
              <a:rPr lang="cs-CZ" dirty="0" smtClean="0"/>
              <a:t>strojopisy</a:t>
            </a:r>
            <a:endParaRPr lang="cs-CZ" dirty="0"/>
          </a:p>
        </p:txBody>
      </p:sp>
      <p:sp>
        <p:nvSpPr>
          <p:cNvPr id="3" name="Zástupný symbol pro obsah 2"/>
          <p:cNvSpPr>
            <a:spLocks noGrp="1"/>
          </p:cNvSpPr>
          <p:nvPr>
            <p:ph idx="1"/>
          </p:nvPr>
        </p:nvSpPr>
        <p:spPr/>
        <p:txBody>
          <a:bodyPr>
            <a:normAutofit lnSpcReduction="10000"/>
          </a:bodyPr>
          <a:lstStyle/>
          <a:p>
            <a:pPr fontAlgn="auto">
              <a:spcAft>
                <a:spcPts val="0"/>
              </a:spcAft>
              <a:buFont typeface="Wingdings 2"/>
              <a:buChar char=""/>
              <a:defRPr/>
            </a:pPr>
            <a:r>
              <a:rPr lang="cs-CZ" dirty="0" smtClean="0"/>
              <a:t>1970 – Postřižiny</a:t>
            </a:r>
          </a:p>
          <a:p>
            <a:pPr fontAlgn="auto">
              <a:spcAft>
                <a:spcPts val="0"/>
              </a:spcAft>
              <a:buFont typeface="Wingdings 2"/>
              <a:buChar char=""/>
              <a:defRPr/>
            </a:pPr>
            <a:r>
              <a:rPr lang="cs-CZ" dirty="0" smtClean="0"/>
              <a:t> 1971 – Obsluhoval jsem anglického krále</a:t>
            </a:r>
          </a:p>
          <a:p>
            <a:pPr fontAlgn="auto">
              <a:spcAft>
                <a:spcPts val="0"/>
              </a:spcAft>
              <a:buFont typeface="Wingdings 2"/>
              <a:buChar char=""/>
              <a:defRPr/>
            </a:pPr>
            <a:r>
              <a:rPr lang="cs-CZ" dirty="0" smtClean="0"/>
              <a:t>1973 – Městečko, kde se zastavil čas, Něžný barbar</a:t>
            </a:r>
          </a:p>
          <a:p>
            <a:pPr fontAlgn="auto">
              <a:spcAft>
                <a:spcPts val="0"/>
              </a:spcAft>
              <a:buFont typeface="Wingdings 2"/>
              <a:buChar char=""/>
              <a:defRPr/>
            </a:pPr>
            <a:r>
              <a:rPr lang="cs-CZ" dirty="0" smtClean="0"/>
              <a:t>1976 – Příliš hlučná samota</a:t>
            </a:r>
          </a:p>
          <a:p>
            <a:pPr fontAlgn="auto">
              <a:spcAft>
                <a:spcPts val="0"/>
              </a:spcAft>
              <a:buFont typeface="Wingdings 2"/>
              <a:buChar char=""/>
              <a:defRPr/>
            </a:pPr>
            <a:r>
              <a:rPr lang="cs-CZ" dirty="0" smtClean="0"/>
              <a:t>1984 – Svatby v domě</a:t>
            </a:r>
          </a:p>
          <a:p>
            <a:pPr fontAlgn="auto">
              <a:spcAft>
                <a:spcPts val="0"/>
              </a:spcAft>
              <a:buFont typeface="Wingdings 2"/>
              <a:buChar char=""/>
              <a:defRPr/>
            </a:pPr>
            <a:r>
              <a:rPr lang="cs-CZ" dirty="0" smtClean="0"/>
              <a:t>1985 – Vita </a:t>
            </a:r>
            <a:r>
              <a:rPr lang="cs-CZ" dirty="0" err="1" smtClean="0"/>
              <a:t>nuova</a:t>
            </a:r>
            <a:r>
              <a:rPr lang="cs-CZ" dirty="0" smtClean="0"/>
              <a:t>, Proluky</a:t>
            </a:r>
          </a:p>
          <a:p>
            <a:pPr fontAlgn="auto">
              <a:spcAft>
                <a:spcPts val="0"/>
              </a:spcAft>
              <a:buFont typeface="Wingdings 2"/>
              <a:buChar char=""/>
              <a:defRPr/>
            </a:pPr>
            <a:r>
              <a:rPr lang="cs-CZ" dirty="0" smtClean="0"/>
              <a:t>1989 – Kouzelná flétna, Listopadový uragán</a:t>
            </a:r>
          </a:p>
          <a:p>
            <a:pPr fontAlgn="auto">
              <a:spcAft>
                <a:spcPts val="0"/>
              </a:spcAft>
              <a:buFont typeface="Wingdings 2"/>
              <a:buChar char=""/>
              <a:defRPr/>
            </a:pPr>
            <a:endParaRPr lang="cs-CZ" dirty="0" smtClean="0"/>
          </a:p>
          <a:p>
            <a:pPr fontAlgn="auto">
              <a:spcAft>
                <a:spcPts val="0"/>
              </a:spcAft>
              <a:buFont typeface="Wingdings 2"/>
              <a:buChar char=""/>
              <a:defRPr/>
            </a:pPr>
            <a:endParaRPr lang="cs-CZ"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esta">
  <a:themeElements>
    <a:clrScheme name="Cesta">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esta">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esta">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esta">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Trek</Template>
  <TotalTime>246</TotalTime>
  <Words>835</Words>
  <Application>Microsoft Office PowerPoint</Application>
  <PresentationFormat>Předvádění na obrazovce (4:3)</PresentationFormat>
  <Paragraphs>84</Paragraphs>
  <Slides>17</Slides>
  <Notes>4</Notes>
  <HiddenSlides>0</HiddenSlides>
  <MMClips>0</MMClips>
  <ScaleCrop>false</ScaleCrop>
  <HeadingPairs>
    <vt:vector size="4" baseType="variant">
      <vt:variant>
        <vt:lpstr>Motiv</vt:lpstr>
      </vt:variant>
      <vt:variant>
        <vt:i4>1</vt:i4>
      </vt:variant>
      <vt:variant>
        <vt:lpstr>Nadpisy snímků</vt:lpstr>
      </vt:variant>
      <vt:variant>
        <vt:i4>17</vt:i4>
      </vt:variant>
    </vt:vector>
  </HeadingPairs>
  <TitlesOfParts>
    <vt:vector size="18" baseType="lpstr">
      <vt:lpstr>Cesta</vt:lpstr>
      <vt:lpstr>Snímek 1</vt:lpstr>
      <vt:lpstr>ANOTACE</vt:lpstr>
      <vt:lpstr>Bohumil hrabal</vt:lpstr>
      <vt:lpstr>Bohumil hrabal 1914 - 1997</vt:lpstr>
      <vt:lpstr>Snímek 5</vt:lpstr>
      <vt:lpstr>Základní  histor. údaje</vt:lpstr>
      <vt:lpstr>Základní  histor. údaje</vt:lpstr>
      <vt:lpstr>Literatura v období normalizace</vt:lpstr>
      <vt:lpstr>Tvorba v období normalizace (výběr) strojopisy</vt:lpstr>
      <vt:lpstr>Obsluhoval jsem anglického krále</vt:lpstr>
      <vt:lpstr>Vydané knihy oficiální nakladatelství </vt:lpstr>
      <vt:lpstr>Snímek 12</vt:lpstr>
      <vt:lpstr>Postřižiny</vt:lpstr>
      <vt:lpstr>Tvorba po listopadu 1989</vt:lpstr>
      <vt:lpstr>Hrabalovo dílo ve filmu od 70. let</vt:lpstr>
      <vt:lpstr>Pracovní list</vt:lpstr>
      <vt:lpstr>Snímek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pc</dc:creator>
  <cp:lastModifiedBy>Dum</cp:lastModifiedBy>
  <cp:revision>32</cp:revision>
  <dcterms:created xsi:type="dcterms:W3CDTF">2013-03-13T08:15:55Z</dcterms:created>
  <dcterms:modified xsi:type="dcterms:W3CDTF">2014-01-29T16:12:35Z</dcterms:modified>
</cp:coreProperties>
</file>