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2"/>
  </p:notesMasterIdLst>
  <p:sldIdLst>
    <p:sldId id="258" r:id="rId2"/>
    <p:sldId id="257" r:id="rId3"/>
    <p:sldId id="260" r:id="rId4"/>
    <p:sldId id="261" r:id="rId5"/>
    <p:sldId id="275" r:id="rId6"/>
    <p:sldId id="262" r:id="rId7"/>
    <p:sldId id="270" r:id="rId8"/>
    <p:sldId id="277" r:id="rId9"/>
    <p:sldId id="278" r:id="rId10"/>
    <p:sldId id="279" r:id="rId11"/>
    <p:sldId id="280" r:id="rId12"/>
    <p:sldId id="269" r:id="rId13"/>
    <p:sldId id="281" r:id="rId14"/>
    <p:sldId id="271" r:id="rId15"/>
    <p:sldId id="282" r:id="rId16"/>
    <p:sldId id="283" r:id="rId17"/>
    <p:sldId id="285" r:id="rId18"/>
    <p:sldId id="284" r:id="rId19"/>
    <p:sldId id="286" r:id="rId20"/>
    <p:sldId id="259" r:id="rId21"/>
  </p:sldIdLst>
  <p:sldSz cx="9144000" cy="6858000" type="screen4x3"/>
  <p:notesSz cx="6858000" cy="9144000"/>
  <p:defaultTextStyle>
    <a:defPPr>
      <a:defRPr lang="cs-CZ"/>
    </a:defPPr>
    <a:lvl1pPr algn="l" rtl="0" fontAlgn="base">
      <a:spcBef>
        <a:spcPct val="0"/>
      </a:spcBef>
      <a:spcAft>
        <a:spcPct val="0"/>
      </a:spcAft>
      <a:defRPr kern="1200">
        <a:solidFill>
          <a:schemeClr val="tx1"/>
        </a:solidFill>
        <a:latin typeface="Palatino Linotype" pitchFamily="18" charset="0"/>
        <a:ea typeface="+mn-ea"/>
        <a:cs typeface="Arial" charset="0"/>
      </a:defRPr>
    </a:lvl1pPr>
    <a:lvl2pPr marL="457200" algn="l" rtl="0" fontAlgn="base">
      <a:spcBef>
        <a:spcPct val="0"/>
      </a:spcBef>
      <a:spcAft>
        <a:spcPct val="0"/>
      </a:spcAft>
      <a:defRPr kern="1200">
        <a:solidFill>
          <a:schemeClr val="tx1"/>
        </a:solidFill>
        <a:latin typeface="Palatino Linotype" pitchFamily="18" charset="0"/>
        <a:ea typeface="+mn-ea"/>
        <a:cs typeface="Arial" charset="0"/>
      </a:defRPr>
    </a:lvl2pPr>
    <a:lvl3pPr marL="914400" algn="l" rtl="0" fontAlgn="base">
      <a:spcBef>
        <a:spcPct val="0"/>
      </a:spcBef>
      <a:spcAft>
        <a:spcPct val="0"/>
      </a:spcAft>
      <a:defRPr kern="1200">
        <a:solidFill>
          <a:schemeClr val="tx1"/>
        </a:solidFill>
        <a:latin typeface="Palatino Linotype" pitchFamily="18" charset="0"/>
        <a:ea typeface="+mn-ea"/>
        <a:cs typeface="Arial" charset="0"/>
      </a:defRPr>
    </a:lvl3pPr>
    <a:lvl4pPr marL="1371600" algn="l" rtl="0" fontAlgn="base">
      <a:spcBef>
        <a:spcPct val="0"/>
      </a:spcBef>
      <a:spcAft>
        <a:spcPct val="0"/>
      </a:spcAft>
      <a:defRPr kern="1200">
        <a:solidFill>
          <a:schemeClr val="tx1"/>
        </a:solidFill>
        <a:latin typeface="Palatino Linotype" pitchFamily="18" charset="0"/>
        <a:ea typeface="+mn-ea"/>
        <a:cs typeface="Arial" charset="0"/>
      </a:defRPr>
    </a:lvl4pPr>
    <a:lvl5pPr marL="1828800" algn="l" rtl="0" fontAlgn="base">
      <a:spcBef>
        <a:spcPct val="0"/>
      </a:spcBef>
      <a:spcAft>
        <a:spcPct val="0"/>
      </a:spcAft>
      <a:defRPr kern="1200">
        <a:solidFill>
          <a:schemeClr val="tx1"/>
        </a:solidFill>
        <a:latin typeface="Palatino Linotype" pitchFamily="18" charset="0"/>
        <a:ea typeface="+mn-ea"/>
        <a:cs typeface="Arial" charset="0"/>
      </a:defRPr>
    </a:lvl5pPr>
    <a:lvl6pPr marL="2286000" algn="l" defTabSz="914400" rtl="0" eaLnBrk="1" latinLnBrk="0" hangingPunct="1">
      <a:defRPr kern="1200">
        <a:solidFill>
          <a:schemeClr val="tx1"/>
        </a:solidFill>
        <a:latin typeface="Palatino Linotype" pitchFamily="18" charset="0"/>
        <a:ea typeface="+mn-ea"/>
        <a:cs typeface="Arial" charset="0"/>
      </a:defRPr>
    </a:lvl6pPr>
    <a:lvl7pPr marL="2743200" algn="l" defTabSz="914400" rtl="0" eaLnBrk="1" latinLnBrk="0" hangingPunct="1">
      <a:defRPr kern="1200">
        <a:solidFill>
          <a:schemeClr val="tx1"/>
        </a:solidFill>
        <a:latin typeface="Palatino Linotype" pitchFamily="18" charset="0"/>
        <a:ea typeface="+mn-ea"/>
        <a:cs typeface="Arial" charset="0"/>
      </a:defRPr>
    </a:lvl7pPr>
    <a:lvl8pPr marL="3200400" algn="l" defTabSz="914400" rtl="0" eaLnBrk="1" latinLnBrk="0" hangingPunct="1">
      <a:defRPr kern="1200">
        <a:solidFill>
          <a:schemeClr val="tx1"/>
        </a:solidFill>
        <a:latin typeface="Palatino Linotype" pitchFamily="18" charset="0"/>
        <a:ea typeface="+mn-ea"/>
        <a:cs typeface="Arial" charset="0"/>
      </a:defRPr>
    </a:lvl8pPr>
    <a:lvl9pPr marL="3657600" algn="l" defTabSz="914400" rtl="0" eaLnBrk="1" latinLnBrk="0" hangingPunct="1">
      <a:defRPr kern="1200">
        <a:solidFill>
          <a:schemeClr val="tx1"/>
        </a:solidFill>
        <a:latin typeface="Palatino Linotype" pitchFamily="18"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řední styl 2 – zvýraznění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737" autoAdjust="0"/>
  </p:normalViewPr>
  <p:slideViewPr>
    <p:cSldViewPr>
      <p:cViewPr>
        <p:scale>
          <a:sx n="58" d="100"/>
          <a:sy n="58" d="100"/>
        </p:scale>
        <p:origin x="-1027" y="-2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dirty="0">
                <a:latin typeface="+mn-lt"/>
                <a:cs typeface="+mn-cs"/>
              </a:defRPr>
            </a:lvl1pPr>
          </a:lstStyle>
          <a:p>
            <a:pPr>
              <a:defRPr/>
            </a:pPr>
            <a:endParaRPr lang="cs-CZ"/>
          </a:p>
        </p:txBody>
      </p:sp>
      <p:sp>
        <p:nvSpPr>
          <p:cNvPr id="3" name="Zástupný symbol pro datum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E94C42E9-96DE-4683-875A-BBA061EE21FD}" type="datetimeFigureOut">
              <a:rPr lang="cs-CZ"/>
              <a:pPr>
                <a:defRPr/>
              </a:pPr>
              <a:t>30.7.2013</a:t>
            </a:fld>
            <a:endParaRPr lang="cs-CZ" dirty="0"/>
          </a:p>
        </p:txBody>
      </p:sp>
      <p:sp>
        <p:nvSpPr>
          <p:cNvPr id="4" name="Zástupný symbol pro obrázek snímk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cs-CZ" noProof="0" dirty="0"/>
          </a:p>
        </p:txBody>
      </p:sp>
      <p:sp>
        <p:nvSpPr>
          <p:cNvPr id="5" name="Zástupný symbol pro poznámky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cs-CZ" noProof="0" smtClean="0"/>
              <a:t>Kliknutím lze upravit styly předlohy textu.</a:t>
            </a:r>
          </a:p>
          <a:p>
            <a:pPr lvl="1"/>
            <a:r>
              <a:rPr lang="cs-CZ" noProof="0" smtClean="0"/>
              <a:t>Druhá úroveň</a:t>
            </a:r>
          </a:p>
          <a:p>
            <a:pPr lvl="2"/>
            <a:r>
              <a:rPr lang="cs-CZ" noProof="0" smtClean="0"/>
              <a:t>Třetí úroveň</a:t>
            </a:r>
          </a:p>
          <a:p>
            <a:pPr lvl="3"/>
            <a:r>
              <a:rPr lang="cs-CZ" noProof="0" smtClean="0"/>
              <a:t>Čtvrtá úroveň</a:t>
            </a:r>
          </a:p>
          <a:p>
            <a:pPr lvl="4"/>
            <a:r>
              <a:rPr lang="cs-CZ" noProof="0" smtClean="0"/>
              <a:t>Pátá úroveň</a:t>
            </a:r>
            <a:endParaRPr lang="cs-CZ" noProof="0"/>
          </a:p>
        </p:txBody>
      </p:sp>
      <p:sp>
        <p:nvSpPr>
          <p:cNvPr id="6" name="Zástupný symbol pro zápatí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dirty="0">
                <a:latin typeface="+mn-lt"/>
                <a:cs typeface="+mn-cs"/>
              </a:defRPr>
            </a:lvl1pPr>
          </a:lstStyle>
          <a:p>
            <a:pPr>
              <a:defRPr/>
            </a:pPr>
            <a:endParaRPr lang="cs-CZ"/>
          </a:p>
        </p:txBody>
      </p:sp>
      <p:sp>
        <p:nvSpPr>
          <p:cNvPr id="7" name="Zástupný symbol pro číslo snímk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43D92F9F-EF8A-43A3-9CA7-9B68DD894A0B}" type="slidenum">
              <a:rPr lang="cs-CZ"/>
              <a:pPr>
                <a:defRPr/>
              </a:pPr>
              <a:t>‹#›</a:t>
            </a:fld>
            <a:endParaRPr lang="cs-CZ" dirty="0"/>
          </a:p>
        </p:txBody>
      </p:sp>
    </p:spTree>
    <p:extLst>
      <p:ext uri="{BB962C8B-B14F-4D97-AF65-F5344CB8AC3E}">
        <p14:creationId xmlns:p14="http://schemas.microsoft.com/office/powerpoint/2010/main" val="16216138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Zástupný symbol pro obrázek snímku 1"/>
          <p:cNvSpPr>
            <a:spLocks noGrp="1" noRot="1" noChangeAspect="1" noTextEdit="1"/>
          </p:cNvSpPr>
          <p:nvPr>
            <p:ph type="sldImg"/>
          </p:nvPr>
        </p:nvSpPr>
        <p:spPr bwMode="auto">
          <a:noFill/>
          <a:ln>
            <a:solidFill>
              <a:srgbClr val="000000"/>
            </a:solidFill>
            <a:miter lim="800000"/>
            <a:headEnd/>
            <a:tailEnd/>
          </a:ln>
        </p:spPr>
      </p:sp>
      <p:sp>
        <p:nvSpPr>
          <p:cNvPr id="15362" name="Zástupný symbol pro poznámky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cs-CZ" smtClean="0"/>
          </a:p>
        </p:txBody>
      </p:sp>
      <p:sp>
        <p:nvSpPr>
          <p:cNvPr id="7172" name="Zástupný symbol pro číslo snímku 3"/>
          <p:cNvSpPr>
            <a:spLocks noGrp="1"/>
          </p:cNvSpPr>
          <p:nvPr>
            <p:ph type="sldNum" sz="quarter" idx="5"/>
          </p:nvPr>
        </p:nvSpPr>
        <p:spPr bwMode="auto">
          <a:extLst/>
        </p:spPr>
        <p:txBody>
          <a:bodyPr wrap="square" numCol="1" anchorCtr="0" compatLnSpc="1">
            <a:prstTxWarp prst="textNoShape">
              <a:avLst/>
            </a:prstTxWarp>
          </a:bodyPr>
          <a:lstStyle>
            <a:lvl1pPr>
              <a:defRPr>
                <a:solidFill>
                  <a:schemeClr val="tx1"/>
                </a:solidFill>
                <a:latin typeface="Palatino Linotype" pitchFamily="18" charset="0"/>
              </a:defRPr>
            </a:lvl1pPr>
            <a:lvl2pPr marL="742950" indent="-285750">
              <a:defRPr>
                <a:solidFill>
                  <a:schemeClr val="tx1"/>
                </a:solidFill>
                <a:latin typeface="Palatino Linotype" pitchFamily="18" charset="0"/>
              </a:defRPr>
            </a:lvl2pPr>
            <a:lvl3pPr marL="1143000" indent="-228600">
              <a:defRPr>
                <a:solidFill>
                  <a:schemeClr val="tx1"/>
                </a:solidFill>
                <a:latin typeface="Palatino Linotype" pitchFamily="18" charset="0"/>
              </a:defRPr>
            </a:lvl3pPr>
            <a:lvl4pPr marL="1600200" indent="-228600">
              <a:defRPr>
                <a:solidFill>
                  <a:schemeClr val="tx1"/>
                </a:solidFill>
                <a:latin typeface="Palatino Linotype" pitchFamily="18" charset="0"/>
              </a:defRPr>
            </a:lvl4pPr>
            <a:lvl5pPr marL="2057400" indent="-228600">
              <a:defRPr>
                <a:solidFill>
                  <a:schemeClr val="tx1"/>
                </a:solidFill>
                <a:latin typeface="Palatino Linotype" pitchFamily="18" charset="0"/>
              </a:defRPr>
            </a:lvl5pPr>
            <a:lvl6pPr marL="2514600" indent="-228600" fontAlgn="base">
              <a:spcBef>
                <a:spcPct val="0"/>
              </a:spcBef>
              <a:spcAft>
                <a:spcPct val="0"/>
              </a:spcAft>
              <a:defRPr>
                <a:solidFill>
                  <a:schemeClr val="tx1"/>
                </a:solidFill>
                <a:latin typeface="Palatino Linotype" pitchFamily="18" charset="0"/>
              </a:defRPr>
            </a:lvl6pPr>
            <a:lvl7pPr marL="2971800" indent="-228600" fontAlgn="base">
              <a:spcBef>
                <a:spcPct val="0"/>
              </a:spcBef>
              <a:spcAft>
                <a:spcPct val="0"/>
              </a:spcAft>
              <a:defRPr>
                <a:solidFill>
                  <a:schemeClr val="tx1"/>
                </a:solidFill>
                <a:latin typeface="Palatino Linotype" pitchFamily="18" charset="0"/>
              </a:defRPr>
            </a:lvl7pPr>
            <a:lvl8pPr marL="3429000" indent="-228600" fontAlgn="base">
              <a:spcBef>
                <a:spcPct val="0"/>
              </a:spcBef>
              <a:spcAft>
                <a:spcPct val="0"/>
              </a:spcAft>
              <a:defRPr>
                <a:solidFill>
                  <a:schemeClr val="tx1"/>
                </a:solidFill>
                <a:latin typeface="Palatino Linotype" pitchFamily="18" charset="0"/>
              </a:defRPr>
            </a:lvl8pPr>
            <a:lvl9pPr marL="3886200" indent="-228600" fontAlgn="base">
              <a:spcBef>
                <a:spcPct val="0"/>
              </a:spcBef>
              <a:spcAft>
                <a:spcPct val="0"/>
              </a:spcAft>
              <a:defRPr>
                <a:solidFill>
                  <a:schemeClr val="tx1"/>
                </a:solidFill>
                <a:latin typeface="Palatino Linotype" pitchFamily="18" charset="0"/>
              </a:defRPr>
            </a:lvl9pPr>
          </a:lstStyle>
          <a:p>
            <a:pPr fontAlgn="base">
              <a:spcBef>
                <a:spcPct val="0"/>
              </a:spcBef>
              <a:spcAft>
                <a:spcPct val="0"/>
              </a:spcAft>
              <a:defRPr/>
            </a:pPr>
            <a:fld id="{B83B1BBC-D820-49CF-A030-B6EEF1DAD685}" type="slidenum">
              <a:rPr lang="cs-CZ">
                <a:latin typeface="Calibri" pitchFamily="34" charset="0"/>
              </a:rPr>
              <a:pPr fontAlgn="base">
                <a:spcBef>
                  <a:spcPct val="0"/>
                </a:spcBef>
                <a:spcAft>
                  <a:spcPct val="0"/>
                </a:spcAft>
                <a:defRPr/>
              </a:pPr>
              <a:t>1</a:t>
            </a:fld>
            <a:endParaRPr lang="cs-CZ" dirty="0">
              <a:latin typeface="Calibri"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Zástupný symbol pro obrázek snímku 1"/>
          <p:cNvSpPr>
            <a:spLocks noGrp="1" noRot="1" noChangeAspect="1" noTextEdit="1"/>
          </p:cNvSpPr>
          <p:nvPr>
            <p:ph type="sldImg"/>
          </p:nvPr>
        </p:nvSpPr>
        <p:spPr bwMode="auto">
          <a:noFill/>
          <a:ln>
            <a:solidFill>
              <a:srgbClr val="000000"/>
            </a:solidFill>
            <a:miter lim="800000"/>
            <a:headEnd/>
            <a:tailEnd/>
          </a:ln>
        </p:spPr>
      </p:sp>
      <p:sp>
        <p:nvSpPr>
          <p:cNvPr id="17410" name="Zástupný symbol pro poznámky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cs-CZ" smtClean="0"/>
          </a:p>
        </p:txBody>
      </p:sp>
      <p:sp>
        <p:nvSpPr>
          <p:cNvPr id="8196" name="Zástupný symbol pro číslo snímku 3"/>
          <p:cNvSpPr>
            <a:spLocks noGrp="1"/>
          </p:cNvSpPr>
          <p:nvPr>
            <p:ph type="sldNum" sz="quarter" idx="5"/>
          </p:nvPr>
        </p:nvSpPr>
        <p:spPr bwMode="auto">
          <a:extLst/>
        </p:spPr>
        <p:txBody>
          <a:bodyPr wrap="square" numCol="1" anchorCtr="0" compatLnSpc="1">
            <a:prstTxWarp prst="textNoShape">
              <a:avLst/>
            </a:prstTxWarp>
          </a:bodyPr>
          <a:lstStyle>
            <a:lvl1pPr>
              <a:defRPr>
                <a:solidFill>
                  <a:schemeClr val="tx1"/>
                </a:solidFill>
                <a:latin typeface="Palatino Linotype" pitchFamily="18" charset="0"/>
              </a:defRPr>
            </a:lvl1pPr>
            <a:lvl2pPr marL="742950" indent="-285750">
              <a:defRPr>
                <a:solidFill>
                  <a:schemeClr val="tx1"/>
                </a:solidFill>
                <a:latin typeface="Palatino Linotype" pitchFamily="18" charset="0"/>
              </a:defRPr>
            </a:lvl2pPr>
            <a:lvl3pPr marL="1143000" indent="-228600">
              <a:defRPr>
                <a:solidFill>
                  <a:schemeClr val="tx1"/>
                </a:solidFill>
                <a:latin typeface="Palatino Linotype" pitchFamily="18" charset="0"/>
              </a:defRPr>
            </a:lvl3pPr>
            <a:lvl4pPr marL="1600200" indent="-228600">
              <a:defRPr>
                <a:solidFill>
                  <a:schemeClr val="tx1"/>
                </a:solidFill>
                <a:latin typeface="Palatino Linotype" pitchFamily="18" charset="0"/>
              </a:defRPr>
            </a:lvl4pPr>
            <a:lvl5pPr marL="2057400" indent="-228600">
              <a:defRPr>
                <a:solidFill>
                  <a:schemeClr val="tx1"/>
                </a:solidFill>
                <a:latin typeface="Palatino Linotype" pitchFamily="18" charset="0"/>
              </a:defRPr>
            </a:lvl5pPr>
            <a:lvl6pPr marL="2514600" indent="-228600" fontAlgn="base">
              <a:spcBef>
                <a:spcPct val="0"/>
              </a:spcBef>
              <a:spcAft>
                <a:spcPct val="0"/>
              </a:spcAft>
              <a:defRPr>
                <a:solidFill>
                  <a:schemeClr val="tx1"/>
                </a:solidFill>
                <a:latin typeface="Palatino Linotype" pitchFamily="18" charset="0"/>
              </a:defRPr>
            </a:lvl6pPr>
            <a:lvl7pPr marL="2971800" indent="-228600" fontAlgn="base">
              <a:spcBef>
                <a:spcPct val="0"/>
              </a:spcBef>
              <a:spcAft>
                <a:spcPct val="0"/>
              </a:spcAft>
              <a:defRPr>
                <a:solidFill>
                  <a:schemeClr val="tx1"/>
                </a:solidFill>
                <a:latin typeface="Palatino Linotype" pitchFamily="18" charset="0"/>
              </a:defRPr>
            </a:lvl7pPr>
            <a:lvl8pPr marL="3429000" indent="-228600" fontAlgn="base">
              <a:spcBef>
                <a:spcPct val="0"/>
              </a:spcBef>
              <a:spcAft>
                <a:spcPct val="0"/>
              </a:spcAft>
              <a:defRPr>
                <a:solidFill>
                  <a:schemeClr val="tx1"/>
                </a:solidFill>
                <a:latin typeface="Palatino Linotype" pitchFamily="18" charset="0"/>
              </a:defRPr>
            </a:lvl8pPr>
            <a:lvl9pPr marL="3886200" indent="-228600" fontAlgn="base">
              <a:spcBef>
                <a:spcPct val="0"/>
              </a:spcBef>
              <a:spcAft>
                <a:spcPct val="0"/>
              </a:spcAft>
              <a:defRPr>
                <a:solidFill>
                  <a:schemeClr val="tx1"/>
                </a:solidFill>
                <a:latin typeface="Palatino Linotype" pitchFamily="18" charset="0"/>
              </a:defRPr>
            </a:lvl9pPr>
          </a:lstStyle>
          <a:p>
            <a:pPr fontAlgn="base">
              <a:spcBef>
                <a:spcPct val="0"/>
              </a:spcBef>
              <a:spcAft>
                <a:spcPct val="0"/>
              </a:spcAft>
              <a:defRPr/>
            </a:pPr>
            <a:fld id="{06BD2AB4-9409-422A-ABBF-81A4C8DA13D5}" type="slidenum">
              <a:rPr lang="cs-CZ">
                <a:latin typeface="Calibri" pitchFamily="34" charset="0"/>
              </a:rPr>
              <a:pPr fontAlgn="base">
                <a:spcBef>
                  <a:spcPct val="0"/>
                </a:spcBef>
                <a:spcAft>
                  <a:spcPct val="0"/>
                </a:spcAft>
                <a:defRPr/>
              </a:pPr>
              <a:t>2</a:t>
            </a:fld>
            <a:endParaRPr lang="cs-CZ" dirty="0">
              <a:latin typeface="Calibri"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Zástupný symbol pro obrázek snímku 1"/>
          <p:cNvSpPr>
            <a:spLocks noGrp="1" noRot="1" noChangeAspect="1" noTextEdit="1"/>
          </p:cNvSpPr>
          <p:nvPr>
            <p:ph type="sldImg"/>
          </p:nvPr>
        </p:nvSpPr>
        <p:spPr bwMode="auto">
          <a:noFill/>
          <a:ln>
            <a:solidFill>
              <a:srgbClr val="000000"/>
            </a:solidFill>
            <a:miter lim="800000"/>
            <a:headEnd/>
            <a:tailEnd/>
          </a:ln>
        </p:spPr>
      </p:sp>
      <p:sp>
        <p:nvSpPr>
          <p:cNvPr id="19458" name="Zástupný symbol pro poznámky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cs-CZ" smtClean="0"/>
          </a:p>
        </p:txBody>
      </p:sp>
      <p:sp>
        <p:nvSpPr>
          <p:cNvPr id="9220" name="Zástupný symbol pro číslo snímku 3"/>
          <p:cNvSpPr>
            <a:spLocks noGrp="1"/>
          </p:cNvSpPr>
          <p:nvPr>
            <p:ph type="sldNum" sz="quarter" idx="5"/>
          </p:nvPr>
        </p:nvSpPr>
        <p:spPr bwMode="auto">
          <a:extLst/>
        </p:spPr>
        <p:txBody>
          <a:bodyPr wrap="square" numCol="1" anchorCtr="0" compatLnSpc="1">
            <a:prstTxWarp prst="textNoShape">
              <a:avLst/>
            </a:prstTxWarp>
          </a:bodyPr>
          <a:lstStyle>
            <a:lvl1pPr>
              <a:defRPr>
                <a:solidFill>
                  <a:schemeClr val="tx1"/>
                </a:solidFill>
                <a:latin typeface="Palatino Linotype" pitchFamily="18" charset="0"/>
              </a:defRPr>
            </a:lvl1pPr>
            <a:lvl2pPr marL="742950" indent="-285750">
              <a:defRPr>
                <a:solidFill>
                  <a:schemeClr val="tx1"/>
                </a:solidFill>
                <a:latin typeface="Palatino Linotype" pitchFamily="18" charset="0"/>
              </a:defRPr>
            </a:lvl2pPr>
            <a:lvl3pPr marL="1143000" indent="-228600">
              <a:defRPr>
                <a:solidFill>
                  <a:schemeClr val="tx1"/>
                </a:solidFill>
                <a:latin typeface="Palatino Linotype" pitchFamily="18" charset="0"/>
              </a:defRPr>
            </a:lvl3pPr>
            <a:lvl4pPr marL="1600200" indent="-228600">
              <a:defRPr>
                <a:solidFill>
                  <a:schemeClr val="tx1"/>
                </a:solidFill>
                <a:latin typeface="Palatino Linotype" pitchFamily="18" charset="0"/>
              </a:defRPr>
            </a:lvl4pPr>
            <a:lvl5pPr marL="2057400" indent="-228600">
              <a:defRPr>
                <a:solidFill>
                  <a:schemeClr val="tx1"/>
                </a:solidFill>
                <a:latin typeface="Palatino Linotype" pitchFamily="18" charset="0"/>
              </a:defRPr>
            </a:lvl5pPr>
            <a:lvl6pPr marL="2514600" indent="-228600" fontAlgn="base">
              <a:spcBef>
                <a:spcPct val="0"/>
              </a:spcBef>
              <a:spcAft>
                <a:spcPct val="0"/>
              </a:spcAft>
              <a:defRPr>
                <a:solidFill>
                  <a:schemeClr val="tx1"/>
                </a:solidFill>
                <a:latin typeface="Palatino Linotype" pitchFamily="18" charset="0"/>
              </a:defRPr>
            </a:lvl6pPr>
            <a:lvl7pPr marL="2971800" indent="-228600" fontAlgn="base">
              <a:spcBef>
                <a:spcPct val="0"/>
              </a:spcBef>
              <a:spcAft>
                <a:spcPct val="0"/>
              </a:spcAft>
              <a:defRPr>
                <a:solidFill>
                  <a:schemeClr val="tx1"/>
                </a:solidFill>
                <a:latin typeface="Palatino Linotype" pitchFamily="18" charset="0"/>
              </a:defRPr>
            </a:lvl7pPr>
            <a:lvl8pPr marL="3429000" indent="-228600" fontAlgn="base">
              <a:spcBef>
                <a:spcPct val="0"/>
              </a:spcBef>
              <a:spcAft>
                <a:spcPct val="0"/>
              </a:spcAft>
              <a:defRPr>
                <a:solidFill>
                  <a:schemeClr val="tx1"/>
                </a:solidFill>
                <a:latin typeface="Palatino Linotype" pitchFamily="18" charset="0"/>
              </a:defRPr>
            </a:lvl8pPr>
            <a:lvl9pPr marL="3886200" indent="-228600" fontAlgn="base">
              <a:spcBef>
                <a:spcPct val="0"/>
              </a:spcBef>
              <a:spcAft>
                <a:spcPct val="0"/>
              </a:spcAft>
              <a:defRPr>
                <a:solidFill>
                  <a:schemeClr val="tx1"/>
                </a:solidFill>
                <a:latin typeface="Palatino Linotype" pitchFamily="18" charset="0"/>
              </a:defRPr>
            </a:lvl9pPr>
          </a:lstStyle>
          <a:p>
            <a:pPr fontAlgn="base">
              <a:spcBef>
                <a:spcPct val="0"/>
              </a:spcBef>
              <a:spcAft>
                <a:spcPct val="0"/>
              </a:spcAft>
              <a:defRPr/>
            </a:pPr>
            <a:fld id="{3EE6C645-DBED-409F-8B33-6A1265087C5B}" type="slidenum">
              <a:rPr lang="cs-CZ">
                <a:latin typeface="Calibri" pitchFamily="34" charset="0"/>
              </a:rPr>
              <a:pPr fontAlgn="base">
                <a:spcBef>
                  <a:spcPct val="0"/>
                </a:spcBef>
                <a:spcAft>
                  <a:spcPct val="0"/>
                </a:spcAft>
                <a:defRPr/>
              </a:pPr>
              <a:t>3</a:t>
            </a:fld>
            <a:endParaRPr lang="cs-CZ" dirty="0">
              <a:latin typeface="Calibri"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Zástupný symbol pro obrázek snímku 1"/>
          <p:cNvSpPr>
            <a:spLocks noGrp="1" noRot="1" noChangeAspect="1"/>
          </p:cNvSpPr>
          <p:nvPr>
            <p:ph type="sldImg"/>
          </p:nvPr>
        </p:nvSpPr>
        <p:spPr bwMode="auto">
          <a:noFill/>
          <a:ln>
            <a:solidFill>
              <a:srgbClr val="000000"/>
            </a:solidFill>
            <a:miter lim="800000"/>
            <a:headEnd/>
            <a:tailEnd/>
          </a:ln>
        </p:spPr>
      </p:sp>
      <p:sp>
        <p:nvSpPr>
          <p:cNvPr id="21506" name="Zástupný symbol pro poznámky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cs-CZ" smtClean="0"/>
          </a:p>
        </p:txBody>
      </p:sp>
      <p:sp>
        <p:nvSpPr>
          <p:cNvPr id="4" name="Zástupný symbol pro číslo snímku 3"/>
          <p:cNvSpPr>
            <a:spLocks noGrp="1"/>
          </p:cNvSpPr>
          <p:nvPr>
            <p:ph type="sldNum" sz="quarter" idx="5"/>
          </p:nvPr>
        </p:nvSpPr>
        <p:spPr/>
        <p:txBody>
          <a:bodyPr/>
          <a:lstStyle/>
          <a:p>
            <a:pPr>
              <a:defRPr/>
            </a:pPr>
            <a:fld id="{C648635B-8081-4C9E-B067-3D8410FD4D3A}" type="slidenum">
              <a:rPr lang="cs-CZ" smtClean="0"/>
              <a:pPr>
                <a:defRPr/>
              </a:pPr>
              <a:t>4</a:t>
            </a:fld>
            <a:endParaRPr lang="cs-CZ"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Zástupný symbol pro obrázek snímku 1"/>
          <p:cNvSpPr>
            <a:spLocks noGrp="1" noRot="1" noChangeAspect="1" noTextEdit="1"/>
          </p:cNvSpPr>
          <p:nvPr>
            <p:ph type="sldImg"/>
          </p:nvPr>
        </p:nvSpPr>
        <p:spPr bwMode="auto">
          <a:noFill/>
          <a:ln>
            <a:solidFill>
              <a:srgbClr val="000000"/>
            </a:solidFill>
            <a:miter lim="800000"/>
            <a:headEnd/>
            <a:tailEnd/>
          </a:ln>
        </p:spPr>
      </p:sp>
      <p:sp>
        <p:nvSpPr>
          <p:cNvPr id="37890" name="Zástupný symbol pro poznámky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cs-CZ" smtClean="0"/>
          </a:p>
        </p:txBody>
      </p:sp>
      <p:sp>
        <p:nvSpPr>
          <p:cNvPr id="10244" name="Zástupný symbol pro číslo snímku 3"/>
          <p:cNvSpPr>
            <a:spLocks noGrp="1"/>
          </p:cNvSpPr>
          <p:nvPr>
            <p:ph type="sldNum" sz="quarter" idx="5"/>
          </p:nvPr>
        </p:nvSpPr>
        <p:spPr bwMode="auto">
          <a:extLst/>
        </p:spPr>
        <p:txBody>
          <a:bodyPr wrap="square" numCol="1" anchorCtr="0" compatLnSpc="1">
            <a:prstTxWarp prst="textNoShape">
              <a:avLst/>
            </a:prstTxWarp>
          </a:bodyPr>
          <a:lstStyle>
            <a:lvl1pPr>
              <a:defRPr>
                <a:solidFill>
                  <a:schemeClr val="tx1"/>
                </a:solidFill>
                <a:latin typeface="Palatino Linotype" pitchFamily="18" charset="0"/>
              </a:defRPr>
            </a:lvl1pPr>
            <a:lvl2pPr marL="742950" indent="-285750">
              <a:defRPr>
                <a:solidFill>
                  <a:schemeClr val="tx1"/>
                </a:solidFill>
                <a:latin typeface="Palatino Linotype" pitchFamily="18" charset="0"/>
              </a:defRPr>
            </a:lvl2pPr>
            <a:lvl3pPr marL="1143000" indent="-228600">
              <a:defRPr>
                <a:solidFill>
                  <a:schemeClr val="tx1"/>
                </a:solidFill>
                <a:latin typeface="Palatino Linotype" pitchFamily="18" charset="0"/>
              </a:defRPr>
            </a:lvl3pPr>
            <a:lvl4pPr marL="1600200" indent="-228600">
              <a:defRPr>
                <a:solidFill>
                  <a:schemeClr val="tx1"/>
                </a:solidFill>
                <a:latin typeface="Palatino Linotype" pitchFamily="18" charset="0"/>
              </a:defRPr>
            </a:lvl4pPr>
            <a:lvl5pPr marL="2057400" indent="-228600">
              <a:defRPr>
                <a:solidFill>
                  <a:schemeClr val="tx1"/>
                </a:solidFill>
                <a:latin typeface="Palatino Linotype" pitchFamily="18" charset="0"/>
              </a:defRPr>
            </a:lvl5pPr>
            <a:lvl6pPr marL="2514600" indent="-228600" fontAlgn="base">
              <a:spcBef>
                <a:spcPct val="0"/>
              </a:spcBef>
              <a:spcAft>
                <a:spcPct val="0"/>
              </a:spcAft>
              <a:defRPr>
                <a:solidFill>
                  <a:schemeClr val="tx1"/>
                </a:solidFill>
                <a:latin typeface="Palatino Linotype" pitchFamily="18" charset="0"/>
              </a:defRPr>
            </a:lvl6pPr>
            <a:lvl7pPr marL="2971800" indent="-228600" fontAlgn="base">
              <a:spcBef>
                <a:spcPct val="0"/>
              </a:spcBef>
              <a:spcAft>
                <a:spcPct val="0"/>
              </a:spcAft>
              <a:defRPr>
                <a:solidFill>
                  <a:schemeClr val="tx1"/>
                </a:solidFill>
                <a:latin typeface="Palatino Linotype" pitchFamily="18" charset="0"/>
              </a:defRPr>
            </a:lvl7pPr>
            <a:lvl8pPr marL="3429000" indent="-228600" fontAlgn="base">
              <a:spcBef>
                <a:spcPct val="0"/>
              </a:spcBef>
              <a:spcAft>
                <a:spcPct val="0"/>
              </a:spcAft>
              <a:defRPr>
                <a:solidFill>
                  <a:schemeClr val="tx1"/>
                </a:solidFill>
                <a:latin typeface="Palatino Linotype" pitchFamily="18" charset="0"/>
              </a:defRPr>
            </a:lvl8pPr>
            <a:lvl9pPr marL="3886200" indent="-228600" fontAlgn="base">
              <a:spcBef>
                <a:spcPct val="0"/>
              </a:spcBef>
              <a:spcAft>
                <a:spcPct val="0"/>
              </a:spcAft>
              <a:defRPr>
                <a:solidFill>
                  <a:schemeClr val="tx1"/>
                </a:solidFill>
                <a:latin typeface="Palatino Linotype" pitchFamily="18" charset="0"/>
              </a:defRPr>
            </a:lvl9pPr>
          </a:lstStyle>
          <a:p>
            <a:pPr fontAlgn="base">
              <a:spcBef>
                <a:spcPct val="0"/>
              </a:spcBef>
              <a:spcAft>
                <a:spcPct val="0"/>
              </a:spcAft>
              <a:defRPr/>
            </a:pPr>
            <a:fld id="{AE2EEF02-BD01-4F80-999A-7CBF3554985E}" type="slidenum">
              <a:rPr lang="cs-CZ">
                <a:latin typeface="Calibri" pitchFamily="34" charset="0"/>
              </a:rPr>
              <a:pPr fontAlgn="base">
                <a:spcBef>
                  <a:spcPct val="0"/>
                </a:spcBef>
                <a:spcAft>
                  <a:spcPct val="0"/>
                </a:spcAft>
                <a:defRPr/>
              </a:pPr>
              <a:t>20</a:t>
            </a:fld>
            <a:endParaRPr lang="cs-CZ" dirty="0">
              <a:latin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Úvodní snímek">
    <p:spTree>
      <p:nvGrpSpPr>
        <p:cNvPr id="1" name=""/>
        <p:cNvGrpSpPr/>
        <p:nvPr/>
      </p:nvGrpSpPr>
      <p:grpSpPr>
        <a:xfrm>
          <a:off x="0" y="0"/>
          <a:ext cx="0" cy="0"/>
          <a:chOff x="0" y="0"/>
          <a:chExt cx="0" cy="0"/>
        </a:xfrm>
      </p:grpSpPr>
      <p:sp>
        <p:nvSpPr>
          <p:cNvPr id="4" name="Přímá spojnice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dirty="0"/>
          </a:p>
        </p:txBody>
      </p:sp>
      <p:sp>
        <p:nvSpPr>
          <p:cNvPr id="29" name="Nadpis 28"/>
          <p:cNvSpPr>
            <a:spLocks noGrp="1"/>
          </p:cNvSpPr>
          <p:nvPr>
            <p:ph type="ctrTitle"/>
          </p:nvPr>
        </p:nvSpPr>
        <p:spPr>
          <a:xfrm>
            <a:off x="381000" y="4853411"/>
            <a:ext cx="8458200" cy="1222375"/>
          </a:xfrm>
        </p:spPr>
        <p:txBody>
          <a:bodyPr anchor="t"/>
          <a:lstStyle/>
          <a:p>
            <a:r>
              <a:rPr lang="cs-CZ" smtClean="0"/>
              <a:t>Kliknutím lze upravit styl.</a:t>
            </a:r>
            <a:endParaRPr lang="en-US"/>
          </a:p>
        </p:txBody>
      </p:sp>
      <p:sp>
        <p:nvSpPr>
          <p:cNvPr id="9" name="Podnadpis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cs-CZ" smtClean="0"/>
              <a:t>Kliknutím lze upravit styl předlohy.</a:t>
            </a:r>
            <a:endParaRPr lang="en-US"/>
          </a:p>
        </p:txBody>
      </p:sp>
      <p:sp>
        <p:nvSpPr>
          <p:cNvPr id="5" name="Zástupný symbol pro datum 15"/>
          <p:cNvSpPr>
            <a:spLocks noGrp="1"/>
          </p:cNvSpPr>
          <p:nvPr>
            <p:ph type="dt" sz="half" idx="10"/>
          </p:nvPr>
        </p:nvSpPr>
        <p:spPr/>
        <p:txBody>
          <a:bodyPr/>
          <a:lstStyle>
            <a:lvl1pPr>
              <a:defRPr/>
            </a:lvl1pPr>
          </a:lstStyle>
          <a:p>
            <a:pPr>
              <a:defRPr/>
            </a:pPr>
            <a:fld id="{86523A71-677E-4D50-9329-67D71E900606}" type="datetimeFigureOut">
              <a:rPr lang="cs-CZ"/>
              <a:pPr>
                <a:defRPr/>
              </a:pPr>
              <a:t>30.7.2013</a:t>
            </a:fld>
            <a:endParaRPr lang="cs-CZ" dirty="0"/>
          </a:p>
        </p:txBody>
      </p:sp>
      <p:sp>
        <p:nvSpPr>
          <p:cNvPr id="6" name="Zástupný symbol pro zápatí 1"/>
          <p:cNvSpPr>
            <a:spLocks noGrp="1"/>
          </p:cNvSpPr>
          <p:nvPr>
            <p:ph type="ftr" sz="quarter" idx="11"/>
          </p:nvPr>
        </p:nvSpPr>
        <p:spPr/>
        <p:txBody>
          <a:bodyPr/>
          <a:lstStyle>
            <a:lvl1pPr>
              <a:defRPr/>
            </a:lvl1pPr>
          </a:lstStyle>
          <a:p>
            <a:pPr>
              <a:defRPr/>
            </a:pPr>
            <a:endParaRPr lang="cs-CZ"/>
          </a:p>
        </p:txBody>
      </p:sp>
      <p:sp>
        <p:nvSpPr>
          <p:cNvPr id="7" name="Zástupný symbol pro číslo snímku 14"/>
          <p:cNvSpPr>
            <a:spLocks noGrp="1"/>
          </p:cNvSpPr>
          <p:nvPr>
            <p:ph type="sldNum" sz="quarter" idx="12"/>
          </p:nvPr>
        </p:nvSpPr>
        <p:spPr>
          <a:xfrm>
            <a:off x="8229600" y="6473825"/>
            <a:ext cx="758825" cy="247650"/>
          </a:xfrm>
        </p:spPr>
        <p:txBody>
          <a:bodyPr/>
          <a:lstStyle>
            <a:lvl1pPr>
              <a:defRPr/>
            </a:lvl1pPr>
          </a:lstStyle>
          <a:p>
            <a:pPr>
              <a:defRPr/>
            </a:pPr>
            <a:fld id="{A89FC707-BF08-4FD3-9B9B-6F52379F6EF1}" type="slidenum">
              <a:rPr lang="cs-CZ"/>
              <a:pPr>
                <a:defRPr/>
              </a:pPr>
              <a:t>‹#›</a:t>
            </a:fld>
            <a:endParaRPr lang="cs-CZ"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Kliknutím lze upravit styl.</a:t>
            </a:r>
            <a:endParaRPr lang="en-US"/>
          </a:p>
        </p:txBody>
      </p:sp>
      <p:sp>
        <p:nvSpPr>
          <p:cNvPr id="3" name="Zástupný symbol pro svislý text 2"/>
          <p:cNvSpPr>
            <a:spLocks noGrp="1"/>
          </p:cNvSpPr>
          <p:nvPr>
            <p:ph type="body" orient="vert" idx="1"/>
          </p:nvPr>
        </p:nvSpPr>
        <p:spPr/>
        <p:txBody>
          <a:bodyPr vert="eaVer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a:p>
        </p:txBody>
      </p:sp>
      <p:sp>
        <p:nvSpPr>
          <p:cNvPr id="4" name="Zástupný symbol pro datum 10"/>
          <p:cNvSpPr>
            <a:spLocks noGrp="1"/>
          </p:cNvSpPr>
          <p:nvPr>
            <p:ph type="dt" sz="half" idx="10"/>
          </p:nvPr>
        </p:nvSpPr>
        <p:spPr/>
        <p:txBody>
          <a:bodyPr/>
          <a:lstStyle>
            <a:lvl1pPr>
              <a:defRPr/>
            </a:lvl1pPr>
          </a:lstStyle>
          <a:p>
            <a:pPr>
              <a:defRPr/>
            </a:pPr>
            <a:fld id="{891190A9-D2AA-4A81-8740-FBDAF095FDEF}" type="datetimeFigureOut">
              <a:rPr lang="cs-CZ"/>
              <a:pPr>
                <a:defRPr/>
              </a:pPr>
              <a:t>30.7.2013</a:t>
            </a:fld>
            <a:endParaRPr lang="cs-CZ" dirty="0"/>
          </a:p>
        </p:txBody>
      </p:sp>
      <p:sp>
        <p:nvSpPr>
          <p:cNvPr id="5" name="Zástupný symbol pro zápatí 27"/>
          <p:cNvSpPr>
            <a:spLocks noGrp="1"/>
          </p:cNvSpPr>
          <p:nvPr>
            <p:ph type="ftr" sz="quarter" idx="11"/>
          </p:nvPr>
        </p:nvSpPr>
        <p:spPr/>
        <p:txBody>
          <a:bodyPr/>
          <a:lstStyle>
            <a:lvl1pPr>
              <a:defRPr/>
            </a:lvl1pPr>
          </a:lstStyle>
          <a:p>
            <a:pPr>
              <a:defRPr/>
            </a:pPr>
            <a:endParaRPr lang="cs-CZ"/>
          </a:p>
        </p:txBody>
      </p:sp>
      <p:sp>
        <p:nvSpPr>
          <p:cNvPr id="6" name="Zástupný symbol pro číslo snímku 4"/>
          <p:cNvSpPr>
            <a:spLocks noGrp="1"/>
          </p:cNvSpPr>
          <p:nvPr>
            <p:ph type="sldNum" sz="quarter" idx="12"/>
          </p:nvPr>
        </p:nvSpPr>
        <p:spPr/>
        <p:txBody>
          <a:bodyPr/>
          <a:lstStyle>
            <a:lvl1pPr>
              <a:defRPr/>
            </a:lvl1pPr>
          </a:lstStyle>
          <a:p>
            <a:pPr>
              <a:defRPr/>
            </a:pPr>
            <a:fld id="{B39C3288-DB0A-425F-A021-512271A251ED}" type="slidenum">
              <a:rPr lang="cs-CZ"/>
              <a:pPr>
                <a:defRPr/>
              </a:pPr>
              <a:t>‹#›</a:t>
            </a:fld>
            <a:endParaRPr lang="cs-CZ"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Svislý nadpis a text">
    <p:spTree>
      <p:nvGrpSpPr>
        <p:cNvPr id="1" name=""/>
        <p:cNvGrpSpPr/>
        <p:nvPr/>
      </p:nvGrpSpPr>
      <p:grpSpPr>
        <a:xfrm>
          <a:off x="0" y="0"/>
          <a:ext cx="0" cy="0"/>
          <a:chOff x="0" y="0"/>
          <a:chExt cx="0" cy="0"/>
        </a:xfrm>
      </p:grpSpPr>
      <p:sp>
        <p:nvSpPr>
          <p:cNvPr id="2" name="Svislý nadpis 1"/>
          <p:cNvSpPr>
            <a:spLocks noGrp="1"/>
          </p:cNvSpPr>
          <p:nvPr>
            <p:ph type="title" orient="vert"/>
          </p:nvPr>
        </p:nvSpPr>
        <p:spPr>
          <a:xfrm>
            <a:off x="6858000" y="549276"/>
            <a:ext cx="1828800" cy="5851525"/>
          </a:xfrm>
        </p:spPr>
        <p:txBody>
          <a:bodyPr vert="eaVert"/>
          <a:lstStyle/>
          <a:p>
            <a:r>
              <a:rPr lang="cs-CZ" smtClean="0"/>
              <a:t>Kliknutím lze upravit styl.</a:t>
            </a:r>
            <a:endParaRPr lang="en-US"/>
          </a:p>
        </p:txBody>
      </p:sp>
      <p:sp>
        <p:nvSpPr>
          <p:cNvPr id="3" name="Zástupný symbol pro svislý text 2"/>
          <p:cNvSpPr>
            <a:spLocks noGrp="1"/>
          </p:cNvSpPr>
          <p:nvPr>
            <p:ph type="body" orient="vert" idx="1"/>
          </p:nvPr>
        </p:nvSpPr>
        <p:spPr>
          <a:xfrm>
            <a:off x="457200" y="549276"/>
            <a:ext cx="6248400" cy="5851525"/>
          </a:xfrm>
        </p:spPr>
        <p:txBody>
          <a:bodyPr vert="eaVer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a:p>
        </p:txBody>
      </p:sp>
      <p:sp>
        <p:nvSpPr>
          <p:cNvPr id="4" name="Zástupný symbol pro datum 3"/>
          <p:cNvSpPr>
            <a:spLocks noGrp="1"/>
          </p:cNvSpPr>
          <p:nvPr>
            <p:ph type="dt" sz="half" idx="10"/>
          </p:nvPr>
        </p:nvSpPr>
        <p:spPr/>
        <p:txBody>
          <a:bodyPr/>
          <a:lstStyle>
            <a:lvl1pPr>
              <a:defRPr/>
            </a:lvl1pPr>
          </a:lstStyle>
          <a:p>
            <a:pPr>
              <a:defRPr/>
            </a:pPr>
            <a:fld id="{CACE0EF4-7410-48F2-A653-E78905777111}" type="datetimeFigureOut">
              <a:rPr lang="cs-CZ"/>
              <a:pPr>
                <a:defRPr/>
              </a:pPr>
              <a:t>30.7.2013</a:t>
            </a:fld>
            <a:endParaRPr lang="cs-CZ" dirty="0"/>
          </a:p>
        </p:txBody>
      </p:sp>
      <p:sp>
        <p:nvSpPr>
          <p:cNvPr id="5" name="Zástupný symbol pro zápatí 4"/>
          <p:cNvSpPr>
            <a:spLocks noGrp="1"/>
          </p:cNvSpPr>
          <p:nvPr>
            <p:ph type="ftr" sz="quarter" idx="11"/>
          </p:nvPr>
        </p:nvSpPr>
        <p:spPr/>
        <p:txBody>
          <a:bodyPr/>
          <a:lstStyle>
            <a:lvl1pPr>
              <a:defRPr/>
            </a:lvl1pPr>
          </a:lstStyle>
          <a:p>
            <a:pPr>
              <a:defRPr/>
            </a:pPr>
            <a:endParaRPr lang="cs-CZ"/>
          </a:p>
        </p:txBody>
      </p:sp>
      <p:sp>
        <p:nvSpPr>
          <p:cNvPr id="6" name="Zástupný symbol pro číslo snímku 5"/>
          <p:cNvSpPr>
            <a:spLocks noGrp="1"/>
          </p:cNvSpPr>
          <p:nvPr>
            <p:ph type="sldNum" sz="quarter" idx="12"/>
          </p:nvPr>
        </p:nvSpPr>
        <p:spPr/>
        <p:txBody>
          <a:bodyPr/>
          <a:lstStyle>
            <a:lvl1pPr>
              <a:defRPr/>
            </a:lvl1pPr>
          </a:lstStyle>
          <a:p>
            <a:pPr>
              <a:defRPr/>
            </a:pPr>
            <a:fld id="{35D6DCF5-6354-4B99-B858-C9D4F624A0CB}" type="slidenum">
              <a:rPr lang="cs-CZ"/>
              <a:pPr>
                <a:defRPr/>
              </a:pPr>
              <a:t>‹#›</a:t>
            </a:fld>
            <a:endParaRPr lang="cs-CZ"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2" name="Nadpis 21"/>
          <p:cNvSpPr>
            <a:spLocks noGrp="1"/>
          </p:cNvSpPr>
          <p:nvPr>
            <p:ph type="title"/>
          </p:nvPr>
        </p:nvSpPr>
        <p:spPr/>
        <p:txBody>
          <a:bodyPr/>
          <a:lstStyle/>
          <a:p>
            <a:r>
              <a:rPr lang="cs-CZ" smtClean="0"/>
              <a:t>Kliknutím lze upravit styl.</a:t>
            </a:r>
            <a:endParaRPr lang="en-US"/>
          </a:p>
        </p:txBody>
      </p:sp>
      <p:sp>
        <p:nvSpPr>
          <p:cNvPr id="27" name="Zástupný symbol pro obsah 26"/>
          <p:cNvSpPr>
            <a:spLocks noGrp="1"/>
          </p:cNvSpPr>
          <p:nvPr>
            <p:ph idx="1"/>
          </p:nvPr>
        </p:nvSpPr>
        <p:spPr/>
        <p:txBody>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a:p>
        </p:txBody>
      </p:sp>
      <p:sp>
        <p:nvSpPr>
          <p:cNvPr id="4" name="Zástupný symbol pro datum 24"/>
          <p:cNvSpPr>
            <a:spLocks noGrp="1"/>
          </p:cNvSpPr>
          <p:nvPr>
            <p:ph type="dt" sz="half" idx="10"/>
          </p:nvPr>
        </p:nvSpPr>
        <p:spPr/>
        <p:txBody>
          <a:bodyPr/>
          <a:lstStyle>
            <a:lvl1pPr>
              <a:defRPr/>
            </a:lvl1pPr>
          </a:lstStyle>
          <a:p>
            <a:pPr>
              <a:defRPr/>
            </a:pPr>
            <a:fld id="{88F77FEA-C0A5-46E1-8A05-7B697B214CDC}" type="datetimeFigureOut">
              <a:rPr lang="cs-CZ"/>
              <a:pPr>
                <a:defRPr/>
              </a:pPr>
              <a:t>30.7.2013</a:t>
            </a:fld>
            <a:endParaRPr lang="cs-CZ" dirty="0"/>
          </a:p>
        </p:txBody>
      </p:sp>
      <p:sp>
        <p:nvSpPr>
          <p:cNvPr id="5" name="Zástupný symbol pro zápatí 18"/>
          <p:cNvSpPr>
            <a:spLocks noGrp="1"/>
          </p:cNvSpPr>
          <p:nvPr>
            <p:ph type="ftr" sz="quarter" idx="11"/>
          </p:nvPr>
        </p:nvSpPr>
        <p:spPr>
          <a:xfrm>
            <a:off x="3581400" y="76200"/>
            <a:ext cx="2895600" cy="288925"/>
          </a:xfrm>
        </p:spPr>
        <p:txBody>
          <a:bodyPr/>
          <a:lstStyle>
            <a:lvl1pPr>
              <a:defRPr/>
            </a:lvl1pPr>
          </a:lstStyle>
          <a:p>
            <a:pPr>
              <a:defRPr/>
            </a:pPr>
            <a:endParaRPr lang="cs-CZ"/>
          </a:p>
        </p:txBody>
      </p:sp>
      <p:sp>
        <p:nvSpPr>
          <p:cNvPr id="6" name="Zástupný symbol pro číslo snímku 15"/>
          <p:cNvSpPr>
            <a:spLocks noGrp="1"/>
          </p:cNvSpPr>
          <p:nvPr>
            <p:ph type="sldNum" sz="quarter" idx="12"/>
          </p:nvPr>
        </p:nvSpPr>
        <p:spPr>
          <a:xfrm>
            <a:off x="8229600" y="6473825"/>
            <a:ext cx="758825" cy="247650"/>
          </a:xfrm>
        </p:spPr>
        <p:txBody>
          <a:bodyPr/>
          <a:lstStyle>
            <a:lvl1pPr>
              <a:defRPr/>
            </a:lvl1pPr>
          </a:lstStyle>
          <a:p>
            <a:pPr>
              <a:defRPr/>
            </a:pPr>
            <a:fld id="{6E95B608-DF99-495E-BB82-4A1D1DDCDD38}" type="slidenum">
              <a:rPr lang="cs-CZ"/>
              <a:pPr>
                <a:defRPr/>
              </a:pPr>
              <a:t>‹#›</a:t>
            </a:fld>
            <a:endParaRPr lang="cs-CZ"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Záhlaví části">
    <p:spTree>
      <p:nvGrpSpPr>
        <p:cNvPr id="1" name=""/>
        <p:cNvGrpSpPr/>
        <p:nvPr/>
      </p:nvGrpSpPr>
      <p:grpSpPr>
        <a:xfrm>
          <a:off x="0" y="0"/>
          <a:ext cx="0" cy="0"/>
          <a:chOff x="0" y="0"/>
          <a:chExt cx="0" cy="0"/>
        </a:xfrm>
      </p:grpSpPr>
      <p:sp>
        <p:nvSpPr>
          <p:cNvPr id="4" name="Přímá spojnice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dirty="0"/>
          </a:p>
        </p:txBody>
      </p:sp>
      <p:sp>
        <p:nvSpPr>
          <p:cNvPr id="6" name="Zástupný symbol pro text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cs-CZ" smtClean="0"/>
              <a:t>Kliknutím lze upravit styly předlohy textu.</a:t>
            </a:r>
          </a:p>
        </p:txBody>
      </p:sp>
      <p:sp>
        <p:nvSpPr>
          <p:cNvPr id="8" name="Nadpis 7"/>
          <p:cNvSpPr>
            <a:spLocks noGrp="1"/>
          </p:cNvSpPr>
          <p:nvPr>
            <p:ph type="title"/>
          </p:nvPr>
        </p:nvSpPr>
        <p:spPr>
          <a:xfrm>
            <a:off x="180475" y="2947085"/>
            <a:ext cx="8686800" cy="1184825"/>
          </a:xfrm>
        </p:spPr>
        <p:txBody>
          <a:bodyPr rtlCol="0" anchor="t"/>
          <a:lstStyle>
            <a:lvl1pPr algn="r">
              <a:defRPr/>
            </a:lvl1pPr>
          </a:lstStyle>
          <a:p>
            <a:r>
              <a:rPr lang="cs-CZ" smtClean="0"/>
              <a:t>Kliknutím lze upravit styl.</a:t>
            </a:r>
            <a:endParaRPr lang="en-US"/>
          </a:p>
        </p:txBody>
      </p:sp>
      <p:sp>
        <p:nvSpPr>
          <p:cNvPr id="5" name="Zástupný symbol pro datum 18"/>
          <p:cNvSpPr>
            <a:spLocks noGrp="1"/>
          </p:cNvSpPr>
          <p:nvPr>
            <p:ph type="dt" sz="half" idx="10"/>
          </p:nvPr>
        </p:nvSpPr>
        <p:spPr/>
        <p:txBody>
          <a:bodyPr/>
          <a:lstStyle>
            <a:lvl1pPr>
              <a:defRPr/>
            </a:lvl1pPr>
          </a:lstStyle>
          <a:p>
            <a:pPr>
              <a:defRPr/>
            </a:pPr>
            <a:fld id="{BCD71DC9-8E27-4ACB-B8D2-CBFE0D3C3BC3}" type="datetimeFigureOut">
              <a:rPr lang="cs-CZ"/>
              <a:pPr>
                <a:defRPr/>
              </a:pPr>
              <a:t>30.7.2013</a:t>
            </a:fld>
            <a:endParaRPr lang="cs-CZ" dirty="0"/>
          </a:p>
        </p:txBody>
      </p:sp>
      <p:sp>
        <p:nvSpPr>
          <p:cNvPr id="7" name="Zástupný symbol pro zápatí 10"/>
          <p:cNvSpPr>
            <a:spLocks noGrp="1"/>
          </p:cNvSpPr>
          <p:nvPr>
            <p:ph type="ftr" sz="quarter" idx="11"/>
          </p:nvPr>
        </p:nvSpPr>
        <p:spPr/>
        <p:txBody>
          <a:bodyPr/>
          <a:lstStyle>
            <a:lvl1pPr>
              <a:defRPr/>
            </a:lvl1pPr>
          </a:lstStyle>
          <a:p>
            <a:pPr>
              <a:defRPr/>
            </a:pPr>
            <a:endParaRPr lang="cs-CZ"/>
          </a:p>
        </p:txBody>
      </p:sp>
      <p:sp>
        <p:nvSpPr>
          <p:cNvPr id="9" name="Zástupný symbol pro číslo snímku 15"/>
          <p:cNvSpPr>
            <a:spLocks noGrp="1"/>
          </p:cNvSpPr>
          <p:nvPr>
            <p:ph type="sldNum" sz="quarter" idx="12"/>
          </p:nvPr>
        </p:nvSpPr>
        <p:spPr/>
        <p:txBody>
          <a:bodyPr/>
          <a:lstStyle>
            <a:lvl1pPr>
              <a:defRPr/>
            </a:lvl1pPr>
          </a:lstStyle>
          <a:p>
            <a:pPr>
              <a:defRPr/>
            </a:pPr>
            <a:fld id="{484641E5-7244-4780-A005-2214A2D087AC}" type="slidenum">
              <a:rPr lang="cs-CZ"/>
              <a:pPr>
                <a:defRPr/>
              </a:pPr>
              <a:t>‹#›</a:t>
            </a:fld>
            <a:endParaRPr lang="cs-CZ"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0" name="Nadpis 19"/>
          <p:cNvSpPr>
            <a:spLocks noGrp="1"/>
          </p:cNvSpPr>
          <p:nvPr>
            <p:ph type="title"/>
          </p:nvPr>
        </p:nvSpPr>
        <p:spPr>
          <a:xfrm>
            <a:off x="301752" y="457200"/>
            <a:ext cx="8686800" cy="841248"/>
          </a:xfrm>
        </p:spPr>
        <p:txBody>
          <a:bodyPr/>
          <a:lstStyle/>
          <a:p>
            <a:r>
              <a:rPr lang="cs-CZ" smtClean="0"/>
              <a:t>Kliknutím lze upravit styl.</a:t>
            </a:r>
            <a:endParaRPr lang="en-US"/>
          </a:p>
        </p:txBody>
      </p:sp>
      <p:sp>
        <p:nvSpPr>
          <p:cNvPr id="14" name="Zástupný symbol pro obsah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a:p>
        </p:txBody>
      </p:sp>
      <p:sp>
        <p:nvSpPr>
          <p:cNvPr id="13" name="Zástupný symbol pro obsah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a:p>
        </p:txBody>
      </p:sp>
      <p:sp>
        <p:nvSpPr>
          <p:cNvPr id="5" name="Zástupný symbol pro datum 10"/>
          <p:cNvSpPr>
            <a:spLocks noGrp="1"/>
          </p:cNvSpPr>
          <p:nvPr>
            <p:ph type="dt" sz="half" idx="10"/>
          </p:nvPr>
        </p:nvSpPr>
        <p:spPr/>
        <p:txBody>
          <a:bodyPr/>
          <a:lstStyle>
            <a:lvl1pPr>
              <a:defRPr/>
            </a:lvl1pPr>
          </a:lstStyle>
          <a:p>
            <a:pPr>
              <a:defRPr/>
            </a:pPr>
            <a:fld id="{F658D4E2-E9F0-44EF-B130-328BC123E291}" type="datetimeFigureOut">
              <a:rPr lang="cs-CZ"/>
              <a:pPr>
                <a:defRPr/>
              </a:pPr>
              <a:t>30.7.2013</a:t>
            </a:fld>
            <a:endParaRPr lang="cs-CZ" dirty="0"/>
          </a:p>
        </p:txBody>
      </p:sp>
      <p:sp>
        <p:nvSpPr>
          <p:cNvPr id="6" name="Zástupný symbol pro zápatí 27"/>
          <p:cNvSpPr>
            <a:spLocks noGrp="1"/>
          </p:cNvSpPr>
          <p:nvPr>
            <p:ph type="ftr" sz="quarter" idx="11"/>
          </p:nvPr>
        </p:nvSpPr>
        <p:spPr/>
        <p:txBody>
          <a:bodyPr/>
          <a:lstStyle>
            <a:lvl1pPr>
              <a:defRPr/>
            </a:lvl1pPr>
          </a:lstStyle>
          <a:p>
            <a:pPr>
              <a:defRPr/>
            </a:pPr>
            <a:endParaRPr lang="cs-CZ"/>
          </a:p>
        </p:txBody>
      </p:sp>
      <p:sp>
        <p:nvSpPr>
          <p:cNvPr id="7" name="Zástupný symbol pro číslo snímku 4"/>
          <p:cNvSpPr>
            <a:spLocks noGrp="1"/>
          </p:cNvSpPr>
          <p:nvPr>
            <p:ph type="sldNum" sz="quarter" idx="12"/>
          </p:nvPr>
        </p:nvSpPr>
        <p:spPr/>
        <p:txBody>
          <a:bodyPr/>
          <a:lstStyle>
            <a:lvl1pPr>
              <a:defRPr/>
            </a:lvl1pPr>
          </a:lstStyle>
          <a:p>
            <a:pPr>
              <a:defRPr/>
            </a:pPr>
            <a:fld id="{454C97EF-0189-4F7E-9014-18A7FB4BCBA4}" type="slidenum">
              <a:rPr lang="cs-CZ"/>
              <a:pPr>
                <a:defRPr/>
              </a:pPr>
              <a:t>‹#›</a:t>
            </a:fld>
            <a:endParaRPr lang="cs-CZ"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Porovnání">
    <p:spTree>
      <p:nvGrpSpPr>
        <p:cNvPr id="1" name=""/>
        <p:cNvGrpSpPr/>
        <p:nvPr/>
      </p:nvGrpSpPr>
      <p:grpSpPr>
        <a:xfrm>
          <a:off x="0" y="0"/>
          <a:ext cx="0" cy="0"/>
          <a:chOff x="0" y="0"/>
          <a:chExt cx="0" cy="0"/>
        </a:xfrm>
      </p:grpSpPr>
      <p:sp>
        <p:nvSpPr>
          <p:cNvPr id="7" name="Přímá spojnice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dirty="0"/>
          </a:p>
        </p:txBody>
      </p:sp>
      <p:sp>
        <p:nvSpPr>
          <p:cNvPr id="29" name="Nadpis 28"/>
          <p:cNvSpPr>
            <a:spLocks noGrp="1"/>
          </p:cNvSpPr>
          <p:nvPr>
            <p:ph type="title"/>
          </p:nvPr>
        </p:nvSpPr>
        <p:spPr>
          <a:xfrm>
            <a:off x="304800" y="5410200"/>
            <a:ext cx="8610600" cy="882650"/>
          </a:xfrm>
        </p:spPr>
        <p:txBody>
          <a:bodyPr/>
          <a:lstStyle>
            <a:lvl1pPr>
              <a:defRPr/>
            </a:lvl1pPr>
          </a:lstStyle>
          <a:p>
            <a:r>
              <a:rPr lang="cs-CZ" smtClean="0"/>
              <a:t>Kliknutím lze upravit styl.</a:t>
            </a:r>
            <a:endParaRPr lang="en-US"/>
          </a:p>
        </p:txBody>
      </p:sp>
      <p:sp>
        <p:nvSpPr>
          <p:cNvPr id="13" name="Zástupný symbol pro text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cs-CZ" smtClean="0"/>
              <a:t>Kliknutím lze upravit styly předlohy textu.</a:t>
            </a:r>
          </a:p>
        </p:txBody>
      </p:sp>
      <p:sp>
        <p:nvSpPr>
          <p:cNvPr id="25" name="Zástupný symbol pro text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cs-CZ" smtClean="0"/>
              <a:t>Kliknutím lze upravit styly předlohy textu.</a:t>
            </a:r>
          </a:p>
        </p:txBody>
      </p:sp>
      <p:sp>
        <p:nvSpPr>
          <p:cNvPr id="4" name="Zástupný symbol pro obsah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a:p>
        </p:txBody>
      </p:sp>
      <p:sp>
        <p:nvSpPr>
          <p:cNvPr id="28" name="Zástupný symbol pro obsah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a:p>
        </p:txBody>
      </p:sp>
      <p:sp>
        <p:nvSpPr>
          <p:cNvPr id="8" name="Zástupný symbol pro datum 9"/>
          <p:cNvSpPr>
            <a:spLocks noGrp="1"/>
          </p:cNvSpPr>
          <p:nvPr>
            <p:ph type="dt" sz="half" idx="10"/>
          </p:nvPr>
        </p:nvSpPr>
        <p:spPr/>
        <p:txBody>
          <a:bodyPr/>
          <a:lstStyle>
            <a:lvl1pPr>
              <a:defRPr/>
            </a:lvl1pPr>
          </a:lstStyle>
          <a:p>
            <a:pPr>
              <a:defRPr/>
            </a:pPr>
            <a:fld id="{540583D4-394E-4023-9E47-CCBBC4B2F569}" type="datetimeFigureOut">
              <a:rPr lang="cs-CZ"/>
              <a:pPr>
                <a:defRPr/>
              </a:pPr>
              <a:t>30.7.2013</a:t>
            </a:fld>
            <a:endParaRPr lang="cs-CZ" dirty="0"/>
          </a:p>
        </p:txBody>
      </p:sp>
      <p:sp>
        <p:nvSpPr>
          <p:cNvPr id="9" name="Zástupný symbol pro zápatí 5"/>
          <p:cNvSpPr>
            <a:spLocks noGrp="1"/>
          </p:cNvSpPr>
          <p:nvPr>
            <p:ph type="ftr" sz="quarter" idx="11"/>
          </p:nvPr>
        </p:nvSpPr>
        <p:spPr/>
        <p:txBody>
          <a:bodyPr/>
          <a:lstStyle>
            <a:lvl1pPr>
              <a:defRPr/>
            </a:lvl1pPr>
          </a:lstStyle>
          <a:p>
            <a:pPr>
              <a:defRPr/>
            </a:pPr>
            <a:endParaRPr lang="cs-CZ"/>
          </a:p>
        </p:txBody>
      </p:sp>
      <p:sp>
        <p:nvSpPr>
          <p:cNvPr id="10" name="Zástupný symbol pro číslo snímku 6"/>
          <p:cNvSpPr>
            <a:spLocks noGrp="1"/>
          </p:cNvSpPr>
          <p:nvPr>
            <p:ph type="sldNum" sz="quarter" idx="12"/>
          </p:nvPr>
        </p:nvSpPr>
        <p:spPr>
          <a:xfrm>
            <a:off x="8229600" y="6477000"/>
            <a:ext cx="762000" cy="247650"/>
          </a:xfrm>
        </p:spPr>
        <p:txBody>
          <a:bodyPr/>
          <a:lstStyle>
            <a:lvl1pPr>
              <a:defRPr/>
            </a:lvl1pPr>
          </a:lstStyle>
          <a:p>
            <a:pPr>
              <a:defRPr/>
            </a:pPr>
            <a:fld id="{F1966276-46DD-463C-829C-287FF4B270E5}" type="slidenum">
              <a:rPr lang="cs-CZ"/>
              <a:pPr>
                <a:defRPr/>
              </a:pPr>
              <a:t>‹#›</a:t>
            </a:fld>
            <a:endParaRPr lang="cs-CZ"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Pouze nadpis">
    <p:spTree>
      <p:nvGrpSpPr>
        <p:cNvPr id="1" name=""/>
        <p:cNvGrpSpPr/>
        <p:nvPr/>
      </p:nvGrpSpPr>
      <p:grpSpPr>
        <a:xfrm>
          <a:off x="0" y="0"/>
          <a:ext cx="0" cy="0"/>
          <a:chOff x="0" y="0"/>
          <a:chExt cx="0" cy="0"/>
        </a:xfrm>
      </p:grpSpPr>
      <p:sp>
        <p:nvSpPr>
          <p:cNvPr id="30" name="Nadpis 29"/>
          <p:cNvSpPr>
            <a:spLocks noGrp="1"/>
          </p:cNvSpPr>
          <p:nvPr>
            <p:ph type="title"/>
          </p:nvPr>
        </p:nvSpPr>
        <p:spPr>
          <a:xfrm>
            <a:off x="301752" y="457200"/>
            <a:ext cx="8686800" cy="841248"/>
          </a:xfrm>
        </p:spPr>
        <p:txBody>
          <a:bodyPr/>
          <a:lstStyle/>
          <a:p>
            <a:r>
              <a:rPr lang="cs-CZ" smtClean="0"/>
              <a:t>Kliknutím lze upravit styl.</a:t>
            </a:r>
            <a:endParaRPr lang="en-US"/>
          </a:p>
        </p:txBody>
      </p:sp>
      <p:sp>
        <p:nvSpPr>
          <p:cNvPr id="3" name="Zástupný symbol pro datum 10"/>
          <p:cNvSpPr>
            <a:spLocks noGrp="1"/>
          </p:cNvSpPr>
          <p:nvPr>
            <p:ph type="dt" sz="half" idx="10"/>
          </p:nvPr>
        </p:nvSpPr>
        <p:spPr/>
        <p:txBody>
          <a:bodyPr/>
          <a:lstStyle>
            <a:lvl1pPr>
              <a:defRPr/>
            </a:lvl1pPr>
          </a:lstStyle>
          <a:p>
            <a:pPr>
              <a:defRPr/>
            </a:pPr>
            <a:fld id="{94597774-277D-49DE-8E2B-FF93CCF9B428}" type="datetimeFigureOut">
              <a:rPr lang="cs-CZ"/>
              <a:pPr>
                <a:defRPr/>
              </a:pPr>
              <a:t>30.7.2013</a:t>
            </a:fld>
            <a:endParaRPr lang="cs-CZ" dirty="0"/>
          </a:p>
        </p:txBody>
      </p:sp>
      <p:sp>
        <p:nvSpPr>
          <p:cNvPr id="4" name="Zástupný symbol pro zápatí 27"/>
          <p:cNvSpPr>
            <a:spLocks noGrp="1"/>
          </p:cNvSpPr>
          <p:nvPr>
            <p:ph type="ftr" sz="quarter" idx="11"/>
          </p:nvPr>
        </p:nvSpPr>
        <p:spPr/>
        <p:txBody>
          <a:bodyPr/>
          <a:lstStyle>
            <a:lvl1pPr>
              <a:defRPr/>
            </a:lvl1pPr>
          </a:lstStyle>
          <a:p>
            <a:pPr>
              <a:defRPr/>
            </a:pPr>
            <a:endParaRPr lang="cs-CZ"/>
          </a:p>
        </p:txBody>
      </p:sp>
      <p:sp>
        <p:nvSpPr>
          <p:cNvPr id="5" name="Zástupný symbol pro číslo snímku 4"/>
          <p:cNvSpPr>
            <a:spLocks noGrp="1"/>
          </p:cNvSpPr>
          <p:nvPr>
            <p:ph type="sldNum" sz="quarter" idx="12"/>
          </p:nvPr>
        </p:nvSpPr>
        <p:spPr/>
        <p:txBody>
          <a:bodyPr/>
          <a:lstStyle>
            <a:lvl1pPr>
              <a:defRPr/>
            </a:lvl1pPr>
          </a:lstStyle>
          <a:p>
            <a:pPr>
              <a:defRPr/>
            </a:pPr>
            <a:fld id="{5C2227A7-0B3A-43AE-9D9D-5BE9D06727CC}" type="slidenum">
              <a:rPr lang="cs-CZ"/>
              <a:pPr>
                <a:defRPr/>
              </a:pPr>
              <a:t>‹#›</a:t>
            </a:fld>
            <a:endParaRPr lang="cs-CZ"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Prázdný">
    <p:spTree>
      <p:nvGrpSpPr>
        <p:cNvPr id="1" name=""/>
        <p:cNvGrpSpPr/>
        <p:nvPr/>
      </p:nvGrpSpPr>
      <p:grpSpPr>
        <a:xfrm>
          <a:off x="0" y="0"/>
          <a:ext cx="0" cy="0"/>
          <a:chOff x="0" y="0"/>
          <a:chExt cx="0" cy="0"/>
        </a:xfrm>
      </p:grpSpPr>
      <p:sp>
        <p:nvSpPr>
          <p:cNvPr id="2" name="Zástupný symbol pro datum 2"/>
          <p:cNvSpPr>
            <a:spLocks noGrp="1"/>
          </p:cNvSpPr>
          <p:nvPr>
            <p:ph type="dt" sz="half" idx="10"/>
          </p:nvPr>
        </p:nvSpPr>
        <p:spPr/>
        <p:txBody>
          <a:bodyPr/>
          <a:lstStyle>
            <a:lvl1pPr>
              <a:defRPr/>
            </a:lvl1pPr>
          </a:lstStyle>
          <a:p>
            <a:pPr>
              <a:defRPr/>
            </a:pPr>
            <a:fld id="{848E2D5C-4F51-4567-9338-E46A34D971E6}" type="datetimeFigureOut">
              <a:rPr lang="cs-CZ"/>
              <a:pPr>
                <a:defRPr/>
              </a:pPr>
              <a:t>30.7.2013</a:t>
            </a:fld>
            <a:endParaRPr lang="cs-CZ" dirty="0"/>
          </a:p>
        </p:txBody>
      </p:sp>
      <p:sp>
        <p:nvSpPr>
          <p:cNvPr id="3" name="Zástupný symbol pro zápatí 23"/>
          <p:cNvSpPr>
            <a:spLocks noGrp="1"/>
          </p:cNvSpPr>
          <p:nvPr>
            <p:ph type="ftr" sz="quarter" idx="11"/>
          </p:nvPr>
        </p:nvSpPr>
        <p:spPr/>
        <p:txBody>
          <a:bodyPr/>
          <a:lstStyle>
            <a:lvl1pPr>
              <a:defRPr/>
            </a:lvl1pPr>
          </a:lstStyle>
          <a:p>
            <a:pPr>
              <a:defRPr/>
            </a:pPr>
            <a:endParaRPr lang="cs-CZ"/>
          </a:p>
        </p:txBody>
      </p:sp>
      <p:sp>
        <p:nvSpPr>
          <p:cNvPr id="4" name="Zástupný symbol pro číslo snímku 6"/>
          <p:cNvSpPr>
            <a:spLocks noGrp="1"/>
          </p:cNvSpPr>
          <p:nvPr>
            <p:ph type="sldNum" sz="quarter" idx="12"/>
          </p:nvPr>
        </p:nvSpPr>
        <p:spPr/>
        <p:txBody>
          <a:bodyPr/>
          <a:lstStyle>
            <a:lvl1pPr>
              <a:defRPr/>
            </a:lvl1pPr>
          </a:lstStyle>
          <a:p>
            <a:pPr>
              <a:defRPr/>
            </a:pPr>
            <a:fld id="{524C8BEF-9393-43B7-8085-F1026F8395C2}" type="slidenum">
              <a:rPr lang="cs-CZ"/>
              <a:pPr>
                <a:defRPr/>
              </a:pPr>
              <a:t>‹#›</a:t>
            </a:fld>
            <a:endParaRPr lang="cs-CZ"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Obsah s titulkem">
    <p:spTree>
      <p:nvGrpSpPr>
        <p:cNvPr id="1" name=""/>
        <p:cNvGrpSpPr/>
        <p:nvPr/>
      </p:nvGrpSpPr>
      <p:grpSpPr>
        <a:xfrm>
          <a:off x="0" y="0"/>
          <a:ext cx="0" cy="0"/>
          <a:chOff x="0" y="0"/>
          <a:chExt cx="0" cy="0"/>
        </a:xfrm>
      </p:grpSpPr>
      <p:sp>
        <p:nvSpPr>
          <p:cNvPr id="5" name="Přímá spojnice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dirty="0"/>
          </a:p>
        </p:txBody>
      </p:sp>
      <p:sp>
        <p:nvSpPr>
          <p:cNvPr id="12" name="Nadpis 11"/>
          <p:cNvSpPr>
            <a:spLocks noGrp="1"/>
          </p:cNvSpPr>
          <p:nvPr>
            <p:ph type="title"/>
          </p:nvPr>
        </p:nvSpPr>
        <p:spPr>
          <a:xfrm>
            <a:off x="457200" y="5486400"/>
            <a:ext cx="8458200" cy="520700"/>
          </a:xfrm>
        </p:spPr>
        <p:txBody>
          <a:bodyPr/>
          <a:lstStyle>
            <a:lvl1pPr algn="l">
              <a:buNone/>
              <a:defRPr sz="2000" b="1"/>
            </a:lvl1pPr>
          </a:lstStyle>
          <a:p>
            <a:r>
              <a:rPr lang="cs-CZ" smtClean="0"/>
              <a:t>Kliknutím lze upravit styl.</a:t>
            </a:r>
            <a:endParaRPr lang="en-US"/>
          </a:p>
        </p:txBody>
      </p:sp>
      <p:sp>
        <p:nvSpPr>
          <p:cNvPr id="26" name="Zástupný symbol pro text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cs-CZ" smtClean="0"/>
              <a:t>Kliknutím lze upravit styly předlohy textu.</a:t>
            </a:r>
          </a:p>
        </p:txBody>
      </p:sp>
      <p:sp>
        <p:nvSpPr>
          <p:cNvPr id="14" name="Zástupný symbol pro obsah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a:p>
        </p:txBody>
      </p:sp>
      <p:sp>
        <p:nvSpPr>
          <p:cNvPr id="6" name="Zástupný symbol pro datum 24"/>
          <p:cNvSpPr>
            <a:spLocks noGrp="1"/>
          </p:cNvSpPr>
          <p:nvPr>
            <p:ph type="dt" sz="half" idx="10"/>
          </p:nvPr>
        </p:nvSpPr>
        <p:spPr/>
        <p:txBody>
          <a:bodyPr/>
          <a:lstStyle>
            <a:lvl1pPr>
              <a:defRPr/>
            </a:lvl1pPr>
          </a:lstStyle>
          <a:p>
            <a:pPr>
              <a:defRPr/>
            </a:pPr>
            <a:fld id="{8BD35A5E-9F48-4359-84E6-BD7B5B09BF0D}" type="datetimeFigureOut">
              <a:rPr lang="cs-CZ"/>
              <a:pPr>
                <a:defRPr/>
              </a:pPr>
              <a:t>30.7.2013</a:t>
            </a:fld>
            <a:endParaRPr lang="cs-CZ" dirty="0"/>
          </a:p>
        </p:txBody>
      </p:sp>
      <p:sp>
        <p:nvSpPr>
          <p:cNvPr id="7" name="Zástupný symbol pro zápatí 28"/>
          <p:cNvSpPr>
            <a:spLocks noGrp="1"/>
          </p:cNvSpPr>
          <p:nvPr>
            <p:ph type="ftr" sz="quarter" idx="11"/>
          </p:nvPr>
        </p:nvSpPr>
        <p:spPr/>
        <p:txBody>
          <a:bodyPr/>
          <a:lstStyle>
            <a:lvl1pPr>
              <a:defRPr/>
            </a:lvl1pPr>
          </a:lstStyle>
          <a:p>
            <a:pPr>
              <a:defRPr/>
            </a:pPr>
            <a:endParaRPr lang="cs-CZ"/>
          </a:p>
        </p:txBody>
      </p:sp>
      <p:sp>
        <p:nvSpPr>
          <p:cNvPr id="8" name="Zástupný symbol pro číslo snímku 6"/>
          <p:cNvSpPr>
            <a:spLocks noGrp="1"/>
          </p:cNvSpPr>
          <p:nvPr>
            <p:ph type="sldNum" sz="quarter" idx="12"/>
          </p:nvPr>
        </p:nvSpPr>
        <p:spPr/>
        <p:txBody>
          <a:bodyPr/>
          <a:lstStyle>
            <a:lvl1pPr>
              <a:defRPr/>
            </a:lvl1pPr>
          </a:lstStyle>
          <a:p>
            <a:pPr>
              <a:defRPr/>
            </a:pPr>
            <a:fld id="{7FBA90A4-9A34-4926-A3A2-71208143F934}" type="slidenum">
              <a:rPr lang="cs-CZ"/>
              <a:pPr>
                <a:defRPr/>
              </a:pPr>
              <a:t>‹#›</a:t>
            </a:fld>
            <a:endParaRPr lang="cs-CZ"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Obrázek s titulkem">
    <p:spTree>
      <p:nvGrpSpPr>
        <p:cNvPr id="1" name=""/>
        <p:cNvGrpSpPr/>
        <p:nvPr/>
      </p:nvGrpSpPr>
      <p:grpSpPr>
        <a:xfrm>
          <a:off x="0" y="0"/>
          <a:ext cx="0" cy="0"/>
          <a:chOff x="0" y="0"/>
          <a:chExt cx="0" cy="0"/>
        </a:xfrm>
      </p:grpSpPr>
      <p:sp>
        <p:nvSpPr>
          <p:cNvPr id="13" name="Zástupný symbol pro obrázek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normAutofit/>
          </a:bodyPr>
          <a:lstStyle>
            <a:lvl1pPr marL="0" indent="0">
              <a:buNone/>
              <a:defRPr sz="3200"/>
            </a:lvl1pPr>
          </a:lstStyle>
          <a:p>
            <a:pPr lvl="0"/>
            <a:r>
              <a:rPr lang="cs-CZ" noProof="0" dirty="0" smtClean="0"/>
              <a:t>Kliknutím na ikonu přidáte obrázek.</a:t>
            </a:r>
            <a:endParaRPr lang="en-US" noProof="0" dirty="0"/>
          </a:p>
        </p:txBody>
      </p:sp>
      <p:sp>
        <p:nvSpPr>
          <p:cNvPr id="17" name="Nadpis 16"/>
          <p:cNvSpPr>
            <a:spLocks noGrp="1"/>
          </p:cNvSpPr>
          <p:nvPr>
            <p:ph type="title"/>
          </p:nvPr>
        </p:nvSpPr>
        <p:spPr>
          <a:xfrm>
            <a:off x="381000" y="4993760"/>
            <a:ext cx="5867400" cy="522288"/>
          </a:xfrm>
        </p:spPr>
        <p:txBody>
          <a:bodyPr/>
          <a:lstStyle>
            <a:lvl1pPr algn="l">
              <a:buNone/>
              <a:defRPr sz="2000" b="1"/>
            </a:lvl1pPr>
          </a:lstStyle>
          <a:p>
            <a:r>
              <a:rPr lang="cs-CZ" smtClean="0"/>
              <a:t>Kliknutím lze upravit styl.</a:t>
            </a:r>
            <a:endParaRPr lang="en-US"/>
          </a:p>
        </p:txBody>
      </p:sp>
      <p:sp>
        <p:nvSpPr>
          <p:cNvPr id="26" name="Zástupný symbol pro text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a:r>
              <a:rPr lang="cs-CZ" smtClean="0"/>
              <a:t>Kliknutím lze upravit styly předlohy textu.</a:t>
            </a:r>
          </a:p>
        </p:txBody>
      </p:sp>
      <p:sp>
        <p:nvSpPr>
          <p:cNvPr id="5" name="Zástupný symbol pro datum 6"/>
          <p:cNvSpPr>
            <a:spLocks noGrp="1"/>
          </p:cNvSpPr>
          <p:nvPr>
            <p:ph type="dt" sz="half" idx="10"/>
          </p:nvPr>
        </p:nvSpPr>
        <p:spPr/>
        <p:txBody>
          <a:bodyPr/>
          <a:lstStyle>
            <a:lvl1pPr>
              <a:defRPr/>
            </a:lvl1pPr>
          </a:lstStyle>
          <a:p>
            <a:pPr>
              <a:defRPr/>
            </a:pPr>
            <a:fld id="{50D4274B-2F57-45FF-BEE3-04A37EFB7B77}" type="datetimeFigureOut">
              <a:rPr lang="cs-CZ"/>
              <a:pPr>
                <a:defRPr/>
              </a:pPr>
              <a:t>30.7.2013</a:t>
            </a:fld>
            <a:endParaRPr lang="cs-CZ" dirty="0"/>
          </a:p>
        </p:txBody>
      </p:sp>
      <p:sp>
        <p:nvSpPr>
          <p:cNvPr id="6" name="Zástupný symbol pro zápatí 4"/>
          <p:cNvSpPr>
            <a:spLocks noGrp="1"/>
          </p:cNvSpPr>
          <p:nvPr>
            <p:ph type="ftr" sz="quarter" idx="11"/>
          </p:nvPr>
        </p:nvSpPr>
        <p:spPr/>
        <p:txBody>
          <a:bodyPr/>
          <a:lstStyle>
            <a:lvl1pPr>
              <a:defRPr/>
            </a:lvl1pPr>
          </a:lstStyle>
          <a:p>
            <a:pPr>
              <a:defRPr/>
            </a:pPr>
            <a:endParaRPr lang="cs-CZ"/>
          </a:p>
        </p:txBody>
      </p:sp>
      <p:sp>
        <p:nvSpPr>
          <p:cNvPr id="7" name="Zástupný symbol pro číslo snímku 30"/>
          <p:cNvSpPr>
            <a:spLocks noGrp="1"/>
          </p:cNvSpPr>
          <p:nvPr>
            <p:ph type="sldNum" sz="quarter" idx="12"/>
          </p:nvPr>
        </p:nvSpPr>
        <p:spPr/>
        <p:txBody>
          <a:bodyPr/>
          <a:lstStyle>
            <a:lvl1pPr>
              <a:defRPr/>
            </a:lvl1pPr>
          </a:lstStyle>
          <a:p>
            <a:pPr>
              <a:defRPr/>
            </a:pPr>
            <a:fld id="{2BFEC7EE-C154-414F-A579-6C9FA99796EC}" type="slidenum">
              <a:rPr lang="cs-CZ"/>
              <a:pPr>
                <a:defRPr/>
              </a:pPr>
              <a:t>‹#›</a:t>
            </a:fld>
            <a:endParaRPr lang="cs-CZ"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římá spojnice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dirty="0"/>
          </a:p>
        </p:txBody>
      </p:sp>
      <p:sp>
        <p:nvSpPr>
          <p:cNvPr id="1029" name="Zástupný symbol pro text 7"/>
          <p:cNvSpPr>
            <a:spLocks noGrp="1"/>
          </p:cNvSpPr>
          <p:nvPr>
            <p:ph type="body" idx="1"/>
          </p:nvPr>
        </p:nvSpPr>
        <p:spPr bwMode="auto">
          <a:xfrm>
            <a:off x="304800" y="1554163"/>
            <a:ext cx="86868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smtClean="0"/>
          </a:p>
        </p:txBody>
      </p:sp>
      <p:sp>
        <p:nvSpPr>
          <p:cNvPr id="11" name="Zástupný symbol pro datum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smtClean="0">
                <a:solidFill>
                  <a:schemeClr val="accent1">
                    <a:shade val="75000"/>
                  </a:schemeClr>
                </a:solidFill>
              </a:defRPr>
            </a:lvl1pPr>
          </a:lstStyle>
          <a:p>
            <a:pPr>
              <a:defRPr/>
            </a:pPr>
            <a:fld id="{3CE453EA-7E16-4DAF-8CB7-2E7B9853D411}" type="datetimeFigureOut">
              <a:rPr lang="cs-CZ"/>
              <a:pPr>
                <a:defRPr/>
              </a:pPr>
              <a:t>30.7.2013</a:t>
            </a:fld>
            <a:endParaRPr lang="cs-CZ" dirty="0"/>
          </a:p>
        </p:txBody>
      </p:sp>
      <p:sp>
        <p:nvSpPr>
          <p:cNvPr id="28" name="Zástupný symbol pro zápatí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dirty="0">
                <a:solidFill>
                  <a:schemeClr val="accent1">
                    <a:shade val="75000"/>
                  </a:schemeClr>
                </a:solidFill>
              </a:defRPr>
            </a:lvl1pPr>
          </a:lstStyle>
          <a:p>
            <a:pPr>
              <a:defRPr/>
            </a:pPr>
            <a:endParaRPr lang="cs-CZ"/>
          </a:p>
        </p:txBody>
      </p:sp>
      <p:sp>
        <p:nvSpPr>
          <p:cNvPr id="5" name="Zástupný symbol pro číslo snímku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smtClean="0">
                <a:solidFill>
                  <a:schemeClr val="accent1">
                    <a:shade val="75000"/>
                  </a:schemeClr>
                </a:solidFill>
              </a:defRPr>
            </a:lvl1pPr>
          </a:lstStyle>
          <a:p>
            <a:pPr>
              <a:defRPr/>
            </a:pPr>
            <a:fld id="{C1E5F8F1-35F0-4E5C-B439-E1842BA41515}" type="slidenum">
              <a:rPr lang="cs-CZ"/>
              <a:pPr>
                <a:defRPr/>
              </a:pPr>
              <a:t>‹#›</a:t>
            </a:fld>
            <a:endParaRPr lang="cs-CZ" dirty="0"/>
          </a:p>
        </p:txBody>
      </p:sp>
      <p:sp>
        <p:nvSpPr>
          <p:cNvPr id="10" name="Zástupný symbol pro nadpis 9"/>
          <p:cNvSpPr>
            <a:spLocks noGrp="1"/>
          </p:cNvSpPr>
          <p:nvPr>
            <p:ph type="title"/>
          </p:nvPr>
        </p:nvSpPr>
        <p:spPr>
          <a:xfrm>
            <a:off x="304800" y="457200"/>
            <a:ext cx="8686800" cy="838200"/>
          </a:xfrm>
          <a:prstGeom prst="rect">
            <a:avLst/>
          </a:prstGeom>
        </p:spPr>
        <p:txBody>
          <a:bodyPr vert="horz" anchor="ctr">
            <a:normAutofit/>
          </a:bodyPr>
          <a:lstStyle/>
          <a:p>
            <a:r>
              <a:rPr lang="cs-CZ" smtClean="0"/>
              <a:t>Kliknutím lze upravit styl.</a:t>
            </a:r>
            <a:endParaRPr lang="en-US"/>
          </a:p>
        </p:txBody>
      </p:sp>
      <p:sp>
        <p:nvSpPr>
          <p:cNvPr id="9" name="Přímá spojnice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dirty="0"/>
          </a:p>
        </p:txBody>
      </p:sp>
      <p:sp>
        <p:nvSpPr>
          <p:cNvPr id="12" name="Přímá spojnice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dirty="0"/>
          </a:p>
        </p:txBody>
      </p:sp>
    </p:spTree>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5" r:id="rId4"/>
    <p:sldLayoutId id="2147483699" r:id="rId5"/>
    <p:sldLayoutId id="2147483694" r:id="rId6"/>
    <p:sldLayoutId id="2147483700" r:id="rId7"/>
    <p:sldLayoutId id="2147483701" r:id="rId8"/>
    <p:sldLayoutId id="2147483702" r:id="rId9"/>
    <p:sldLayoutId id="2147483693" r:id="rId10"/>
    <p:sldLayoutId id="2147483703" r:id="rId11"/>
  </p:sldLayoutIdLst>
  <p:txStyles>
    <p:titleStyle>
      <a:lvl1pPr algn="l" rtl="0" fontAlgn="base">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fontAlgn="base">
        <a:spcBef>
          <a:spcPct val="0"/>
        </a:spcBef>
        <a:spcAft>
          <a:spcPct val="0"/>
        </a:spcAft>
        <a:defRPr sz="3600">
          <a:solidFill>
            <a:schemeClr val="tx2"/>
          </a:solidFill>
          <a:latin typeface="Franklin Gothic Medium" pitchFamily="34" charset="0"/>
        </a:defRPr>
      </a:lvl2pPr>
      <a:lvl3pPr algn="l" rtl="0" fontAlgn="base">
        <a:spcBef>
          <a:spcPct val="0"/>
        </a:spcBef>
        <a:spcAft>
          <a:spcPct val="0"/>
        </a:spcAft>
        <a:defRPr sz="3600">
          <a:solidFill>
            <a:schemeClr val="tx2"/>
          </a:solidFill>
          <a:latin typeface="Franklin Gothic Medium" pitchFamily="34" charset="0"/>
        </a:defRPr>
      </a:lvl3pPr>
      <a:lvl4pPr algn="l" rtl="0" fontAlgn="base">
        <a:spcBef>
          <a:spcPct val="0"/>
        </a:spcBef>
        <a:spcAft>
          <a:spcPct val="0"/>
        </a:spcAft>
        <a:defRPr sz="3600">
          <a:solidFill>
            <a:schemeClr val="tx2"/>
          </a:solidFill>
          <a:latin typeface="Franklin Gothic Medium" pitchFamily="34" charset="0"/>
        </a:defRPr>
      </a:lvl4pPr>
      <a:lvl5pPr algn="l" rtl="0" fontAlgn="base">
        <a:spcBef>
          <a:spcPct val="0"/>
        </a:spcBef>
        <a:spcAft>
          <a:spcPct val="0"/>
        </a:spcAft>
        <a:defRPr sz="3600">
          <a:solidFill>
            <a:schemeClr val="tx2"/>
          </a:solidFill>
          <a:latin typeface="Franklin Gothic Medium" pitchFamily="34" charset="0"/>
        </a:defRPr>
      </a:lvl5pPr>
      <a:lvl6pPr marL="457200" algn="l" rtl="0" fontAlgn="base">
        <a:spcBef>
          <a:spcPct val="0"/>
        </a:spcBef>
        <a:spcAft>
          <a:spcPct val="0"/>
        </a:spcAft>
        <a:defRPr sz="3600">
          <a:solidFill>
            <a:schemeClr val="tx2"/>
          </a:solidFill>
          <a:latin typeface="Franklin Gothic Medium" pitchFamily="34" charset="0"/>
        </a:defRPr>
      </a:lvl6pPr>
      <a:lvl7pPr marL="914400" algn="l" rtl="0" fontAlgn="base">
        <a:spcBef>
          <a:spcPct val="0"/>
        </a:spcBef>
        <a:spcAft>
          <a:spcPct val="0"/>
        </a:spcAft>
        <a:defRPr sz="3600">
          <a:solidFill>
            <a:schemeClr val="tx2"/>
          </a:solidFill>
          <a:latin typeface="Franklin Gothic Medium" pitchFamily="34" charset="0"/>
        </a:defRPr>
      </a:lvl7pPr>
      <a:lvl8pPr marL="1371600" algn="l" rtl="0" fontAlgn="base">
        <a:spcBef>
          <a:spcPct val="0"/>
        </a:spcBef>
        <a:spcAft>
          <a:spcPct val="0"/>
        </a:spcAft>
        <a:defRPr sz="3600">
          <a:solidFill>
            <a:schemeClr val="tx2"/>
          </a:solidFill>
          <a:latin typeface="Franklin Gothic Medium" pitchFamily="34" charset="0"/>
        </a:defRPr>
      </a:lvl8pPr>
      <a:lvl9pPr marL="1828800" algn="l" rtl="0" fontAlgn="base">
        <a:spcBef>
          <a:spcPct val="0"/>
        </a:spcBef>
        <a:spcAft>
          <a:spcPct val="0"/>
        </a:spcAft>
        <a:defRPr sz="3600">
          <a:solidFill>
            <a:schemeClr val="tx2"/>
          </a:solidFill>
          <a:latin typeface="Franklin Gothic Medium" pitchFamily="34" charset="0"/>
        </a:defRPr>
      </a:lvl9pPr>
    </p:titleStyle>
    <p:bodyStyle>
      <a:lvl1pPr marL="342900" indent="-342900" algn="l" rtl="0" fontAlgn="base">
        <a:spcBef>
          <a:spcPct val="20000"/>
        </a:spcBef>
        <a:spcAft>
          <a:spcPct val="0"/>
        </a:spcAft>
        <a:buClr>
          <a:schemeClr val="accent1"/>
        </a:buClr>
        <a:buSzPct val="70000"/>
        <a:buFont typeface="Wingdings 2" pitchFamily="18" charset="2"/>
        <a:buChar char=""/>
        <a:defRPr sz="3200" kern="1200">
          <a:solidFill>
            <a:schemeClr val="tx2"/>
          </a:solidFill>
          <a:latin typeface="+mn-lt"/>
          <a:ea typeface="+mn-ea"/>
          <a:cs typeface="+mn-cs"/>
        </a:defRPr>
      </a:lvl1pPr>
      <a:lvl2pPr marL="742950" indent="-285750" algn="l" rtl="0" fontAlgn="base">
        <a:spcBef>
          <a:spcPct val="20000"/>
        </a:spcBef>
        <a:spcAft>
          <a:spcPct val="0"/>
        </a:spcAft>
        <a:buClr>
          <a:schemeClr val="accent1"/>
        </a:buClr>
        <a:buSzPct val="70000"/>
        <a:buFont typeface="Wingdings 2" pitchFamily="18" charset="2"/>
        <a:buChar char=""/>
        <a:defRPr sz="2800" kern="1200">
          <a:solidFill>
            <a:schemeClr val="tx2"/>
          </a:solidFill>
          <a:latin typeface="+mn-lt"/>
          <a:ea typeface="+mn-ea"/>
          <a:cs typeface="+mn-cs"/>
        </a:defRPr>
      </a:lvl2pPr>
      <a:lvl3pPr marL="1143000" indent="-228600" algn="l" rtl="0" fontAlgn="base">
        <a:spcBef>
          <a:spcPct val="20000"/>
        </a:spcBef>
        <a:spcAft>
          <a:spcPct val="0"/>
        </a:spcAft>
        <a:buClr>
          <a:schemeClr val="accent1"/>
        </a:buClr>
        <a:buSzPct val="70000"/>
        <a:buFont typeface="Wingdings 2" pitchFamily="18" charset="2"/>
        <a:buChar char=""/>
        <a:defRPr sz="2400" kern="1200">
          <a:solidFill>
            <a:schemeClr val="tx2"/>
          </a:solidFill>
          <a:latin typeface="+mn-lt"/>
          <a:ea typeface="+mn-ea"/>
          <a:cs typeface="+mn-cs"/>
        </a:defRPr>
      </a:lvl3pPr>
      <a:lvl4pPr marL="1600200" indent="-228600" algn="l" rtl="0" fontAlgn="base">
        <a:spcBef>
          <a:spcPct val="20000"/>
        </a:spcBef>
        <a:spcAft>
          <a:spcPct val="0"/>
        </a:spcAft>
        <a:buClr>
          <a:schemeClr val="accent1"/>
        </a:buClr>
        <a:buSzPct val="70000"/>
        <a:buFont typeface="Wingdings 2" pitchFamily="18" charset="2"/>
        <a:buChar char=""/>
        <a:defRPr sz="2000" kern="1200">
          <a:solidFill>
            <a:schemeClr val="tx2"/>
          </a:solidFill>
          <a:latin typeface="+mn-lt"/>
          <a:ea typeface="+mn-ea"/>
          <a:cs typeface="+mn-cs"/>
        </a:defRPr>
      </a:lvl4pPr>
      <a:lvl5pPr marL="2057400" indent="-228600" algn="l" rtl="0" fontAlgn="base">
        <a:spcBef>
          <a:spcPct val="20000"/>
        </a:spcBef>
        <a:spcAft>
          <a:spcPct val="0"/>
        </a:spcAft>
        <a:buClr>
          <a:schemeClr val="accent1"/>
        </a:buClr>
        <a:buSzPct val="60000"/>
        <a:buFont typeface="Wingdings 2" pitchFamily="18" charset="2"/>
        <a:buChar char=""/>
        <a:defRPr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hyperlink" Target="VY_12_INOVACE_01B_30_b_Katyn&#283;.docx"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www.pavel-kohout.com/tl_files/bilder/leben/21_portret_08_sala" TargetMode="External"/><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hyperlink" Target="http://www.budovatel.cz/" TargetMode="External"/><Relationship Id="rId5" Type="http://schemas.openxmlformats.org/officeDocument/2006/relationships/hyperlink" Target="http://www.pavel-kohout.com/" TargetMode="External"/><Relationship Id="rId4" Type="http://schemas.openxmlformats.org/officeDocument/2006/relationships/hyperlink" Target="http://www.pavel-kohout.com/tl_files/bilder/leben/20_portret_nuly.jpg"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363" name="Group 27"/>
          <p:cNvGraphicFramePr>
            <a:graphicFrameLocks noGrp="1"/>
          </p:cNvGraphicFramePr>
          <p:nvPr>
            <p:extLst>
              <p:ext uri="{D42A27DB-BD31-4B8C-83A1-F6EECF244321}">
                <p14:modId xmlns:p14="http://schemas.microsoft.com/office/powerpoint/2010/main" val="2726285144"/>
              </p:ext>
            </p:extLst>
          </p:nvPr>
        </p:nvGraphicFramePr>
        <p:xfrm>
          <a:off x="614363" y="2816225"/>
          <a:ext cx="8137525" cy="2692320"/>
        </p:xfrm>
        <a:graphic>
          <a:graphicData uri="http://schemas.openxmlformats.org/drawingml/2006/table">
            <a:tbl>
              <a:tblPr/>
              <a:tblGrid>
                <a:gridCol w="1941512"/>
                <a:gridCol w="6196013"/>
              </a:tblGrid>
              <a:tr h="8636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cs-CZ" sz="1800" b="1" i="0" u="none" strike="noStrike" cap="none" normalizeH="0" baseline="0" dirty="0" smtClean="0">
                          <a:ln>
                            <a:noFill/>
                          </a:ln>
                          <a:solidFill>
                            <a:srgbClr val="2C3036"/>
                          </a:solidFill>
                          <a:effectLst/>
                          <a:latin typeface="Calibri" pitchFamily="34" charset="0"/>
                          <a:cs typeface="Arial" charset="0"/>
                        </a:rPr>
                        <a:t>ŠKOLA:</a:t>
                      </a:r>
                      <a:endParaRPr kumimoji="0" lang="cs-CZ" sz="1800" b="1" i="0" u="none" strike="noStrike" cap="none" normalizeH="0" baseline="0" dirty="0" smtClean="0">
                        <a:ln>
                          <a:noFill/>
                        </a:ln>
                        <a:solidFill>
                          <a:srgbClr val="FFFFFF"/>
                        </a:solidFill>
                        <a:effectLst/>
                        <a:latin typeface="Franklin Gothic Book" pitchFamily="34" charset="0"/>
                        <a:cs typeface="Arial" charset="0"/>
                      </a:endParaRPr>
                    </a:p>
                  </a:txBody>
                  <a:tcPr marL="91447" marR="91447" marT="45712" marB="45712"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cs-CZ" sz="1800" b="1" i="0" u="none" strike="noStrike" cap="none" normalizeH="0" baseline="0" smtClean="0">
                          <a:ln>
                            <a:noFill/>
                          </a:ln>
                          <a:solidFill>
                            <a:srgbClr val="2C3036"/>
                          </a:solidFill>
                          <a:effectLst/>
                          <a:latin typeface="Calibri" pitchFamily="34" charset="0"/>
                          <a:cs typeface="Arial" charset="0"/>
                        </a:rPr>
                        <a:t>Gymnázium, Chomutov, Mostecká 3000, příspěvková organizace</a:t>
                      </a:r>
                      <a:endParaRPr kumimoji="0" lang="cs-CZ" sz="1800" b="1" i="0" u="none" strike="noStrike" cap="none" normalizeH="0" baseline="0" smtClean="0">
                        <a:ln>
                          <a:noFill/>
                        </a:ln>
                        <a:solidFill>
                          <a:srgbClr val="FFFFFF"/>
                        </a:solidFill>
                        <a:effectLst/>
                        <a:latin typeface="Franklin Gothic Book" pitchFamily="34" charset="0"/>
                        <a:cs typeface="Arial" charset="0"/>
                      </a:endParaRPr>
                    </a:p>
                  </a:txBody>
                  <a:tcPr marL="91447" marR="91447" marT="45712" marB="45712"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651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cs-CZ" sz="1800" b="1" i="0" u="none" strike="noStrike" cap="none" normalizeH="0" baseline="0" smtClean="0">
                          <a:ln>
                            <a:noFill/>
                          </a:ln>
                          <a:solidFill>
                            <a:srgbClr val="2C3036"/>
                          </a:solidFill>
                          <a:effectLst/>
                          <a:latin typeface="Calibri" pitchFamily="34" charset="0"/>
                          <a:cs typeface="Arial" charset="0"/>
                        </a:rPr>
                        <a:t>AUTOR:</a:t>
                      </a:r>
                    </a:p>
                  </a:txBody>
                  <a:tcPr marL="91447" marR="91447" marT="45712" marB="45712"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9E0C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cs-CZ" sz="1800" b="0" i="0" u="none" strike="noStrike" cap="none" normalizeH="0" baseline="0" dirty="0" smtClean="0">
                          <a:ln>
                            <a:noFill/>
                          </a:ln>
                          <a:solidFill>
                            <a:srgbClr val="2C3036"/>
                          </a:solidFill>
                          <a:effectLst/>
                          <a:latin typeface="Calibri" pitchFamily="34" charset="0"/>
                          <a:cs typeface="Arial" charset="0"/>
                        </a:rPr>
                        <a:t>PaedDr. Jan Micka</a:t>
                      </a:r>
                    </a:p>
                  </a:txBody>
                  <a:tcPr marL="91447" marR="91447" marT="45712" marB="45712"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9E0CD"/>
                    </a:solidFill>
                  </a:tcPr>
                </a:tc>
              </a:tr>
              <a:tr h="3651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cs-CZ" sz="1800" b="1" i="0" u="none" strike="noStrike" cap="none" normalizeH="0" baseline="0" smtClean="0">
                          <a:ln>
                            <a:noFill/>
                          </a:ln>
                          <a:solidFill>
                            <a:srgbClr val="2C3036"/>
                          </a:solidFill>
                          <a:effectLst/>
                          <a:latin typeface="Calibri" pitchFamily="34" charset="0"/>
                          <a:cs typeface="Arial" charset="0"/>
                        </a:rPr>
                        <a:t>NÁZEV:</a:t>
                      </a:r>
                    </a:p>
                  </a:txBody>
                  <a:tcPr marL="91447" marR="91447" marT="45712" marB="45712"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CF0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cs-CZ" sz="1800" b="0" i="0" u="none" strike="noStrike" cap="none" normalizeH="0" baseline="0" dirty="0" smtClean="0">
                          <a:ln>
                            <a:noFill/>
                          </a:ln>
                          <a:solidFill>
                            <a:srgbClr val="2C3036"/>
                          </a:solidFill>
                          <a:effectLst/>
                          <a:latin typeface="Calibri" pitchFamily="34" charset="0"/>
                          <a:cs typeface="Arial" charset="0"/>
                        </a:rPr>
                        <a:t>VY_12_INOVACE_01B_30_Pavel Kohout</a:t>
                      </a:r>
                    </a:p>
                  </a:txBody>
                  <a:tcPr marL="91447" marR="91447" marT="45712" marB="45712"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CF0E8"/>
                    </a:solidFill>
                  </a:tcPr>
                </a:tc>
              </a:tr>
              <a:tr h="3651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cs-CZ" sz="1800" b="1" i="0" u="none" strike="noStrike" cap="none" normalizeH="0" baseline="0" smtClean="0">
                          <a:ln>
                            <a:noFill/>
                          </a:ln>
                          <a:solidFill>
                            <a:srgbClr val="2C3036"/>
                          </a:solidFill>
                          <a:effectLst/>
                          <a:latin typeface="Calibri" pitchFamily="34" charset="0"/>
                          <a:cs typeface="Arial" charset="0"/>
                        </a:rPr>
                        <a:t>TEMA:</a:t>
                      </a:r>
                    </a:p>
                  </a:txBody>
                  <a:tcPr marL="91447" marR="91447" marT="45712" marB="45712"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9E0C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cs-CZ" sz="1800" b="0" i="0" u="none" strike="noStrike" cap="none" normalizeH="0" baseline="0" dirty="0" smtClean="0">
                          <a:ln>
                            <a:noFill/>
                          </a:ln>
                          <a:solidFill>
                            <a:srgbClr val="2C3036"/>
                          </a:solidFill>
                          <a:effectLst/>
                          <a:latin typeface="Calibri" pitchFamily="34" charset="0"/>
                          <a:cs typeface="Arial" charset="0"/>
                        </a:rPr>
                        <a:t>Česká literatura 20. století</a:t>
                      </a:r>
                    </a:p>
                  </a:txBody>
                  <a:tcPr marL="91447" marR="91447" marT="45712" marB="45712"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9E0CD"/>
                    </a:solidFill>
                  </a:tcPr>
                </a:tc>
              </a:tr>
              <a:tr h="3651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cs-CZ" sz="1800" b="1" i="0" u="none" strike="noStrike" cap="none" normalizeH="0" baseline="0" smtClean="0">
                          <a:ln>
                            <a:noFill/>
                          </a:ln>
                          <a:solidFill>
                            <a:srgbClr val="2C3036"/>
                          </a:solidFill>
                          <a:effectLst/>
                          <a:latin typeface="Calibri" pitchFamily="34" charset="0"/>
                          <a:cs typeface="Arial" charset="0"/>
                        </a:rPr>
                        <a:t>ČÍSLO PROJEKTU:</a:t>
                      </a:r>
                    </a:p>
                  </a:txBody>
                  <a:tcPr marL="91447" marR="91447" marT="45712" marB="45712"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CF0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cs-CZ" sz="1800" b="0" i="0" u="none" strike="noStrike" cap="none" normalizeH="0" baseline="0" dirty="0" smtClean="0">
                          <a:ln>
                            <a:noFill/>
                          </a:ln>
                          <a:solidFill>
                            <a:srgbClr val="2C3036"/>
                          </a:solidFill>
                          <a:effectLst/>
                          <a:latin typeface="Calibri" pitchFamily="34" charset="0"/>
                          <a:cs typeface="Arial" charset="0"/>
                        </a:rPr>
                        <a:t>CZ.1.07/1.5.00/34.0816</a:t>
                      </a:r>
                    </a:p>
                  </a:txBody>
                  <a:tcPr marL="91447" marR="91447" marT="45712" marB="45712"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CF0E8"/>
                    </a:solidFill>
                  </a:tcPr>
                </a:tc>
              </a:tr>
              <a:tr h="3651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cs-CZ" sz="1800" b="1" i="0" u="none" strike="noStrike" cap="none" normalizeH="0" baseline="0" smtClean="0">
                          <a:ln>
                            <a:noFill/>
                          </a:ln>
                          <a:solidFill>
                            <a:srgbClr val="2C3036"/>
                          </a:solidFill>
                          <a:effectLst/>
                          <a:latin typeface="Calibri" pitchFamily="34" charset="0"/>
                          <a:cs typeface="Arial" charset="0"/>
                        </a:rPr>
                        <a:t>DATUM TVORBY:</a:t>
                      </a:r>
                    </a:p>
                  </a:txBody>
                  <a:tcPr marL="91447" marR="91447" marT="45712" marB="45712"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9E0C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cs-CZ" sz="1800" b="0" i="0" u="none" strike="noStrike" cap="none" normalizeH="0" baseline="0" dirty="0" smtClean="0">
                          <a:ln>
                            <a:noFill/>
                          </a:ln>
                          <a:solidFill>
                            <a:srgbClr val="2C3036"/>
                          </a:solidFill>
                          <a:effectLst/>
                          <a:latin typeface="Calibri" pitchFamily="34" charset="0"/>
                          <a:cs typeface="Arial" charset="0"/>
                        </a:rPr>
                        <a:t>10. 3. 2013</a:t>
                      </a:r>
                    </a:p>
                  </a:txBody>
                  <a:tcPr marL="91447" marR="91447" marT="45712" marB="45712"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9E0CD"/>
                    </a:solidFill>
                  </a:tcPr>
                </a:tc>
              </a:tr>
            </a:tbl>
          </a:graphicData>
        </a:graphic>
      </p:graphicFrame>
      <p:pic>
        <p:nvPicPr>
          <p:cNvPr id="14360" name="Obrázek 2"/>
          <p:cNvPicPr>
            <a:picLocks noChangeAspect="1"/>
          </p:cNvPicPr>
          <p:nvPr/>
        </p:nvPicPr>
        <p:blipFill>
          <a:blip r:embed="rId3"/>
          <a:srcRect/>
          <a:stretch>
            <a:fillRect/>
          </a:stretch>
        </p:blipFill>
        <p:spPr bwMode="auto">
          <a:xfrm>
            <a:off x="1979613" y="908050"/>
            <a:ext cx="5407025" cy="1046163"/>
          </a:xfrm>
          <a:prstGeom prst="rect">
            <a:avLst/>
          </a:prstGeom>
          <a:noFill/>
          <a:ln w="9525">
            <a:noFill/>
            <a:miter lim="800000"/>
            <a:headEnd/>
            <a:tailEnd/>
          </a:ln>
        </p:spPr>
      </p:pic>
      <p:pic>
        <p:nvPicPr>
          <p:cNvPr id="14361" name="Picture 2"/>
          <p:cNvPicPr>
            <a:picLocks noChangeAspect="1" noChangeArrowheads="1"/>
          </p:cNvPicPr>
          <p:nvPr/>
        </p:nvPicPr>
        <p:blipFill>
          <a:blip r:embed="rId4"/>
          <a:srcRect/>
          <a:stretch>
            <a:fillRect/>
          </a:stretch>
        </p:blipFill>
        <p:spPr bwMode="auto">
          <a:xfrm>
            <a:off x="1619250" y="2927350"/>
            <a:ext cx="649288" cy="6461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3"/>
          <p:cNvSpPr>
            <a:spLocks noGrp="1"/>
          </p:cNvSpPr>
          <p:nvPr>
            <p:ph type="title"/>
          </p:nvPr>
        </p:nvSpPr>
        <p:spPr/>
        <p:txBody>
          <a:bodyPr/>
          <a:lstStyle/>
          <a:p>
            <a:pPr fontAlgn="auto">
              <a:spcAft>
                <a:spcPts val="0"/>
              </a:spcAft>
              <a:defRPr/>
            </a:pPr>
            <a:r>
              <a:rPr lang="cs-CZ" dirty="0" smtClean="0"/>
              <a:t>zamilovaný staršina (úryvek)</a:t>
            </a:r>
            <a:endParaRPr lang="cs-CZ" dirty="0"/>
          </a:p>
        </p:txBody>
      </p:sp>
      <p:sp>
        <p:nvSpPr>
          <p:cNvPr id="5" name="Zástupný symbol pro obsah 4"/>
          <p:cNvSpPr>
            <a:spLocks noGrp="1"/>
          </p:cNvSpPr>
          <p:nvPr>
            <p:ph sz="half" idx="1"/>
          </p:nvPr>
        </p:nvSpPr>
        <p:spPr/>
        <p:txBody>
          <a:bodyPr>
            <a:noAutofit/>
          </a:bodyPr>
          <a:lstStyle/>
          <a:p>
            <a:pPr marL="0" indent="0" fontAlgn="auto">
              <a:spcAft>
                <a:spcPts val="0"/>
              </a:spcAft>
              <a:buFont typeface="Wingdings 2"/>
              <a:buNone/>
              <a:defRPr/>
            </a:pPr>
            <a:r>
              <a:rPr lang="cs-CZ" dirty="0" smtClean="0"/>
              <a:t>Setkali </a:t>
            </a:r>
            <a:r>
              <a:rPr lang="cs-CZ" dirty="0"/>
              <a:t>se při muzice </a:t>
            </a:r>
            <a:br>
              <a:rPr lang="cs-CZ" dirty="0"/>
            </a:br>
            <a:r>
              <a:rPr lang="cs-CZ" dirty="0"/>
              <a:t>- tím náš příběh </a:t>
            </a:r>
            <a:r>
              <a:rPr lang="cs-CZ" dirty="0" smtClean="0"/>
              <a:t>začíná-ona </a:t>
            </a:r>
            <a:r>
              <a:rPr lang="cs-CZ" dirty="0"/>
              <a:t>byla soustružnice, </a:t>
            </a:r>
            <a:br>
              <a:rPr lang="cs-CZ" dirty="0"/>
            </a:br>
            <a:r>
              <a:rPr lang="cs-CZ" dirty="0" smtClean="0"/>
              <a:t>on </a:t>
            </a:r>
            <a:r>
              <a:rPr lang="cs-CZ" dirty="0"/>
              <a:t>byl mladý staršina. </a:t>
            </a:r>
            <a:br>
              <a:rPr lang="cs-CZ" dirty="0"/>
            </a:br>
            <a:r>
              <a:rPr lang="cs-CZ" dirty="0"/>
              <a:t>Stalo se to na vesnici </a:t>
            </a:r>
            <a:br>
              <a:rPr lang="cs-CZ" dirty="0"/>
            </a:br>
            <a:r>
              <a:rPr lang="cs-CZ" dirty="0"/>
              <a:t>při družstevní veselici, </a:t>
            </a:r>
            <a:br>
              <a:rPr lang="cs-CZ" dirty="0"/>
            </a:br>
            <a:r>
              <a:rPr lang="cs-CZ" dirty="0"/>
              <a:t>tra la </a:t>
            </a:r>
            <a:r>
              <a:rPr lang="cs-CZ" dirty="0" err="1"/>
              <a:t>la</a:t>
            </a:r>
            <a:r>
              <a:rPr lang="cs-CZ" dirty="0"/>
              <a:t> </a:t>
            </a:r>
            <a:r>
              <a:rPr lang="cs-CZ" dirty="0" err="1"/>
              <a:t>la</a:t>
            </a:r>
            <a:r>
              <a:rPr lang="cs-CZ" dirty="0"/>
              <a:t> </a:t>
            </a:r>
            <a:r>
              <a:rPr lang="cs-CZ" dirty="0" err="1"/>
              <a:t>lalala</a:t>
            </a:r>
            <a:r>
              <a:rPr lang="cs-CZ" dirty="0"/>
              <a:t>, </a:t>
            </a:r>
            <a:br>
              <a:rPr lang="cs-CZ" dirty="0"/>
            </a:br>
            <a:r>
              <a:rPr lang="cs-CZ" dirty="0"/>
              <a:t>ves je na ples pozvala. </a:t>
            </a:r>
          </a:p>
          <a:p>
            <a:pPr fontAlgn="auto">
              <a:spcAft>
                <a:spcPts val="0"/>
              </a:spcAft>
              <a:buFont typeface="Wingdings 2"/>
              <a:buChar char=""/>
              <a:defRPr/>
            </a:pPr>
            <a:r>
              <a:rPr lang="cs-CZ" dirty="0"/>
              <a:t/>
            </a:r>
            <a:br>
              <a:rPr lang="cs-CZ" dirty="0"/>
            </a:br>
            <a:r>
              <a:rPr lang="cs-CZ" dirty="0"/>
              <a:t/>
            </a:r>
            <a:br>
              <a:rPr lang="cs-CZ" dirty="0"/>
            </a:br>
            <a:endParaRPr lang="cs-CZ" dirty="0"/>
          </a:p>
        </p:txBody>
      </p:sp>
      <p:sp>
        <p:nvSpPr>
          <p:cNvPr id="6" name="Zástupný symbol pro obsah 5"/>
          <p:cNvSpPr>
            <a:spLocks noGrp="1"/>
          </p:cNvSpPr>
          <p:nvPr>
            <p:ph sz="half" idx="2"/>
          </p:nvPr>
        </p:nvSpPr>
        <p:spPr>
          <a:xfrm>
            <a:off x="4356100" y="1600200"/>
            <a:ext cx="4635500" cy="4724400"/>
          </a:xfrm>
        </p:spPr>
        <p:txBody>
          <a:bodyPr>
            <a:normAutofit/>
          </a:bodyPr>
          <a:lstStyle/>
          <a:p>
            <a:pPr marL="0" indent="0" fontAlgn="auto">
              <a:spcAft>
                <a:spcPts val="0"/>
              </a:spcAft>
              <a:buFont typeface="Wingdings 2"/>
              <a:buNone/>
              <a:defRPr/>
            </a:pPr>
            <a:r>
              <a:rPr lang="cs-CZ" dirty="0" smtClean="0"/>
              <a:t>Mnohé předtím dívky, dámy</a:t>
            </a:r>
            <a:r>
              <a:rPr lang="cs-CZ" dirty="0"/>
              <a:t>, </a:t>
            </a:r>
            <a:br>
              <a:rPr lang="cs-CZ" dirty="0"/>
            </a:br>
            <a:r>
              <a:rPr lang="cs-CZ" dirty="0"/>
              <a:t>snažily se velice </a:t>
            </a:r>
            <a:br>
              <a:rPr lang="cs-CZ" dirty="0"/>
            </a:br>
            <a:r>
              <a:rPr lang="cs-CZ" dirty="0"/>
              <a:t>staršinovo srdce zmámit, </a:t>
            </a:r>
            <a:br>
              <a:rPr lang="cs-CZ" dirty="0"/>
            </a:br>
            <a:r>
              <a:rPr lang="cs-CZ" dirty="0"/>
              <a:t>zaujmout v něm pozice. </a:t>
            </a:r>
            <a:br>
              <a:rPr lang="cs-CZ" dirty="0"/>
            </a:br>
            <a:r>
              <a:rPr lang="cs-CZ" dirty="0"/>
              <a:t>Ale srdce dělostřelce, </a:t>
            </a:r>
            <a:br>
              <a:rPr lang="cs-CZ" dirty="0"/>
            </a:br>
            <a:r>
              <a:rPr lang="cs-CZ" dirty="0"/>
              <a:t>to nesedí v hrudi mělce, </a:t>
            </a:r>
            <a:br>
              <a:rPr lang="cs-CZ" dirty="0"/>
            </a:br>
            <a:r>
              <a:rPr lang="cs-CZ" dirty="0"/>
              <a:t>tra la </a:t>
            </a:r>
            <a:r>
              <a:rPr lang="cs-CZ" dirty="0" err="1"/>
              <a:t>la</a:t>
            </a:r>
            <a:r>
              <a:rPr lang="cs-CZ" dirty="0"/>
              <a:t> </a:t>
            </a:r>
            <a:r>
              <a:rPr lang="cs-CZ" dirty="0" err="1"/>
              <a:t>la</a:t>
            </a:r>
            <a:r>
              <a:rPr lang="cs-CZ" dirty="0"/>
              <a:t> </a:t>
            </a:r>
            <a:r>
              <a:rPr lang="cs-CZ" dirty="0" err="1"/>
              <a:t>lalala</a:t>
            </a:r>
            <a:r>
              <a:rPr lang="cs-CZ" dirty="0"/>
              <a:t>, </a:t>
            </a:r>
            <a:br>
              <a:rPr lang="cs-CZ" dirty="0"/>
            </a:br>
            <a:r>
              <a:rPr lang="cs-CZ" dirty="0"/>
              <a:t>žádná mu ho nevzala. </a:t>
            </a:r>
          </a:p>
          <a:p>
            <a:pPr fontAlgn="auto">
              <a:spcAft>
                <a:spcPts val="0"/>
              </a:spcAft>
              <a:buFont typeface="Wingdings 2"/>
              <a:buChar char=""/>
              <a:defRPr/>
            </a:pPr>
            <a:endParaRPr lang="cs-CZ"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Nadpis 4"/>
          <p:cNvSpPr>
            <a:spLocks noGrp="1"/>
          </p:cNvSpPr>
          <p:nvPr>
            <p:ph type="title"/>
          </p:nvPr>
        </p:nvSpPr>
        <p:spPr/>
        <p:txBody>
          <a:bodyPr/>
          <a:lstStyle/>
          <a:p>
            <a:pPr fontAlgn="auto">
              <a:spcAft>
                <a:spcPts val="0"/>
              </a:spcAft>
              <a:defRPr/>
            </a:pPr>
            <a:r>
              <a:rPr lang="cs-CZ" dirty="0" smtClean="0"/>
              <a:t>dramatické dílo (do normalizace)</a:t>
            </a:r>
            <a:endParaRPr lang="cs-CZ" dirty="0"/>
          </a:p>
        </p:txBody>
      </p:sp>
      <p:sp>
        <p:nvSpPr>
          <p:cNvPr id="28674" name="Zástupný symbol pro obsah 5"/>
          <p:cNvSpPr>
            <a:spLocks noGrp="1"/>
          </p:cNvSpPr>
          <p:nvPr>
            <p:ph idx="1"/>
          </p:nvPr>
        </p:nvSpPr>
        <p:spPr/>
        <p:txBody>
          <a:bodyPr/>
          <a:lstStyle/>
          <a:p>
            <a:r>
              <a:rPr lang="cs-CZ" smtClean="0"/>
              <a:t>1956 – Záříjové noci (kritický pohled na dobový život)</a:t>
            </a:r>
          </a:p>
          <a:p>
            <a:r>
              <a:rPr lang="cs-CZ" smtClean="0"/>
              <a:t>60. léta – adaptace liter. děl</a:t>
            </a:r>
          </a:p>
          <a:p>
            <a:r>
              <a:rPr lang="cs-CZ" smtClean="0"/>
              <a:t>Cesta kolem světa za 80 dní</a:t>
            </a:r>
          </a:p>
          <a:p>
            <a:r>
              <a:rPr lang="cs-CZ" smtClean="0"/>
              <a:t>Válka s Mloky</a:t>
            </a:r>
          </a:p>
          <a:p>
            <a:r>
              <a:rPr lang="cs-CZ" smtClean="0"/>
              <a:t>Josef Švejk</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pPr fontAlgn="auto">
              <a:spcAft>
                <a:spcPts val="0"/>
              </a:spcAft>
              <a:defRPr/>
            </a:pPr>
            <a:r>
              <a:rPr lang="cs-CZ" dirty="0" smtClean="0"/>
              <a:t>literatura v období normalizace</a:t>
            </a:r>
            <a:endParaRPr lang="cs-CZ" dirty="0"/>
          </a:p>
        </p:txBody>
      </p:sp>
      <p:sp>
        <p:nvSpPr>
          <p:cNvPr id="29698" name="Zástupný symbol pro obsah 2"/>
          <p:cNvSpPr>
            <a:spLocks noGrp="1"/>
          </p:cNvSpPr>
          <p:nvPr>
            <p:ph idx="1"/>
          </p:nvPr>
        </p:nvSpPr>
        <p:spPr/>
        <p:txBody>
          <a:bodyPr/>
          <a:lstStyle/>
          <a:p>
            <a:r>
              <a:rPr lang="cs-CZ" smtClean="0"/>
              <a:t>Oficiální literatura (vychází v čs. nakladatelstvích)</a:t>
            </a:r>
          </a:p>
          <a:p>
            <a:r>
              <a:rPr lang="cs-CZ" smtClean="0"/>
              <a:t>Samizdatová </a:t>
            </a:r>
          </a:p>
          <a:p>
            <a:r>
              <a:rPr lang="cs-CZ" smtClean="0"/>
              <a:t>Exilová (vychází česky v zahraničí)</a:t>
            </a:r>
          </a:p>
          <a:p>
            <a:r>
              <a:rPr lang="cs-CZ" smtClean="0"/>
              <a:t>Drama: jen ofic. divadla, nebo bytové divadlo</a:t>
            </a:r>
          </a:p>
          <a:p>
            <a:endParaRPr lang="cs-CZ" smtClean="0"/>
          </a:p>
          <a:p>
            <a:r>
              <a:rPr lang="cs-CZ" b="1" smtClean="0"/>
              <a:t>ÚKOL: s pomocí internetu vysvětli pojem bytové divadlo</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pPr fontAlgn="auto">
              <a:spcAft>
                <a:spcPts val="0"/>
              </a:spcAft>
              <a:defRPr/>
            </a:pPr>
            <a:r>
              <a:rPr lang="cs-CZ" dirty="0" smtClean="0"/>
              <a:t>dramatické dílo (normalizace)</a:t>
            </a:r>
            <a:endParaRPr lang="cs-CZ" dirty="0"/>
          </a:p>
        </p:txBody>
      </p:sp>
      <p:sp>
        <p:nvSpPr>
          <p:cNvPr id="3" name="Zástupný symbol pro obsah 2"/>
          <p:cNvSpPr>
            <a:spLocks noGrp="1"/>
          </p:cNvSpPr>
          <p:nvPr>
            <p:ph idx="1"/>
          </p:nvPr>
        </p:nvSpPr>
        <p:spPr/>
        <p:txBody>
          <a:bodyPr>
            <a:normAutofit/>
          </a:bodyPr>
          <a:lstStyle/>
          <a:p>
            <a:pPr marL="0" indent="0" fontAlgn="auto">
              <a:spcAft>
                <a:spcPts val="0"/>
              </a:spcAft>
              <a:buFont typeface="Wingdings 2"/>
              <a:buNone/>
              <a:defRPr/>
            </a:pPr>
            <a:r>
              <a:rPr lang="cs-CZ" dirty="0" smtClean="0"/>
              <a:t>Kohoutovy hry se hrají pouze v zahraničí</a:t>
            </a:r>
          </a:p>
          <a:p>
            <a:pPr fontAlgn="auto">
              <a:spcAft>
                <a:spcPts val="0"/>
              </a:spcAft>
              <a:buFont typeface="Wingdings 2"/>
              <a:buChar char=""/>
              <a:defRPr/>
            </a:pPr>
            <a:r>
              <a:rPr lang="cs-CZ" dirty="0" smtClean="0"/>
              <a:t>Amerika (adaptace Fr. Kafky)</a:t>
            </a:r>
          </a:p>
          <a:p>
            <a:pPr fontAlgn="auto">
              <a:spcAft>
                <a:spcPts val="0"/>
              </a:spcAft>
              <a:buFont typeface="Wingdings 2"/>
              <a:buChar char=""/>
              <a:defRPr/>
            </a:pPr>
            <a:r>
              <a:rPr lang="cs-CZ" dirty="0" smtClean="0"/>
              <a:t>Ubohý vrah (adaptace L. N. </a:t>
            </a:r>
            <a:r>
              <a:rPr lang="cs-CZ" dirty="0" err="1" smtClean="0"/>
              <a:t>Andrejeva</a:t>
            </a:r>
            <a:r>
              <a:rPr lang="cs-CZ" dirty="0" smtClean="0"/>
              <a:t>)</a:t>
            </a:r>
          </a:p>
          <a:p>
            <a:pPr marL="0" indent="0" fontAlgn="auto">
              <a:spcAft>
                <a:spcPts val="0"/>
              </a:spcAft>
              <a:buFont typeface="Wingdings 2"/>
              <a:buNone/>
              <a:defRPr/>
            </a:pPr>
            <a:r>
              <a:rPr lang="cs-CZ" dirty="0" smtClean="0"/>
              <a:t>vliv absurdního dramatu:</a:t>
            </a:r>
          </a:p>
          <a:p>
            <a:pPr fontAlgn="auto">
              <a:spcAft>
                <a:spcPts val="0"/>
              </a:spcAft>
              <a:buFont typeface="Wingdings 2"/>
              <a:buChar char=""/>
              <a:defRPr/>
            </a:pPr>
            <a:r>
              <a:rPr lang="cs-CZ" dirty="0" smtClean="0"/>
              <a:t>August </a:t>
            </a:r>
            <a:r>
              <a:rPr lang="cs-CZ" dirty="0" err="1" smtClean="0"/>
              <a:t>August</a:t>
            </a:r>
            <a:r>
              <a:rPr lang="cs-CZ" dirty="0" smtClean="0"/>
              <a:t>, august</a:t>
            </a:r>
          </a:p>
          <a:p>
            <a:pPr fontAlgn="auto">
              <a:spcAft>
                <a:spcPts val="0"/>
              </a:spcAft>
              <a:buFont typeface="Wingdings 2"/>
              <a:buChar char=""/>
              <a:defRPr/>
            </a:pPr>
            <a:r>
              <a:rPr lang="cs-CZ" dirty="0" smtClean="0"/>
              <a:t>Atest</a:t>
            </a:r>
          </a:p>
          <a:p>
            <a:pPr fontAlgn="auto">
              <a:spcAft>
                <a:spcPts val="0"/>
              </a:spcAft>
              <a:buFont typeface="Wingdings 2"/>
              <a:buChar char=""/>
              <a:defRPr/>
            </a:pPr>
            <a:r>
              <a:rPr lang="cs-CZ" dirty="0" smtClean="0"/>
              <a:t>Marast</a:t>
            </a:r>
            <a:endParaRPr lang="cs-CZ"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pPr fontAlgn="auto">
              <a:spcAft>
                <a:spcPts val="0"/>
              </a:spcAft>
              <a:defRPr/>
            </a:pPr>
            <a:r>
              <a:rPr lang="cs-CZ" dirty="0" smtClean="0"/>
              <a:t>prozaická tvorba (normalizace)</a:t>
            </a:r>
            <a:endParaRPr lang="cs-CZ" dirty="0"/>
          </a:p>
        </p:txBody>
      </p:sp>
      <p:sp>
        <p:nvSpPr>
          <p:cNvPr id="3" name="Zástupný symbol pro obsah 2"/>
          <p:cNvSpPr>
            <a:spLocks noGrp="1"/>
          </p:cNvSpPr>
          <p:nvPr>
            <p:ph idx="1"/>
          </p:nvPr>
        </p:nvSpPr>
        <p:spPr/>
        <p:txBody>
          <a:bodyPr>
            <a:normAutofit/>
          </a:bodyPr>
          <a:lstStyle/>
          <a:p>
            <a:pPr marL="0" indent="0" fontAlgn="auto">
              <a:spcAft>
                <a:spcPts val="0"/>
              </a:spcAft>
              <a:buFont typeface="Wingdings 2"/>
              <a:buNone/>
              <a:defRPr/>
            </a:pPr>
            <a:r>
              <a:rPr lang="cs-CZ" dirty="0" smtClean="0"/>
              <a:t>reakce na tragikomiku normalizace prostřednictvím absurdní metafory</a:t>
            </a:r>
          </a:p>
          <a:p>
            <a:pPr marL="0" indent="0" fontAlgn="auto">
              <a:spcAft>
                <a:spcPts val="0"/>
              </a:spcAft>
              <a:buFont typeface="Wingdings 2"/>
              <a:buNone/>
              <a:defRPr/>
            </a:pPr>
            <a:endParaRPr lang="cs-CZ" dirty="0" smtClean="0"/>
          </a:p>
          <a:p>
            <a:pPr fontAlgn="auto">
              <a:spcAft>
                <a:spcPts val="0"/>
              </a:spcAft>
              <a:buFont typeface="Wingdings 2"/>
              <a:buChar char=""/>
              <a:defRPr/>
            </a:pPr>
            <a:r>
              <a:rPr lang="cs-CZ" dirty="0" smtClean="0"/>
              <a:t>Bílá kniha o kauze Adam Juráček…</a:t>
            </a:r>
          </a:p>
          <a:p>
            <a:pPr fontAlgn="auto">
              <a:spcAft>
                <a:spcPts val="0"/>
              </a:spcAft>
              <a:buFont typeface="Wingdings 2"/>
              <a:buChar char=""/>
              <a:defRPr/>
            </a:pPr>
            <a:r>
              <a:rPr lang="cs-CZ" dirty="0" smtClean="0"/>
              <a:t>Katyně</a:t>
            </a:r>
          </a:p>
          <a:p>
            <a:pPr fontAlgn="auto">
              <a:spcAft>
                <a:spcPts val="0"/>
              </a:spcAft>
              <a:buFont typeface="Wingdings 2"/>
              <a:buChar char=""/>
              <a:defRPr/>
            </a:pPr>
            <a:r>
              <a:rPr lang="cs-CZ" dirty="0" smtClean="0"/>
              <a:t>Nápady svaté Kláry</a:t>
            </a:r>
          </a:p>
          <a:p>
            <a:pPr fontAlgn="auto">
              <a:spcAft>
                <a:spcPts val="0"/>
              </a:spcAft>
              <a:buFont typeface="Wingdings 2"/>
              <a:buChar char=""/>
              <a:defRPr/>
            </a:pPr>
            <a:endParaRPr lang="cs-CZ"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pPr fontAlgn="auto">
              <a:spcAft>
                <a:spcPts val="0"/>
              </a:spcAft>
              <a:defRPr/>
            </a:pPr>
            <a:r>
              <a:rPr lang="cs-CZ" dirty="0"/>
              <a:t>prozaická tvorba </a:t>
            </a:r>
            <a:r>
              <a:rPr lang="cs-CZ" dirty="0" smtClean="0"/>
              <a:t>(normalizace)</a:t>
            </a:r>
            <a:endParaRPr lang="cs-CZ" dirty="0"/>
          </a:p>
        </p:txBody>
      </p:sp>
      <p:sp>
        <p:nvSpPr>
          <p:cNvPr id="3" name="Zástupný symbol pro obsah 2"/>
          <p:cNvSpPr>
            <a:spLocks noGrp="1"/>
          </p:cNvSpPr>
          <p:nvPr>
            <p:ph idx="1"/>
          </p:nvPr>
        </p:nvSpPr>
        <p:spPr/>
        <p:txBody>
          <a:bodyPr>
            <a:normAutofit/>
          </a:bodyPr>
          <a:lstStyle/>
          <a:p>
            <a:pPr fontAlgn="auto">
              <a:spcAft>
                <a:spcPts val="0"/>
              </a:spcAft>
              <a:buFont typeface="Wingdings 2"/>
              <a:buChar char=""/>
              <a:defRPr/>
            </a:pPr>
            <a:r>
              <a:rPr lang="cs-CZ" dirty="0" smtClean="0"/>
              <a:t>1987 - Kde je zakopán pes (</a:t>
            </a:r>
            <a:r>
              <a:rPr lang="cs-CZ" dirty="0" err="1" smtClean="0"/>
              <a:t>memoárromán</a:t>
            </a:r>
            <a:r>
              <a:rPr lang="cs-CZ" dirty="0" smtClean="0"/>
              <a:t>)</a:t>
            </a:r>
          </a:p>
          <a:p>
            <a:pPr fontAlgn="auto">
              <a:spcAft>
                <a:spcPts val="0"/>
              </a:spcAft>
              <a:buFont typeface="Wingdings 2"/>
              <a:buChar char=""/>
              <a:defRPr/>
            </a:pPr>
            <a:r>
              <a:rPr lang="cs-CZ" dirty="0" smtClean="0"/>
              <a:t>dvě časové roviny:</a:t>
            </a:r>
          </a:p>
          <a:p>
            <a:pPr lvl="1" fontAlgn="auto">
              <a:spcAft>
                <a:spcPts val="0"/>
              </a:spcAft>
              <a:buFont typeface="Wingdings 2"/>
              <a:buChar char=""/>
              <a:defRPr/>
            </a:pPr>
            <a:r>
              <a:rPr lang="cs-CZ" dirty="0" smtClean="0"/>
              <a:t>jedna líčí období od konce 60. let do r. 1978 (sudé kapitoly)</a:t>
            </a:r>
          </a:p>
          <a:p>
            <a:pPr lvl="1" fontAlgn="auto">
              <a:spcAft>
                <a:spcPts val="0"/>
              </a:spcAft>
              <a:buFont typeface="Wingdings 2"/>
              <a:buChar char=""/>
              <a:defRPr/>
            </a:pPr>
            <a:r>
              <a:rPr lang="cs-CZ" dirty="0" smtClean="0"/>
              <a:t>druhá časový úsek 11. 7. – 28. 10. 1978 (liché kapitoly)</a:t>
            </a:r>
          </a:p>
          <a:p>
            <a:pPr marL="457200" lvl="1" indent="0" fontAlgn="auto">
              <a:spcAft>
                <a:spcPts val="0"/>
              </a:spcAft>
              <a:buFont typeface="Wingdings 2"/>
              <a:buNone/>
              <a:defRPr/>
            </a:pPr>
            <a:r>
              <a:rPr lang="cs-CZ" dirty="0" smtClean="0"/>
              <a:t>autobiograf. román líčí počátky českého disentu a vznik Charty 77</a:t>
            </a:r>
            <a:endParaRPr lang="cs-CZ"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Obdélník 4"/>
          <p:cNvSpPr>
            <a:spLocks noChangeArrowheads="1"/>
          </p:cNvSpPr>
          <p:nvPr/>
        </p:nvSpPr>
        <p:spPr bwMode="auto">
          <a:xfrm>
            <a:off x="179388" y="549275"/>
            <a:ext cx="8964612" cy="6124575"/>
          </a:xfrm>
          <a:prstGeom prst="rect">
            <a:avLst/>
          </a:prstGeom>
          <a:noFill/>
          <a:ln w="9525">
            <a:noFill/>
            <a:miter lim="800000"/>
            <a:headEnd/>
            <a:tailEnd/>
          </a:ln>
        </p:spPr>
        <p:txBody>
          <a:bodyPr>
            <a:spAutoFit/>
          </a:bodyPr>
          <a:lstStyle/>
          <a:p>
            <a:r>
              <a:rPr lang="cs-CZ" sz="2800"/>
              <a:t>Čechy, podzim 1976</a:t>
            </a:r>
          </a:p>
          <a:p>
            <a:r>
              <a:rPr lang="cs-CZ" sz="2800"/>
              <a:t>V pondělí 4. října se české divadlo v nejpokrokovějším ze všech režimů, jak ho volně podle Marxe pro domácí scénu upravil doktor Husák, vrátilo slavně do XIX. století. Vlasta Chramostová uspořádala doma premiéru představení, které pak hodlala předvádět en suite – v suitách svých přátel a jiných nebojsů. Rukopis pamětí Všecky krásy světa, které nesměly nikde vyjít, jí půjčil básník Jaroslav Seifert. Byla to vedle způsobně přiškubaného večera ve Viole i jediná necenzurovaná oslava jeho pětasedmdesátých narozenin, když už i ty sedmdesáté byly veřejnosti zcela utajeny: řečený není, nebyl, nebude, basta.</a:t>
            </a:r>
          </a:p>
          <a:p>
            <a:r>
              <a:rPr lang="cs-CZ" sz="2800" b="1"/>
              <a:t>Kde je zakopán pes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7" name="Obrázek 1"/>
          <p:cNvPicPr>
            <a:picLocks noChangeAspect="1"/>
          </p:cNvPicPr>
          <p:nvPr/>
        </p:nvPicPr>
        <p:blipFill>
          <a:blip r:embed="rId2"/>
          <a:srcRect/>
          <a:stretch>
            <a:fillRect/>
          </a:stretch>
        </p:blipFill>
        <p:spPr bwMode="auto">
          <a:xfrm>
            <a:off x="0" y="0"/>
            <a:ext cx="4491038" cy="6858000"/>
          </a:xfrm>
          <a:prstGeom prst="rect">
            <a:avLst/>
          </a:prstGeom>
          <a:noFill/>
          <a:ln w="9525">
            <a:noFill/>
            <a:miter lim="800000"/>
            <a:headEnd/>
            <a:tailEnd/>
          </a:ln>
        </p:spPr>
      </p:pic>
      <p:pic>
        <p:nvPicPr>
          <p:cNvPr id="34818" name="Obrázek 2"/>
          <p:cNvPicPr>
            <a:picLocks noChangeAspect="1"/>
          </p:cNvPicPr>
          <p:nvPr/>
        </p:nvPicPr>
        <p:blipFill>
          <a:blip r:embed="rId3"/>
          <a:srcRect/>
          <a:stretch>
            <a:fillRect/>
          </a:stretch>
        </p:blipFill>
        <p:spPr bwMode="auto">
          <a:xfrm>
            <a:off x="4740275" y="0"/>
            <a:ext cx="4403725" cy="6858000"/>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pPr fontAlgn="auto">
              <a:spcAft>
                <a:spcPts val="0"/>
              </a:spcAft>
              <a:defRPr/>
            </a:pPr>
            <a:r>
              <a:rPr lang="cs-CZ" dirty="0" smtClean="0"/>
              <a:t>Próza po r. 1989 (výběr)</a:t>
            </a:r>
            <a:endParaRPr lang="cs-CZ" dirty="0"/>
          </a:p>
        </p:txBody>
      </p:sp>
      <p:sp>
        <p:nvSpPr>
          <p:cNvPr id="35842" name="Zástupný symbol pro obsah 2"/>
          <p:cNvSpPr>
            <a:spLocks noGrp="1"/>
          </p:cNvSpPr>
          <p:nvPr>
            <p:ph idx="1"/>
          </p:nvPr>
        </p:nvSpPr>
        <p:spPr/>
        <p:txBody>
          <a:bodyPr/>
          <a:lstStyle/>
          <a:p>
            <a:r>
              <a:rPr lang="cs-CZ" smtClean="0"/>
              <a:t>1990 Konec velkých prázdnin  </a:t>
            </a:r>
          </a:p>
          <a:p>
            <a:r>
              <a:rPr lang="cs-CZ" smtClean="0"/>
              <a:t>1995 Hvězdná hodina vrahů </a:t>
            </a:r>
          </a:p>
          <a:p>
            <a:r>
              <a:rPr lang="cs-CZ" smtClean="0"/>
              <a:t>2005 To byl můj život?? (1. díl)</a:t>
            </a:r>
          </a:p>
          <a:p>
            <a:r>
              <a:rPr lang="cs-CZ" smtClean="0"/>
              <a:t>2006 To byl můj život?? (2. díl)</a:t>
            </a:r>
          </a:p>
          <a:p>
            <a:r>
              <a:rPr lang="cs-CZ" smtClean="0"/>
              <a:t>2011 Můj život s Hitlerem, Stalinem a Havlem </a:t>
            </a:r>
          </a:p>
          <a:p>
            <a:endParaRPr lang="cs-CZ" smtClean="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3"/>
          <p:cNvSpPr>
            <a:spLocks noGrp="1"/>
          </p:cNvSpPr>
          <p:nvPr>
            <p:ph type="title"/>
          </p:nvPr>
        </p:nvSpPr>
        <p:spPr/>
        <p:txBody>
          <a:bodyPr/>
          <a:lstStyle/>
          <a:p>
            <a:r>
              <a:rPr lang="cs-CZ" dirty="0" smtClean="0"/>
              <a:t>pracovní list</a:t>
            </a:r>
            <a:endParaRPr lang="cs-CZ" dirty="0"/>
          </a:p>
        </p:txBody>
      </p:sp>
      <p:sp>
        <p:nvSpPr>
          <p:cNvPr id="5" name="Zástupný symbol pro obsah 4"/>
          <p:cNvSpPr>
            <a:spLocks noGrp="1"/>
          </p:cNvSpPr>
          <p:nvPr>
            <p:ph idx="1"/>
          </p:nvPr>
        </p:nvSpPr>
        <p:spPr/>
        <p:txBody>
          <a:bodyPr/>
          <a:lstStyle/>
          <a:p>
            <a:r>
              <a:rPr lang="cs-CZ" smtClean="0">
                <a:hlinkClick r:id="rId2" action="ppaction://hlinkfile"/>
              </a:rPr>
              <a:t>VY_12_INOVACE_01B_30_b_Katyně.docx</a:t>
            </a:r>
            <a:endParaRPr lang="cs-CZ" dirty="0"/>
          </a:p>
        </p:txBody>
      </p:sp>
    </p:spTree>
    <p:extLst>
      <p:ext uri="{BB962C8B-B14F-4D97-AF65-F5344CB8AC3E}">
        <p14:creationId xmlns:p14="http://schemas.microsoft.com/office/powerpoint/2010/main" val="19854094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57200" y="0"/>
            <a:ext cx="8229600" cy="1052513"/>
          </a:xfrm>
        </p:spPr>
        <p:txBody>
          <a:bodyPr/>
          <a:lstStyle/>
          <a:p>
            <a:pPr fontAlgn="auto">
              <a:spcAft>
                <a:spcPts val="0"/>
              </a:spcAft>
              <a:defRPr/>
            </a:pPr>
            <a:r>
              <a:rPr lang="cs-CZ" b="1" dirty="0" smtClean="0">
                <a:solidFill>
                  <a:schemeClr val="tx1"/>
                </a:solidFill>
                <a:latin typeface="Calibri" pitchFamily="34" charset="0"/>
              </a:rPr>
              <a:t>ANOTACE</a:t>
            </a:r>
            <a:endParaRPr lang="cs-CZ" b="1" dirty="0">
              <a:solidFill>
                <a:schemeClr val="tx1"/>
              </a:solidFill>
              <a:latin typeface="Calibri" pitchFamily="34" charset="0"/>
            </a:endParaRPr>
          </a:p>
        </p:txBody>
      </p:sp>
      <p:sp>
        <p:nvSpPr>
          <p:cNvPr id="16386" name="Zástupný symbol pro obsah 2"/>
          <p:cNvSpPr>
            <a:spLocks noGrp="1"/>
          </p:cNvSpPr>
          <p:nvPr>
            <p:ph idx="1"/>
          </p:nvPr>
        </p:nvSpPr>
        <p:spPr>
          <a:xfrm>
            <a:off x="457200" y="1196975"/>
            <a:ext cx="8229600" cy="4929188"/>
          </a:xfrm>
        </p:spPr>
        <p:txBody>
          <a:bodyPr/>
          <a:lstStyle/>
          <a:p>
            <a:pPr marL="0" indent="0">
              <a:buNone/>
            </a:pPr>
            <a:r>
              <a:rPr lang="cs-CZ" sz="2000">
                <a:solidFill>
                  <a:schemeClr val="tx1"/>
                </a:solidFill>
                <a:latin typeface="Calibri" pitchFamily="34" charset="0"/>
              </a:rPr>
              <a:t>Materiál je určen pro interaktivní výuku</a:t>
            </a:r>
            <a:r>
              <a:rPr lang="cs-CZ" sz="2000" smtClean="0">
                <a:solidFill>
                  <a:schemeClr val="tx1"/>
                </a:solidFill>
                <a:latin typeface="Calibri" pitchFamily="34" charset="0"/>
              </a:rPr>
              <a:t>.</a:t>
            </a:r>
          </a:p>
          <a:p>
            <a:pPr marL="0" indent="0">
              <a:buFont typeface="Arial" charset="0"/>
              <a:buNone/>
            </a:pPr>
            <a:r>
              <a:rPr lang="cs-CZ" sz="2000" dirty="0" smtClean="0">
                <a:solidFill>
                  <a:schemeClr val="tx1"/>
                </a:solidFill>
                <a:latin typeface="Calibri" pitchFamily="34" charset="0"/>
              </a:rPr>
              <a:t>Prezentace představí žákům osobnost Pavla Kohouta a jeho dílo. Na jeho díle se pokusí  přiblížit vývoj české literatury od 50. let  přes rozdělení české literatury v období normalizace do současnosti. Zaměří se na knihy vydané v období normalizace, zejména na  román Katyně. </a:t>
            </a:r>
          </a:p>
          <a:p>
            <a:pPr marL="0" indent="0">
              <a:buFont typeface="Arial" charset="0"/>
              <a:buNone/>
            </a:pPr>
            <a:r>
              <a:rPr lang="cs-CZ" sz="2000" dirty="0">
                <a:solidFill>
                  <a:schemeClr val="tx1"/>
                </a:solidFill>
                <a:latin typeface="Calibri" pitchFamily="34" charset="0"/>
              </a:rPr>
              <a:t>Součástí DUM je pracovní list s textem z této knihy a úkoly pro práci s tímto textem. Tento pracovní list je možno tradičně vytisknout a použít v papírové podobě, nebo inovativně promítnout v hodině, případně předat žákům k domácí přípravě např. prostřednictvím internetového úložiště. V případě práce s elektronickou podobou textu lze pracovat s textem přímo na tabuli (podtrhávání, zvýrazňování pojmů, figur, označení správné odpovědi </a:t>
            </a:r>
            <a:r>
              <a:rPr lang="cs-CZ" sz="2000" dirty="0" err="1">
                <a:solidFill>
                  <a:schemeClr val="tx1"/>
                </a:solidFill>
                <a:latin typeface="Calibri" pitchFamily="34" charset="0"/>
              </a:rPr>
              <a:t>apod</a:t>
            </a:r>
            <a:r>
              <a:rPr lang="cs-CZ" sz="2000" dirty="0">
                <a:solidFill>
                  <a:schemeClr val="tx1"/>
                </a:solidFill>
                <a:latin typeface="Calibri" pitchFamily="34" charset="0"/>
              </a:rPr>
              <a:t>).  </a:t>
            </a:r>
          </a:p>
          <a:p>
            <a:pPr marL="0" indent="0">
              <a:buFont typeface="Arial" charset="0"/>
              <a:buNone/>
            </a:pPr>
            <a:r>
              <a:rPr lang="cs-CZ" sz="2000" dirty="0">
                <a:solidFill>
                  <a:schemeClr val="tx1"/>
                </a:solidFill>
                <a:latin typeface="Calibri" pitchFamily="34" charset="0"/>
              </a:rPr>
              <a:t>Součástí práce s DUM je také zapojení žáků do vyhledávání informací na internetu o některých zmíněných skutečnostech.</a:t>
            </a:r>
          </a:p>
          <a:p>
            <a:pPr marL="0" indent="0">
              <a:buFont typeface="Arial" charset="0"/>
              <a:buNone/>
            </a:pPr>
            <a:r>
              <a:rPr lang="cs-CZ" sz="2000" dirty="0">
                <a:solidFill>
                  <a:schemeClr val="tx1"/>
                </a:solidFill>
                <a:latin typeface="Calibri" pitchFamily="34" charset="0"/>
              </a:rPr>
              <a:t>DUM je určen pro žáky 4. ročníku čtyřletého a 6. ročníku šestiletého studia.</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Obdélník 1"/>
          <p:cNvSpPr>
            <a:spLocks noChangeArrowheads="1"/>
          </p:cNvSpPr>
          <p:nvPr/>
        </p:nvSpPr>
        <p:spPr bwMode="auto">
          <a:xfrm>
            <a:off x="611188" y="333375"/>
            <a:ext cx="8208962" cy="646113"/>
          </a:xfrm>
          <a:prstGeom prst="rect">
            <a:avLst/>
          </a:prstGeom>
          <a:noFill/>
          <a:ln w="9525">
            <a:noFill/>
            <a:miter lim="800000"/>
            <a:headEnd/>
            <a:tailEnd/>
          </a:ln>
        </p:spPr>
        <p:txBody>
          <a:bodyPr>
            <a:spAutoFit/>
          </a:bodyPr>
          <a:lstStyle/>
          <a:p>
            <a:pPr algn="ctr"/>
            <a:r>
              <a:rPr lang="cs-CZ" sz="3600" b="1">
                <a:latin typeface="Calibri" pitchFamily="34" charset="0"/>
              </a:rPr>
              <a:t>CITACE A PRAMENY</a:t>
            </a:r>
          </a:p>
        </p:txBody>
      </p:sp>
      <p:sp>
        <p:nvSpPr>
          <p:cNvPr id="5123" name="Obdélník 2"/>
          <p:cNvSpPr>
            <a:spLocks noChangeArrowheads="1"/>
          </p:cNvSpPr>
          <p:nvPr/>
        </p:nvSpPr>
        <p:spPr bwMode="auto">
          <a:xfrm>
            <a:off x="593725" y="979488"/>
            <a:ext cx="7921625" cy="2462212"/>
          </a:xfrm>
          <a:prstGeom prst="rect">
            <a:avLst/>
          </a:prstGeom>
          <a:noFill/>
          <a:ln>
            <a:noFill/>
          </a:ln>
          <a:extLst/>
        </p:spPr>
        <p:txBody>
          <a:bodyPr>
            <a:spAutoFit/>
          </a:bodyPr>
          <a:lstStyle/>
          <a:p>
            <a:pPr marL="342900" indent="-342900">
              <a:buFontTx/>
              <a:buAutoNum type="arabicParenR"/>
              <a:defRPr/>
            </a:pPr>
            <a:r>
              <a:rPr lang="cs-CZ" sz="1400" dirty="0">
                <a:hlinkClick r:id="rId3"/>
              </a:rPr>
              <a:t>http://www.pavel-kohout.com/tl_files/bilder/leben/21_portret_08_sala</a:t>
            </a:r>
            <a:endParaRPr lang="cs-CZ" sz="1400" dirty="0"/>
          </a:p>
          <a:p>
            <a:pPr marL="342900" indent="-342900">
              <a:buFontTx/>
              <a:buAutoNum type="arabicParenR"/>
              <a:defRPr/>
            </a:pPr>
            <a:r>
              <a:rPr lang="cs-CZ" sz="1400" dirty="0">
                <a:hlinkClick r:id="rId4"/>
              </a:rPr>
              <a:t>http://www.pavel-kohout.com/tl_files/bilder/leben/20_portret_nuly.jpg</a:t>
            </a:r>
            <a:endParaRPr lang="cs-CZ" sz="1400" dirty="0"/>
          </a:p>
          <a:p>
            <a:pPr>
              <a:defRPr/>
            </a:pPr>
            <a:r>
              <a:rPr lang="cs-CZ" sz="1400" dirty="0"/>
              <a:t>JANOUŠEK, Pavel a kol. </a:t>
            </a:r>
            <a:r>
              <a:rPr lang="cs-CZ" sz="1400" i="1" dirty="0"/>
              <a:t>Slovník českých spisovatelů od roku 1945</a:t>
            </a:r>
            <a:r>
              <a:rPr lang="cs-CZ" sz="1400" dirty="0"/>
              <a:t>. Praha: Brána, 1995, ISBN 80-85946-16-5. </a:t>
            </a:r>
          </a:p>
          <a:p>
            <a:pPr>
              <a:defRPr/>
            </a:pPr>
            <a:r>
              <a:rPr lang="cs-CZ" sz="1400" dirty="0"/>
              <a:t>KOHOUT, Pavel. </a:t>
            </a:r>
            <a:r>
              <a:rPr lang="cs-CZ" sz="1400" i="1" dirty="0"/>
              <a:t>To byl můj život??</a:t>
            </a:r>
            <a:r>
              <a:rPr lang="cs-CZ" sz="1400" dirty="0"/>
              <a:t>. Praha: Paseka, 2005, ISBN 80-7185-717-3.</a:t>
            </a:r>
          </a:p>
          <a:p>
            <a:pPr>
              <a:defRPr/>
            </a:pPr>
            <a:r>
              <a:rPr lang="cs-CZ" sz="1400" dirty="0"/>
              <a:t>KOHOUT, Pavel. </a:t>
            </a:r>
            <a:r>
              <a:rPr lang="cs-CZ" sz="1400" i="1" dirty="0"/>
              <a:t>Katyně</a:t>
            </a:r>
            <a:r>
              <a:rPr lang="cs-CZ" sz="1400" dirty="0"/>
              <a:t>. Praha: Československý spisovatel, 1990, ISBN 80-202-0192-0.</a:t>
            </a:r>
          </a:p>
          <a:p>
            <a:pPr>
              <a:defRPr/>
            </a:pPr>
            <a:r>
              <a:rPr lang="cs-CZ" sz="1400" dirty="0"/>
              <a:t>KOHOUT, Pavel. </a:t>
            </a:r>
            <a:r>
              <a:rPr lang="cs-CZ" sz="1400" i="1" dirty="0"/>
              <a:t>Kde je zakopán pes</a:t>
            </a:r>
            <a:r>
              <a:rPr lang="cs-CZ" sz="1400" dirty="0"/>
              <a:t>. Brno: Atlantis, 1990.</a:t>
            </a:r>
          </a:p>
          <a:p>
            <a:pPr>
              <a:defRPr/>
            </a:pPr>
            <a:r>
              <a:rPr lang="cs-CZ" sz="1400" dirty="0">
                <a:hlinkClick r:id="rId5"/>
              </a:rPr>
              <a:t>http://www.pavel-kohout.com</a:t>
            </a:r>
            <a:endParaRPr lang="cs-CZ" sz="1400" dirty="0"/>
          </a:p>
          <a:p>
            <a:pPr>
              <a:defRPr/>
            </a:pPr>
            <a:r>
              <a:rPr lang="cs-CZ" sz="1400" dirty="0">
                <a:hlinkClick r:id="rId6"/>
              </a:rPr>
              <a:t>http://www.budovatel.cz/</a:t>
            </a:r>
            <a:endParaRPr lang="cs-CZ" sz="1400" dirty="0"/>
          </a:p>
          <a:p>
            <a:pPr>
              <a:defRPr/>
            </a:pPr>
            <a:r>
              <a:rPr lang="cs-CZ" sz="1400" dirty="0"/>
              <a:t>Foto: archiv autora</a:t>
            </a:r>
          </a:p>
          <a:p>
            <a:pPr>
              <a:defRPr/>
            </a:pPr>
            <a:endParaRPr lang="cs-CZ" sz="14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ctrTitle"/>
          </p:nvPr>
        </p:nvSpPr>
        <p:spPr/>
        <p:txBody>
          <a:bodyPr/>
          <a:lstStyle/>
          <a:p>
            <a:pPr fontAlgn="auto">
              <a:spcAft>
                <a:spcPts val="0"/>
              </a:spcAft>
              <a:defRPr/>
            </a:pPr>
            <a:r>
              <a:rPr lang="cs-CZ" dirty="0" err="1" smtClean="0"/>
              <a:t>pavel</a:t>
            </a:r>
            <a:r>
              <a:rPr lang="cs-CZ" dirty="0" smtClean="0"/>
              <a:t> kohout</a:t>
            </a:r>
            <a:br>
              <a:rPr lang="cs-CZ" dirty="0" smtClean="0"/>
            </a:br>
            <a:r>
              <a:rPr lang="cs-CZ" sz="2800" dirty="0" smtClean="0"/>
              <a:t>básník, dramatik, prozaik, scénárista</a:t>
            </a:r>
            <a:endParaRPr lang="cs-CZ" sz="2800" dirty="0"/>
          </a:p>
        </p:txBody>
      </p:sp>
      <p:sp>
        <p:nvSpPr>
          <p:cNvPr id="3" name="Podnadpis 2"/>
          <p:cNvSpPr>
            <a:spLocks noGrp="1"/>
          </p:cNvSpPr>
          <p:nvPr>
            <p:ph type="subTitle" idx="1"/>
          </p:nvPr>
        </p:nvSpPr>
        <p:spPr>
          <a:xfrm>
            <a:off x="395288" y="3860800"/>
            <a:ext cx="8458200" cy="914400"/>
          </a:xfrm>
        </p:spPr>
        <p:txBody>
          <a:bodyPr>
            <a:normAutofit/>
          </a:bodyPr>
          <a:lstStyle/>
          <a:p>
            <a:pPr fontAlgn="auto">
              <a:spcAft>
                <a:spcPts val="0"/>
              </a:spcAft>
              <a:buFont typeface="Wingdings 2"/>
              <a:buNone/>
              <a:defRPr/>
            </a:pPr>
            <a:r>
              <a:rPr lang="cs-CZ" dirty="0" smtClean="0"/>
              <a:t>Život a dílo </a:t>
            </a:r>
            <a:endParaRPr lang="cs-CZ"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3"/>
          <p:cNvSpPr>
            <a:spLocks noGrp="1"/>
          </p:cNvSpPr>
          <p:nvPr>
            <p:ph type="title"/>
          </p:nvPr>
        </p:nvSpPr>
        <p:spPr/>
        <p:txBody>
          <a:bodyPr/>
          <a:lstStyle/>
          <a:p>
            <a:pPr fontAlgn="auto">
              <a:spcAft>
                <a:spcPts val="0"/>
              </a:spcAft>
              <a:defRPr/>
            </a:pPr>
            <a:r>
              <a:rPr lang="cs-CZ" dirty="0" smtClean="0"/>
              <a:t>Pavel kohout (nar. 1928)</a:t>
            </a:r>
            <a:endParaRPr lang="cs-CZ" dirty="0"/>
          </a:p>
        </p:txBody>
      </p:sp>
      <p:pic>
        <p:nvPicPr>
          <p:cNvPr id="20482" name="Picture 4"/>
          <p:cNvPicPr>
            <a:picLocks noChangeAspect="1" noChangeArrowheads="1"/>
          </p:cNvPicPr>
          <p:nvPr/>
        </p:nvPicPr>
        <p:blipFill>
          <a:blip r:embed="rId3"/>
          <a:srcRect/>
          <a:stretch>
            <a:fillRect/>
          </a:stretch>
        </p:blipFill>
        <p:spPr bwMode="auto">
          <a:xfrm>
            <a:off x="2663825" y="2012950"/>
            <a:ext cx="6048375" cy="4368800"/>
          </a:xfrm>
          <a:prstGeom prst="rect">
            <a:avLst/>
          </a:prstGeom>
          <a:noFill/>
          <a:ln w="9525">
            <a:noFill/>
            <a:miter lim="800000"/>
            <a:headEnd/>
            <a:tailEnd/>
          </a:ln>
        </p:spPr>
      </p:pic>
      <p:pic>
        <p:nvPicPr>
          <p:cNvPr id="20483" name="Picture 2"/>
          <p:cNvPicPr>
            <a:picLocks noChangeAspect="1" noChangeArrowheads="1"/>
          </p:cNvPicPr>
          <p:nvPr/>
        </p:nvPicPr>
        <p:blipFill>
          <a:blip r:embed="rId4"/>
          <a:srcRect/>
          <a:stretch>
            <a:fillRect/>
          </a:stretch>
        </p:blipFill>
        <p:spPr bwMode="auto">
          <a:xfrm>
            <a:off x="755650" y="1341438"/>
            <a:ext cx="3816350" cy="5399087"/>
          </a:xfrm>
          <a:prstGeom prst="rect">
            <a:avLst/>
          </a:prstGeom>
          <a:noFill/>
          <a:ln w="9525">
            <a:noFill/>
            <a:miter lim="800000"/>
            <a:headEnd/>
            <a:tailEnd/>
          </a:ln>
        </p:spPr>
      </p:pic>
      <p:sp>
        <p:nvSpPr>
          <p:cNvPr id="3" name="Zástupný symbol pro zápatí 2"/>
          <p:cNvSpPr>
            <a:spLocks noGrp="1"/>
          </p:cNvSpPr>
          <p:nvPr>
            <p:ph type="ftr" sz="quarter" idx="11"/>
          </p:nvPr>
        </p:nvSpPr>
        <p:spPr>
          <a:xfrm>
            <a:off x="4787900" y="6524625"/>
            <a:ext cx="4176713" cy="215900"/>
          </a:xfrm>
        </p:spPr>
        <p:txBody>
          <a:bodyPr/>
          <a:lstStyle/>
          <a:p>
            <a:pPr>
              <a:defRPr/>
            </a:pPr>
            <a:r>
              <a:rPr lang="cs-CZ" smtClean="0"/>
              <a:t>foto 1, 2</a:t>
            </a:r>
            <a:endParaRPr lang="cs-CZ"/>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2"/>
          <p:cNvPicPr>
            <a:picLocks noChangeAspect="1" noChangeArrowheads="1"/>
          </p:cNvPicPr>
          <p:nvPr/>
        </p:nvPicPr>
        <p:blipFill>
          <a:blip r:embed="rId2"/>
          <a:srcRect/>
          <a:stretch>
            <a:fillRect/>
          </a:stretch>
        </p:blipFill>
        <p:spPr bwMode="auto">
          <a:xfrm>
            <a:off x="755650" y="712788"/>
            <a:ext cx="7599363" cy="53292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pPr fontAlgn="auto">
              <a:spcAft>
                <a:spcPts val="0"/>
              </a:spcAft>
              <a:defRPr/>
            </a:pPr>
            <a:r>
              <a:rPr lang="cs-CZ" dirty="0" smtClean="0"/>
              <a:t>Základní  životopisné  údaje</a:t>
            </a:r>
            <a:endParaRPr lang="cs-CZ" dirty="0"/>
          </a:p>
        </p:txBody>
      </p:sp>
      <p:sp>
        <p:nvSpPr>
          <p:cNvPr id="23554" name="Zástupný symbol pro obsah 2"/>
          <p:cNvSpPr>
            <a:spLocks noGrp="1"/>
          </p:cNvSpPr>
          <p:nvPr>
            <p:ph idx="1"/>
          </p:nvPr>
        </p:nvSpPr>
        <p:spPr/>
        <p:txBody>
          <a:bodyPr/>
          <a:lstStyle/>
          <a:p>
            <a:r>
              <a:rPr lang="cs-CZ" smtClean="0"/>
              <a:t>Narozen 20. 7. 1928 v Praze</a:t>
            </a:r>
          </a:p>
          <a:p>
            <a:r>
              <a:rPr lang="cs-CZ" smtClean="0"/>
              <a:t>Od 1945 práce v mládežnických organizacích</a:t>
            </a:r>
          </a:p>
          <a:p>
            <a:r>
              <a:rPr lang="cs-CZ" smtClean="0"/>
              <a:t>1947 – 1949 – redaktor Čs. rozhlasu</a:t>
            </a:r>
          </a:p>
          <a:p>
            <a:r>
              <a:rPr lang="cs-CZ" smtClean="0"/>
              <a:t>1949 – 1950 – kult. přidělenec na čs. velvyslanectví v Moskvě </a:t>
            </a:r>
          </a:p>
          <a:p>
            <a:r>
              <a:rPr lang="cs-CZ" smtClean="0"/>
              <a:t>1951 – 1955 – redaktor (Dikobraz, Čs. voják)</a:t>
            </a:r>
          </a:p>
          <a:p>
            <a:r>
              <a:rPr lang="cs-CZ" smtClean="0"/>
              <a:t>1956 – spisovatel z povolání</a:t>
            </a:r>
          </a:p>
          <a:p>
            <a:endParaRPr lang="cs-CZ"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pPr fontAlgn="auto">
              <a:spcAft>
                <a:spcPts val="0"/>
              </a:spcAft>
              <a:defRPr/>
            </a:pPr>
            <a:r>
              <a:rPr lang="cs-CZ" dirty="0"/>
              <a:t>Základní  životopisné  údaje</a:t>
            </a:r>
          </a:p>
        </p:txBody>
      </p:sp>
      <p:sp>
        <p:nvSpPr>
          <p:cNvPr id="24578" name="Zástupný symbol pro obsah 2"/>
          <p:cNvSpPr>
            <a:spLocks noGrp="1"/>
          </p:cNvSpPr>
          <p:nvPr>
            <p:ph idx="1"/>
          </p:nvPr>
        </p:nvSpPr>
        <p:spPr/>
        <p:txBody>
          <a:bodyPr/>
          <a:lstStyle/>
          <a:p>
            <a:r>
              <a:rPr lang="cs-CZ" smtClean="0"/>
              <a:t>1963 – 1966 – dramaturg Divadla na Vinohradech</a:t>
            </a:r>
          </a:p>
          <a:p>
            <a:r>
              <a:rPr lang="cs-CZ" smtClean="0"/>
              <a:t>1967 – 4. sjezd Svazu čs. spisovatelů – kritické vystoupení vůči kulturněpolitické orientaci</a:t>
            </a:r>
          </a:p>
          <a:p>
            <a:r>
              <a:rPr lang="cs-CZ" smtClean="0"/>
              <a:t>1968 – jedna z nejvýraznějších osobností pražského jara</a:t>
            </a:r>
          </a:p>
          <a:p>
            <a:r>
              <a:rPr lang="cs-CZ" smtClean="0"/>
              <a:t>1969 – vyloučen z KSČ i Svazu spisovatelů, nemožnost publikování</a:t>
            </a:r>
          </a:p>
          <a:p>
            <a:endParaRPr lang="cs-CZ"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pPr fontAlgn="auto">
              <a:spcAft>
                <a:spcPts val="0"/>
              </a:spcAft>
              <a:defRPr/>
            </a:pPr>
            <a:r>
              <a:rPr lang="cs-CZ" dirty="0"/>
              <a:t>Základní  životopisné  údaje</a:t>
            </a:r>
          </a:p>
        </p:txBody>
      </p:sp>
      <p:sp>
        <p:nvSpPr>
          <p:cNvPr id="25602" name="Zástupný symbol pro obsah 2"/>
          <p:cNvSpPr>
            <a:spLocks noGrp="1"/>
          </p:cNvSpPr>
          <p:nvPr>
            <p:ph idx="1"/>
          </p:nvPr>
        </p:nvSpPr>
        <p:spPr/>
        <p:txBody>
          <a:bodyPr/>
          <a:lstStyle/>
          <a:p>
            <a:r>
              <a:rPr lang="cs-CZ" smtClean="0"/>
              <a:t>1977 – spoluautor Charty 77</a:t>
            </a:r>
          </a:p>
          <a:p>
            <a:r>
              <a:rPr lang="cs-CZ" smtClean="0"/>
              <a:t>1979 – povolen výjezd do Rakouska, návrat znemožněn, zbaven čs. státního občanství, žije ve Vídni</a:t>
            </a:r>
          </a:p>
          <a:p>
            <a:r>
              <a:rPr lang="cs-CZ" smtClean="0"/>
              <a:t>po 1989 – vráceno státní občanství, žije v Praze i ve Vídni</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pPr fontAlgn="auto">
              <a:spcAft>
                <a:spcPts val="0"/>
              </a:spcAft>
              <a:defRPr/>
            </a:pPr>
            <a:r>
              <a:rPr lang="cs-CZ" dirty="0" smtClean="0"/>
              <a:t>básnické dílo</a:t>
            </a:r>
            <a:endParaRPr lang="cs-CZ" dirty="0"/>
          </a:p>
        </p:txBody>
      </p:sp>
      <p:sp>
        <p:nvSpPr>
          <p:cNvPr id="26626" name="Zástupný symbol pro obsah 2"/>
          <p:cNvSpPr>
            <a:spLocks noGrp="1"/>
          </p:cNvSpPr>
          <p:nvPr>
            <p:ph idx="1"/>
          </p:nvPr>
        </p:nvSpPr>
        <p:spPr/>
        <p:txBody>
          <a:bodyPr/>
          <a:lstStyle/>
          <a:p>
            <a:r>
              <a:rPr lang="cs-CZ" smtClean="0"/>
              <a:t>1952 – Verše a písně</a:t>
            </a:r>
          </a:p>
          <a:p>
            <a:r>
              <a:rPr lang="cs-CZ" smtClean="0"/>
              <a:t>1954 – Čas lásky a boje</a:t>
            </a:r>
          </a:p>
          <a:p>
            <a:endParaRPr lang="cs-CZ" smtClean="0"/>
          </a:p>
          <a:p>
            <a:r>
              <a:rPr lang="cs-CZ" smtClean="0"/>
              <a:t>poplatné době, psáno v duchu poetiky budovatelského umění</a:t>
            </a: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esta">
  <a:themeElements>
    <a:clrScheme name="Cesta">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Cesta">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esta">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Motiv systému Office">
  <a:themeElements>
    <a:clrScheme name="Kancelář">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celář">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esta">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themeOverride>
</file>

<file path=docProps/app.xml><?xml version="1.0" encoding="utf-8"?>
<Properties xmlns="http://schemas.openxmlformats.org/officeDocument/2006/extended-properties" xmlns:vt="http://schemas.openxmlformats.org/officeDocument/2006/docPropsVTypes">
  <Template>Trek</Template>
  <TotalTime>379</TotalTime>
  <Words>859</Words>
  <Application>Microsoft Office PowerPoint</Application>
  <PresentationFormat>Předvádění na obrazovce (4:3)</PresentationFormat>
  <Paragraphs>106</Paragraphs>
  <Slides>20</Slides>
  <Notes>5</Notes>
  <HiddenSlides>0</HiddenSlides>
  <MMClips>0</MMClips>
  <ScaleCrop>false</ScaleCrop>
  <HeadingPairs>
    <vt:vector size="4" baseType="variant">
      <vt:variant>
        <vt:lpstr>Motiv</vt:lpstr>
      </vt:variant>
      <vt:variant>
        <vt:i4>1</vt:i4>
      </vt:variant>
      <vt:variant>
        <vt:lpstr>Nadpisy snímků</vt:lpstr>
      </vt:variant>
      <vt:variant>
        <vt:i4>20</vt:i4>
      </vt:variant>
    </vt:vector>
  </HeadingPairs>
  <TitlesOfParts>
    <vt:vector size="21" baseType="lpstr">
      <vt:lpstr>Cesta</vt:lpstr>
      <vt:lpstr>Prezentace aplikace PowerPoint</vt:lpstr>
      <vt:lpstr>ANOTACE</vt:lpstr>
      <vt:lpstr>pavel kohout básník, dramatik, prozaik, scénárista</vt:lpstr>
      <vt:lpstr>Pavel kohout (nar. 1928)</vt:lpstr>
      <vt:lpstr>Prezentace aplikace PowerPoint</vt:lpstr>
      <vt:lpstr>Základní  životopisné  údaje</vt:lpstr>
      <vt:lpstr>Základní  životopisné  údaje</vt:lpstr>
      <vt:lpstr>Základní  životopisné  údaje</vt:lpstr>
      <vt:lpstr>básnické dílo</vt:lpstr>
      <vt:lpstr>zamilovaný staršina (úryvek)</vt:lpstr>
      <vt:lpstr>dramatické dílo (do normalizace)</vt:lpstr>
      <vt:lpstr>literatura v období normalizace</vt:lpstr>
      <vt:lpstr>dramatické dílo (normalizace)</vt:lpstr>
      <vt:lpstr>prozaická tvorba (normalizace)</vt:lpstr>
      <vt:lpstr>prozaická tvorba (normalizace)</vt:lpstr>
      <vt:lpstr>Prezentace aplikace PowerPoint</vt:lpstr>
      <vt:lpstr>Prezentace aplikace PowerPoint</vt:lpstr>
      <vt:lpstr>Próza po r. 1989 (výběr)</vt:lpstr>
      <vt:lpstr>pracovní list</vt:lpstr>
      <vt:lpstr>Prezentace aplikace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Prezentace aplikace PowerPoint</dc:title>
  <dc:creator>pc</dc:creator>
  <cp:lastModifiedBy>pc</cp:lastModifiedBy>
  <cp:revision>41</cp:revision>
  <dcterms:created xsi:type="dcterms:W3CDTF">2013-03-13T08:15:55Z</dcterms:created>
  <dcterms:modified xsi:type="dcterms:W3CDTF">2013-07-30T13:13:34Z</dcterms:modified>
</cp:coreProperties>
</file>