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93507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31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23.1.2014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392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jpeg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b/b3/Josef_Mathauser_-_Konstantin_a_Metod%C4%9Bj_p%C5%99i%C5%A1li_na_Velehrad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04664"/>
            <a:ext cx="8280920" cy="5760640"/>
          </a:xfrm>
        </p:spPr>
        <p:txBody>
          <a:bodyPr>
            <a:noAutofit/>
          </a:bodyPr>
          <a:lstStyle/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VY_32_INOVACE_ČS.4.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13.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9. 2013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4.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Vlastivěda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t">
              <a:buNone/>
            </a:pPr>
            <a:endParaRPr lang="cs-CZ" sz="2000" dirty="0"/>
          </a:p>
          <a:p>
            <a:endParaRPr lang="cs-CZ" sz="2000" dirty="0"/>
          </a:p>
          <a:p>
            <a:pPr fontAlgn="t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4525963"/>
          </a:xfrm>
        </p:spPr>
        <p:txBody>
          <a:bodyPr>
            <a:noAutofit/>
          </a:bodyPr>
          <a:lstStyle/>
          <a:p>
            <a:pPr lvl="0" fontAlgn="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	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Velkomoravská říše, křesťanství,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fontAlgn="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Konstantin a Metoděj, hlaholice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lvl="0" fontAlgn="t"/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Žáci poznávají charakteristické rysy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způsobu života v pravěku, starověku,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středověku a dnes</a:t>
            </a:r>
          </a:p>
          <a:p>
            <a:pPr marL="0" indent="0">
              <a:buNone/>
            </a:pPr>
            <a:endParaRPr lang="cs-CZ" sz="2000" b="1" dirty="0"/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výstup:     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umí popsat charakteristické rysy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způsobu života v pravěku, starověku,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středověku a dnes</a:t>
            </a:r>
          </a:p>
          <a:p>
            <a:pPr fontAlgn="t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Velkomoravská říše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80920" cy="53285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Vznikla v 9. století na území Moravy a části Slovenska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Lidé žijí v opevněných osadách – </a:t>
            </a:r>
            <a:r>
              <a:rPr lang="cs-CZ" b="1" dirty="0" smtClean="0"/>
              <a:t>hradištích</a:t>
            </a:r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Nejvýznamnější hradiště Velké Moravy:</a:t>
            </a:r>
          </a:p>
          <a:p>
            <a:pPr>
              <a:buNone/>
            </a:pPr>
            <a:r>
              <a:rPr lang="cs-CZ" b="1" dirty="0" smtClean="0"/>
              <a:t>Uherské Hradiště, Olomouc, Znojmo </a:t>
            </a:r>
            <a:r>
              <a:rPr lang="cs-CZ" dirty="0" smtClean="0"/>
              <a:t>(Morava)</a:t>
            </a:r>
          </a:p>
          <a:p>
            <a:pPr>
              <a:buNone/>
            </a:pPr>
            <a:r>
              <a:rPr lang="cs-CZ" b="1" dirty="0" smtClean="0"/>
              <a:t>Bratislava, Nitra, </a:t>
            </a:r>
            <a:r>
              <a:rPr lang="cs-CZ" b="1" dirty="0" err="1" smtClean="0"/>
              <a:t>Devín</a:t>
            </a:r>
            <a:r>
              <a:rPr lang="cs-CZ" b="1" dirty="0" smtClean="0"/>
              <a:t> </a:t>
            </a:r>
            <a:r>
              <a:rPr lang="cs-CZ" dirty="0" smtClean="0"/>
              <a:t>(Slovensko)</a:t>
            </a:r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301608" cy="564949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Rozšiřuje se </a:t>
            </a:r>
            <a:r>
              <a:rPr lang="cs-CZ" b="1" dirty="0" smtClean="0"/>
              <a:t>křesťanství</a:t>
            </a:r>
            <a:r>
              <a:rPr lang="cs-CZ" dirty="0" smtClean="0"/>
              <a:t>, ale německy a latinsky mluvícím kněžím Slované nerozuměli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Kníže Rostislav povolal na Moravu kněží </a:t>
            </a:r>
            <a:r>
              <a:rPr lang="cs-CZ" b="1" dirty="0" smtClean="0"/>
              <a:t>Konstantina </a:t>
            </a:r>
            <a:r>
              <a:rPr lang="cs-CZ" dirty="0" smtClean="0"/>
              <a:t>( Cyrila )                                                a </a:t>
            </a:r>
            <a:r>
              <a:rPr lang="cs-CZ" b="1" dirty="0" smtClean="0"/>
              <a:t>Metoděje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</p:txBody>
      </p:sp>
      <p:pic>
        <p:nvPicPr>
          <p:cNvPr id="20482" name="Picture 2" descr="File:Josef Mathauser - Konstantin a Metoděj přišli na Velehra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2924944"/>
            <a:ext cx="5509260" cy="3509010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19256" cy="5433467"/>
          </a:xfrm>
        </p:spPr>
        <p:txBody>
          <a:bodyPr>
            <a:normAutofit/>
          </a:bodyPr>
          <a:lstStyle/>
          <a:p>
            <a:endParaRPr lang="cs-CZ" sz="3500" dirty="0" smtClean="0"/>
          </a:p>
          <a:p>
            <a:pPr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Slovanský jazyk – </a:t>
            </a:r>
            <a:r>
              <a:rPr lang="cs-CZ" b="1" dirty="0" smtClean="0"/>
              <a:t>staroslověnština</a:t>
            </a:r>
            <a:r>
              <a:rPr lang="cs-CZ" dirty="0" smtClean="0"/>
              <a:t>, je používán při bohoslužbách</a:t>
            </a:r>
          </a:p>
          <a:p>
            <a:pPr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Rozšiřuje se i slovanské písmo - </a:t>
            </a:r>
            <a:r>
              <a:rPr lang="cs-CZ" b="1" dirty="0" smtClean="0"/>
              <a:t>hlaholice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Jsou položeny základy různých řemesel                                                                         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445624" cy="625415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Lstí připravil Rostislava o vládu </a:t>
            </a:r>
            <a:r>
              <a:rPr lang="cs-CZ" b="1" dirty="0" smtClean="0"/>
              <a:t>Svatopluk</a:t>
            </a:r>
          </a:p>
          <a:p>
            <a:pPr>
              <a:buNone/>
            </a:pPr>
            <a:endParaRPr lang="cs-CZ" b="1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Připojil k Velkomoravské říši území dnešních Čech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8434" name="Picture 2" descr="http://upload.wikimedia.org/wikipedia/commons/2/2d/Great_moravia_svatopluk_dataile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348880"/>
            <a:ext cx="5409524" cy="3828572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8147248" cy="557748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Vyhnal slovanské kněží, bohoslužby byly slouženy opět latinsky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 smrti Svatopluka vládli jeho synové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Jejich nejednotná vláda vedla k zániku Velkomoravské říše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None/>
            </a:pPr>
            <a:r>
              <a:rPr lang="cs-CZ" i="1" dirty="0" smtClean="0">
                <a:solidFill>
                  <a:srgbClr val="A93507"/>
                </a:solidFill>
              </a:rPr>
              <a:t>Přečti si pověst o Svatoplukovi a jeho synech</a:t>
            </a:r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400" smtClean="0"/>
              <a:t>  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</a:p>
          <a:p>
            <a:endParaRPr lang="cs-CZ" dirty="0"/>
          </a:p>
          <a:p>
            <a:r>
              <a:rPr lang="cs-CZ" b="1" dirty="0" smtClean="0"/>
              <a:t>Obr. č. 1: </a:t>
            </a:r>
            <a:r>
              <a:rPr lang="cs-CZ" dirty="0"/>
              <a:t>MATHAUSER, Josef. </a:t>
            </a:r>
            <a:r>
              <a:rPr lang="cs-CZ" i="1" dirty="0"/>
              <a:t>•commons.wikimedia.org</a:t>
            </a:r>
            <a:r>
              <a:rPr lang="cs-CZ" dirty="0"/>
              <a:t> [online]. [cit. 10.11.2013]. </a:t>
            </a:r>
            <a:r>
              <a:rPr lang="cs-CZ"/>
              <a:t>Dostupný na WWW: http://commons.wikimedia.org/wiki/File:Josef_Mathauser_-_Konstantin_a_Metod%C4%9Bj_p%C5%99i%C5%A1li_na_Velehrad.jpg?uselang=cs </a:t>
            </a:r>
            <a:endParaRPr lang="cs-CZ" b="1" dirty="0" smtClean="0"/>
          </a:p>
          <a:p>
            <a:r>
              <a:rPr lang="cs-CZ" b="1" dirty="0" smtClean="0"/>
              <a:t>Obr. č. 2: </a:t>
            </a:r>
            <a:r>
              <a:rPr lang="en-US" dirty="0"/>
              <a:t>MILLENIUM 187. </a:t>
            </a:r>
            <a:r>
              <a:rPr lang="en-US" i="1" dirty="0"/>
              <a:t>•commons.wikimedia.org</a:t>
            </a:r>
            <a:r>
              <a:rPr lang="en-US" dirty="0"/>
              <a:t> [online]. [cit. 10.11.2013].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http://commons.wikimedia.org/wiki/File:Great_moravia_svatopluk_datailed.png?uselang=cs </a:t>
            </a:r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400</TotalTime>
  <Words>166</Words>
  <Application>Microsoft Office PowerPoint</Application>
  <PresentationFormat>Předvádění na obrazovce (4:3)</PresentationFormat>
  <Paragraphs>74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Velkomoravská říše</vt:lpstr>
      <vt:lpstr>Prezentace aplikace PowerPoint</vt:lpstr>
      <vt:lpstr>Prezentace aplikace PowerPoint</vt:lpstr>
      <vt:lpstr>Prezentace aplikace PowerPoint</vt:lpstr>
      <vt:lpstr>Prezentace aplikace PowerPoint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54</cp:revision>
  <dcterms:modified xsi:type="dcterms:W3CDTF">2014-01-23T17:46:52Z</dcterms:modified>
</cp:coreProperties>
</file>