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89" r:id="rId4"/>
    <p:sldId id="290" r:id="rId5"/>
    <p:sldId id="257" r:id="rId6"/>
    <p:sldId id="258" r:id="rId7"/>
    <p:sldId id="263" r:id="rId8"/>
    <p:sldId id="264" r:id="rId9"/>
    <p:sldId id="260" r:id="rId10"/>
    <p:sldId id="262" r:id="rId11"/>
    <p:sldId id="265" r:id="rId12"/>
    <p:sldId id="261" r:id="rId13"/>
    <p:sldId id="268" r:id="rId14"/>
    <p:sldId id="269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9" autoAdjust="0"/>
    <p:restoredTop sz="94660"/>
  </p:normalViewPr>
  <p:slideViewPr>
    <p:cSldViewPr>
      <p:cViewPr varScale="1">
        <p:scale>
          <a:sx n="73" d="100"/>
          <a:sy n="73" d="100"/>
        </p:scale>
        <p:origin x="-10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Angličtina 5.tř.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VY_32_INOVACE_TOY_SHOP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leden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4B59264B-F9AF-4C9B-A354-D1A569DD3923}" type="presOf" srcId="{A6F0E638-0CDE-4E1F-BB57-10C18463C623}" destId="{7DCEBD2C-792F-484E-9C96-926E03F540ED}" srcOrd="0" destOrd="1" presId="urn:microsoft.com/office/officeart/2008/layout/VerticalCurvedList"/>
    <dgm:cxn modelId="{941A8F84-23B3-4B4A-92C8-3A0D4BC03B38}" type="presOf" srcId="{BA9EE107-A5FB-41C4-9EF1-1CC153B68B3F}" destId="{9C0CD981-713F-47B3-AE2F-2963F2684A6F}" srcOrd="0" destOrd="0" presId="urn:microsoft.com/office/officeart/2008/layout/VerticalCurvedList"/>
    <dgm:cxn modelId="{25020995-8218-4AE0-968F-25D62D73F464}" type="presOf" srcId="{3061F91D-8548-4FCB-A021-DD835A272F0F}" destId="{88F378EC-C3F8-47CD-AEFF-49BA634320FB}" srcOrd="0" destOrd="0" presId="urn:microsoft.com/office/officeart/2008/layout/VerticalCurvedList"/>
    <dgm:cxn modelId="{3BB4A6E6-D101-4F42-8275-5790E96A89CD}" type="presOf" srcId="{A83A7CFB-B411-4357-9641-4A8443F73655}" destId="{F036299F-AF4D-4DAF-ABF5-87E8CC3FEF1B}" srcOrd="0" destOrd="0" presId="urn:microsoft.com/office/officeart/2008/layout/VerticalCurvedList"/>
    <dgm:cxn modelId="{4E27EC0F-7C86-483E-9B8D-79AFCE2BE160}" type="presOf" srcId="{60B5D622-D348-4384-9EFA-863CA4F7B7A3}" destId="{CAE44C5F-81A1-4D30-8D3F-2E663ECAC700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25A21E50-D0D2-4AD5-A7CA-6188EFB3D72B}" type="presOf" srcId="{E392F34A-E55D-43D5-AEDD-49027298B816}" destId="{7DCEBD2C-792F-484E-9C96-926E03F540ED}" srcOrd="0" destOrd="0" presId="urn:microsoft.com/office/officeart/2008/layout/VerticalCurvedList"/>
    <dgm:cxn modelId="{6CDC8820-862E-4CFD-8222-9C5E06B51B9D}" type="presOf" srcId="{8D78E2D7-18A7-41DD-9962-57B3FE2BEBDD}" destId="{A1781B13-DE10-4169-ABDE-0384026A6B34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2369FEC0-8FA7-48F5-AA28-E70F72678E2C}" type="presOf" srcId="{F3C4A836-23AC-4E41-B6D6-51221E7E6743}" destId="{EF104B90-7E69-4918-A202-E6F91FC6E413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109542D1-4B2A-4869-8088-8DB8C841FC5A}" type="presParOf" srcId="{9C0CD981-713F-47B3-AE2F-2963F2684A6F}" destId="{96773A7D-3367-4F53-A2D2-EA5770AFFDB3}" srcOrd="0" destOrd="0" presId="urn:microsoft.com/office/officeart/2008/layout/VerticalCurvedList"/>
    <dgm:cxn modelId="{5664BA5F-FE2C-472F-BBB9-36C0247DEFB2}" type="presParOf" srcId="{96773A7D-3367-4F53-A2D2-EA5770AFFDB3}" destId="{F31B7103-6E88-4DB9-9888-CB9E0B3FEEF8}" srcOrd="0" destOrd="0" presId="urn:microsoft.com/office/officeart/2008/layout/VerticalCurvedList"/>
    <dgm:cxn modelId="{4BC947E2-7CA7-46BD-985E-A782F0E65274}" type="presParOf" srcId="{F31B7103-6E88-4DB9-9888-CB9E0B3FEEF8}" destId="{F7A92DE4-3445-4B9B-AF3D-F2DA6F69C25D}" srcOrd="0" destOrd="0" presId="urn:microsoft.com/office/officeart/2008/layout/VerticalCurvedList"/>
    <dgm:cxn modelId="{5A8ECFB6-23E5-4D3E-A30C-F9EAB1CAB6AB}" type="presParOf" srcId="{F31B7103-6E88-4DB9-9888-CB9E0B3FEEF8}" destId="{EF104B90-7E69-4918-A202-E6F91FC6E413}" srcOrd="1" destOrd="0" presId="urn:microsoft.com/office/officeart/2008/layout/VerticalCurvedList"/>
    <dgm:cxn modelId="{B0B9CB50-2310-410C-9A5A-A65A64680791}" type="presParOf" srcId="{F31B7103-6E88-4DB9-9888-CB9E0B3FEEF8}" destId="{F5A5022A-2B1C-4F3B-B289-BC099E9CE92F}" srcOrd="2" destOrd="0" presId="urn:microsoft.com/office/officeart/2008/layout/VerticalCurvedList"/>
    <dgm:cxn modelId="{F25A9256-5620-4238-A0D5-8897871CDA8F}" type="presParOf" srcId="{F31B7103-6E88-4DB9-9888-CB9E0B3FEEF8}" destId="{F16BA6F4-95DE-4E28-BF94-6459A70C4A6D}" srcOrd="3" destOrd="0" presId="urn:microsoft.com/office/officeart/2008/layout/VerticalCurvedList"/>
    <dgm:cxn modelId="{5629ED0D-73C7-40E7-B752-E48E1D89AE0C}" type="presParOf" srcId="{96773A7D-3367-4F53-A2D2-EA5770AFFDB3}" destId="{F036299F-AF4D-4DAF-ABF5-87E8CC3FEF1B}" srcOrd="1" destOrd="0" presId="urn:microsoft.com/office/officeart/2008/layout/VerticalCurvedList"/>
    <dgm:cxn modelId="{B00FA6EC-C706-454C-B15C-AD2BCB64CC07}" type="presParOf" srcId="{96773A7D-3367-4F53-A2D2-EA5770AFFDB3}" destId="{40B95986-31F6-48A6-A8D8-D04AC3BEDA92}" srcOrd="2" destOrd="0" presId="urn:microsoft.com/office/officeart/2008/layout/VerticalCurvedList"/>
    <dgm:cxn modelId="{C7F03D20-1EFA-41C1-A38D-50519146E03D}" type="presParOf" srcId="{40B95986-31F6-48A6-A8D8-D04AC3BEDA92}" destId="{112F553D-60C2-4CC4-948D-0369F51C4DB0}" srcOrd="0" destOrd="0" presId="urn:microsoft.com/office/officeart/2008/layout/VerticalCurvedList"/>
    <dgm:cxn modelId="{1939EA21-7AB7-412D-A5C6-B37684B57AA0}" type="presParOf" srcId="{96773A7D-3367-4F53-A2D2-EA5770AFFDB3}" destId="{A1781B13-DE10-4169-ABDE-0384026A6B34}" srcOrd="3" destOrd="0" presId="urn:microsoft.com/office/officeart/2008/layout/VerticalCurvedList"/>
    <dgm:cxn modelId="{81A2F0D7-BD0F-40EC-9445-F3DF35B31B84}" type="presParOf" srcId="{96773A7D-3367-4F53-A2D2-EA5770AFFDB3}" destId="{65CD74A9-3E7B-49D7-95DD-EB8B72D6CA84}" srcOrd="4" destOrd="0" presId="urn:microsoft.com/office/officeart/2008/layout/VerticalCurvedList"/>
    <dgm:cxn modelId="{66EC70FB-B46E-494E-9FD9-DA496FFDC14C}" type="presParOf" srcId="{65CD74A9-3E7B-49D7-95DD-EB8B72D6CA84}" destId="{2741B69B-255D-4143-BECE-5BD9035A4FC6}" srcOrd="0" destOrd="0" presId="urn:microsoft.com/office/officeart/2008/layout/VerticalCurvedList"/>
    <dgm:cxn modelId="{207DC5A9-EDEF-4EAD-80EF-2535E459B3DE}" type="presParOf" srcId="{96773A7D-3367-4F53-A2D2-EA5770AFFDB3}" destId="{7DCEBD2C-792F-484E-9C96-926E03F540ED}" srcOrd="5" destOrd="0" presId="urn:microsoft.com/office/officeart/2008/layout/VerticalCurvedList"/>
    <dgm:cxn modelId="{B29CDD04-F085-4D1F-8609-23A5247D28B1}" type="presParOf" srcId="{96773A7D-3367-4F53-A2D2-EA5770AFFDB3}" destId="{8E391AE5-35EA-4A7F-ACFF-6E662A0BD046}" srcOrd="6" destOrd="0" presId="urn:microsoft.com/office/officeart/2008/layout/VerticalCurvedList"/>
    <dgm:cxn modelId="{B1DE8EC6-5083-4851-AC68-D3246AD8B939}" type="presParOf" srcId="{8E391AE5-35EA-4A7F-ACFF-6E662A0BD046}" destId="{EB133F34-59A3-4639-B813-3EF5396EC28B}" srcOrd="0" destOrd="0" presId="urn:microsoft.com/office/officeart/2008/layout/VerticalCurvedList"/>
    <dgm:cxn modelId="{F4239D3A-8D0E-4A14-BD02-5AB229CF8DF4}" type="presParOf" srcId="{96773A7D-3367-4F53-A2D2-EA5770AFFDB3}" destId="{88F378EC-C3F8-47CD-AEFF-49BA634320FB}" srcOrd="7" destOrd="0" presId="urn:microsoft.com/office/officeart/2008/layout/VerticalCurvedList"/>
    <dgm:cxn modelId="{0E5D8F66-F3DB-4227-B038-B03BFC2998F8}" type="presParOf" srcId="{96773A7D-3367-4F53-A2D2-EA5770AFFDB3}" destId="{0C1D6B2A-9239-4220-B9D4-EF24FF044C0E}" srcOrd="8" destOrd="0" presId="urn:microsoft.com/office/officeart/2008/layout/VerticalCurvedList"/>
    <dgm:cxn modelId="{666E62C8-AEC4-4E8E-BA67-084BBD5F05EE}" type="presParOf" srcId="{0C1D6B2A-9239-4220-B9D4-EF24FF044C0E}" destId="{A6FEC19F-0F90-4EC7-BB21-E0ADFEFFA617}" srcOrd="0" destOrd="0" presId="urn:microsoft.com/office/officeart/2008/layout/VerticalCurvedList"/>
    <dgm:cxn modelId="{3BA86A99-4FAC-461D-BF8D-9CF2AE028D17}" type="presParOf" srcId="{96773A7D-3367-4F53-A2D2-EA5770AFFDB3}" destId="{CAE44C5F-81A1-4D30-8D3F-2E663ECAC700}" srcOrd="9" destOrd="0" presId="urn:microsoft.com/office/officeart/2008/layout/VerticalCurvedList"/>
    <dgm:cxn modelId="{A331964E-88E1-43C5-AC42-B1182FAAAD7E}" type="presParOf" srcId="{96773A7D-3367-4F53-A2D2-EA5770AFFDB3}" destId="{053E2699-E7D5-4B6C-A824-2ED732C32228}" srcOrd="10" destOrd="0" presId="urn:microsoft.com/office/officeart/2008/layout/VerticalCurvedList"/>
    <dgm:cxn modelId="{C1C6893D-B143-4BDE-BC00-520F8BDE2BA8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leden 2014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Angličtina 5.tř.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VY_32_INOVACE_TOY_SHOP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830277E-ED0E-4AFF-9A9A-3E8C753F6112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0757D94-F8D3-4E09-BA61-DA77E57A4E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wmf"/><Relationship Id="rId7" Type="http://schemas.openxmlformats.org/officeDocument/2006/relationships/image" Target="../media/image10.png"/><Relationship Id="rId12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11" Type="http://schemas.openxmlformats.org/officeDocument/2006/relationships/image" Target="../media/image12.png"/><Relationship Id="rId5" Type="http://schemas.openxmlformats.org/officeDocument/2006/relationships/image" Target="../media/image8.jpeg"/><Relationship Id="rId10" Type="http://schemas.microsoft.com/office/2007/relationships/hdphoto" Target="../media/hdphoto4.wdp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microsoft.com/office/2007/relationships/hdphoto" Target="../media/hdphoto10.wdp"/><Relationship Id="rId3" Type="http://schemas.microsoft.com/office/2007/relationships/hdphoto" Target="../media/hdphoto6.wdp"/><Relationship Id="rId7" Type="http://schemas.microsoft.com/office/2007/relationships/hdphoto" Target="../media/hdphoto7.wdp"/><Relationship Id="rId12" Type="http://schemas.openxmlformats.org/officeDocument/2006/relationships/image" Target="../media/image17.png"/><Relationship Id="rId17" Type="http://schemas.microsoft.com/office/2007/relationships/hdphoto" Target="../media/hdphoto12.wdp"/><Relationship Id="rId2" Type="http://schemas.openxmlformats.org/officeDocument/2006/relationships/image" Target="../media/image13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microsoft.com/office/2007/relationships/hdphoto" Target="../media/hdphoto9.wdp"/><Relationship Id="rId5" Type="http://schemas.openxmlformats.org/officeDocument/2006/relationships/image" Target="../media/image9.wmf"/><Relationship Id="rId15" Type="http://schemas.microsoft.com/office/2007/relationships/hdphoto" Target="../media/hdphoto11.wdp"/><Relationship Id="rId10" Type="http://schemas.openxmlformats.org/officeDocument/2006/relationships/image" Target="../media/image16.png"/><Relationship Id="rId4" Type="http://schemas.openxmlformats.org/officeDocument/2006/relationships/image" Target="../media/image6.wmf"/><Relationship Id="rId9" Type="http://schemas.microsoft.com/office/2007/relationships/hdphoto" Target="../media/hdphoto8.wdp"/><Relationship Id="rId1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13" Type="http://schemas.openxmlformats.org/officeDocument/2006/relationships/image" Target="../media/image18.png"/><Relationship Id="rId18" Type="http://schemas.openxmlformats.org/officeDocument/2006/relationships/image" Target="../media/image25.jpeg"/><Relationship Id="rId3" Type="http://schemas.openxmlformats.org/officeDocument/2006/relationships/image" Target="../media/image21.png"/><Relationship Id="rId7" Type="http://schemas.openxmlformats.org/officeDocument/2006/relationships/image" Target="../media/image22.jpeg"/><Relationship Id="rId12" Type="http://schemas.microsoft.com/office/2007/relationships/hdphoto" Target="../media/hdphoto12.wdp"/><Relationship Id="rId17" Type="http://schemas.microsoft.com/office/2007/relationships/hdphoto" Target="../media/hdphoto16.wdp"/><Relationship Id="rId2" Type="http://schemas.openxmlformats.org/officeDocument/2006/relationships/image" Target="../media/image20.jpeg"/><Relationship Id="rId16" Type="http://schemas.openxmlformats.org/officeDocument/2006/relationships/image" Target="../media/image24.png"/><Relationship Id="rId20" Type="http://schemas.microsoft.com/office/2007/relationships/hdphoto" Target="../media/hdphoto17.wdp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19.png"/><Relationship Id="rId5" Type="http://schemas.openxmlformats.org/officeDocument/2006/relationships/image" Target="../media/image14.jpeg"/><Relationship Id="rId15" Type="http://schemas.openxmlformats.org/officeDocument/2006/relationships/image" Target="../media/image6.wmf"/><Relationship Id="rId10" Type="http://schemas.microsoft.com/office/2007/relationships/hdphoto" Target="../media/hdphoto15.wdp"/><Relationship Id="rId19" Type="http://schemas.openxmlformats.org/officeDocument/2006/relationships/image" Target="../media/image26.png"/><Relationship Id="rId4" Type="http://schemas.microsoft.com/office/2007/relationships/hdphoto" Target="../media/hdphoto13.wdp"/><Relationship Id="rId9" Type="http://schemas.openxmlformats.org/officeDocument/2006/relationships/image" Target="../media/image23.png"/><Relationship Id="rId14" Type="http://schemas.microsoft.com/office/2007/relationships/hdphoto" Target="../media/hdphoto1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30.png"/><Relationship Id="rId3" Type="http://schemas.openxmlformats.org/officeDocument/2006/relationships/image" Target="../media/image28.jpeg"/><Relationship Id="rId7" Type="http://schemas.microsoft.com/office/2007/relationships/hdphoto" Target="../media/hdphoto18.wdp"/><Relationship Id="rId12" Type="http://schemas.microsoft.com/office/2007/relationships/hdphoto" Target="../media/hdphoto16.wdp"/><Relationship Id="rId17" Type="http://schemas.microsoft.com/office/2007/relationships/hdphoto" Target="../media/hdphoto20.wdp"/><Relationship Id="rId2" Type="http://schemas.openxmlformats.org/officeDocument/2006/relationships/image" Target="../media/image27.jpe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24.png"/><Relationship Id="rId5" Type="http://schemas.microsoft.com/office/2007/relationships/hdphoto" Target="../media/hdphoto7.wdp"/><Relationship Id="rId15" Type="http://schemas.microsoft.com/office/2007/relationships/hdphoto" Target="../media/hdphoto19.wdp"/><Relationship Id="rId10" Type="http://schemas.openxmlformats.org/officeDocument/2006/relationships/image" Target="../media/image6.wmf"/><Relationship Id="rId4" Type="http://schemas.openxmlformats.org/officeDocument/2006/relationships/image" Target="../media/image14.jpeg"/><Relationship Id="rId9" Type="http://schemas.microsoft.com/office/2007/relationships/hdphoto" Target="../media/hdphoto11.wdp"/><Relationship Id="rId1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33.jpeg"/><Relationship Id="rId7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11" Type="http://schemas.openxmlformats.org/officeDocument/2006/relationships/image" Target="../media/image30.png"/><Relationship Id="rId5" Type="http://schemas.openxmlformats.org/officeDocument/2006/relationships/image" Target="../media/image6.wmf"/><Relationship Id="rId10" Type="http://schemas.openxmlformats.org/officeDocument/2006/relationships/image" Target="../media/image35.jpeg"/><Relationship Id="rId4" Type="http://schemas.openxmlformats.org/officeDocument/2006/relationships/image" Target="../media/image7.jpeg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37.jpeg"/><Relationship Id="rId7" Type="http://schemas.openxmlformats.org/officeDocument/2006/relationships/image" Target="../media/image1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microsoft.com/office/2007/relationships/hdphoto" Target="../media/hdphoto21.wdp"/><Relationship Id="rId5" Type="http://schemas.openxmlformats.org/officeDocument/2006/relationships/image" Target="../media/image39.jpeg"/><Relationship Id="rId10" Type="http://schemas.openxmlformats.org/officeDocument/2006/relationships/image" Target="../media/image40.png"/><Relationship Id="rId4" Type="http://schemas.openxmlformats.org/officeDocument/2006/relationships/image" Target="../media/image38.jpe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8.jpeg"/><Relationship Id="rId7" Type="http://schemas.openxmlformats.org/officeDocument/2006/relationships/image" Target="../media/image3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microsoft.com/office/2007/relationships/hdphoto" Target="../media/hdphoto16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3" Type="http://schemas.openxmlformats.org/officeDocument/2006/relationships/image" Target="../media/image9.wmf"/><Relationship Id="rId7" Type="http://schemas.openxmlformats.org/officeDocument/2006/relationships/image" Target="../media/image4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microsoft.com/office/2007/relationships/hdphoto" Target="../media/hdphoto12.wdp"/><Relationship Id="rId5" Type="http://schemas.microsoft.com/office/2007/relationships/hdphoto" Target="../media/hdphoto11.wdp"/><Relationship Id="rId10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6.wmf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6.gif"/><Relationship Id="rId3" Type="http://schemas.openxmlformats.org/officeDocument/2006/relationships/image" Target="../media/image36.jpeg"/><Relationship Id="rId7" Type="http://schemas.openxmlformats.org/officeDocument/2006/relationships/image" Target="../media/image44.png"/><Relationship Id="rId12" Type="http://schemas.openxmlformats.org/officeDocument/2006/relationships/image" Target="../media/image4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9.wmf"/><Relationship Id="rId5" Type="http://schemas.openxmlformats.org/officeDocument/2006/relationships/image" Target="../media/image40.png"/><Relationship Id="rId10" Type="http://schemas.microsoft.com/office/2007/relationships/hdphoto" Target="../media/hdphoto16.wdp"/><Relationship Id="rId4" Type="http://schemas.openxmlformats.org/officeDocument/2006/relationships/image" Target="../media/image39.jpeg"/><Relationship Id="rId9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microsoft.com/office/2007/relationships/hdphoto" Target="../media/hdphoto22.wdp"/><Relationship Id="rId12" Type="http://schemas.openxmlformats.org/officeDocument/2006/relationships/image" Target="../media/image46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5.gif"/><Relationship Id="rId5" Type="http://schemas.microsoft.com/office/2007/relationships/hdphoto" Target="../media/hdphoto21.wdp"/><Relationship Id="rId10" Type="http://schemas.openxmlformats.org/officeDocument/2006/relationships/image" Target="../media/image9.wmf"/><Relationship Id="rId4" Type="http://schemas.openxmlformats.org/officeDocument/2006/relationships/image" Target="../media/image40.png"/><Relationship Id="rId9" Type="http://schemas.microsoft.com/office/2007/relationships/hdphoto" Target="../media/hdphoto16.wdp"/><Relationship Id="rId1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1062558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293914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1"/>
          <p:cNvSpPr txBox="1"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Materiál slouží k opakování předložek (</a:t>
            </a:r>
            <a:r>
              <a:rPr lang="cs-CZ" dirty="0" err="1" smtClean="0"/>
              <a:t>next</a:t>
            </a:r>
            <a:r>
              <a:rPr lang="cs-CZ" dirty="0" smtClean="0"/>
              <a:t> to, </a:t>
            </a:r>
            <a:r>
              <a:rPr lang="cs-CZ" dirty="0" err="1" smtClean="0"/>
              <a:t>under</a:t>
            </a:r>
            <a:r>
              <a:rPr lang="cs-CZ" dirty="0" smtClean="0"/>
              <a:t>, </a:t>
            </a:r>
            <a:r>
              <a:rPr lang="cs-CZ" dirty="0" err="1" smtClean="0"/>
              <a:t>between</a:t>
            </a:r>
            <a:r>
              <a:rPr lang="cs-CZ" dirty="0" smtClean="0"/>
              <a:t>, </a:t>
            </a:r>
            <a:r>
              <a:rPr lang="cs-CZ" dirty="0" err="1" smtClean="0"/>
              <a:t>above</a:t>
            </a:r>
            <a:r>
              <a:rPr lang="cs-CZ" dirty="0" smtClean="0"/>
              <a:t>) a procvičení otázky „</a:t>
            </a:r>
            <a:r>
              <a:rPr lang="cs-CZ" dirty="0" err="1" smtClean="0"/>
              <a:t>How</a:t>
            </a:r>
            <a:r>
              <a:rPr lang="cs-CZ" dirty="0" smtClean="0"/>
              <a:t> much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?“. </a:t>
            </a:r>
          </a:p>
          <a:p>
            <a:pPr algn="just"/>
            <a:r>
              <a:rPr lang="cs-CZ" dirty="0"/>
              <a:t>Je určen pro žáky 5. ročníku.</a:t>
            </a:r>
          </a:p>
          <a:p>
            <a:pPr algn="just"/>
            <a:r>
              <a:rPr lang="cs-CZ" dirty="0"/>
              <a:t>Časová dotace – </a:t>
            </a:r>
            <a:r>
              <a:rPr lang="cs-CZ" dirty="0" smtClean="0"/>
              <a:t>20 </a:t>
            </a:r>
            <a:r>
              <a:rPr lang="cs-CZ" dirty="0"/>
              <a:t>minut.</a:t>
            </a:r>
            <a:endParaRPr lang="cs-CZ" dirty="0" smtClean="0"/>
          </a:p>
          <a:p>
            <a:pPr algn="just"/>
            <a:r>
              <a:rPr lang="cs-CZ" dirty="0" smtClean="0"/>
              <a:t>Na snímku 4 jsou představeny dětem předložky (po kliknutí na konkrétní větu se přesune </a:t>
            </a:r>
            <a:r>
              <a:rPr lang="cs-CZ" dirty="0" err="1" smtClean="0"/>
              <a:t>plyš.medvěd</a:t>
            </a:r>
            <a:r>
              <a:rPr lang="cs-CZ" dirty="0" smtClean="0"/>
              <a:t> do pozice, kterou určuje věta), na </a:t>
            </a:r>
            <a:r>
              <a:rPr lang="cs-CZ" dirty="0" err="1" smtClean="0"/>
              <a:t>slidu</a:t>
            </a:r>
            <a:r>
              <a:rPr lang="cs-CZ" dirty="0" smtClean="0"/>
              <a:t> 5 se zobrazí hračky v hračkářství, po kliknutí na hračku se objeví její název. </a:t>
            </a:r>
            <a:r>
              <a:rPr lang="cs-CZ" dirty="0" err="1" smtClean="0"/>
              <a:t>Slidy</a:t>
            </a:r>
            <a:r>
              <a:rPr lang="cs-CZ" dirty="0" smtClean="0"/>
              <a:t> 6 – 12 pracují se dvěma otázkami: Kde daná hračka je (jakou má pozici) a kolik stojí liber</a:t>
            </a:r>
            <a:r>
              <a:rPr lang="cs-CZ" dirty="0"/>
              <a:t>. </a:t>
            </a:r>
            <a:r>
              <a:rPr lang="cs-CZ" dirty="0" smtClean="0"/>
              <a:t>Animace: klikem do daných vět se postupně zobrazuje hledaná hračka i její pozice vůči ostatním, dále pak při otázce na cenu se cenovka přesune k otázce(žáci si uvědomí, na co jsou tázáni) a posléze se objevují i bankovky a mince určující cenu. </a:t>
            </a:r>
          </a:p>
          <a:p>
            <a:pPr algn="just"/>
            <a:r>
              <a:rPr lang="cs-CZ" dirty="0" err="1" smtClean="0"/>
              <a:t>Minitest</a:t>
            </a:r>
            <a:r>
              <a:rPr lang="cs-CZ" dirty="0" smtClean="0"/>
              <a:t> na </a:t>
            </a:r>
            <a:r>
              <a:rPr lang="cs-CZ" dirty="0" err="1" smtClean="0"/>
              <a:t>slidech</a:t>
            </a:r>
            <a:r>
              <a:rPr lang="cs-CZ" dirty="0" smtClean="0"/>
              <a:t> 13 – 26 je určen k zábavnému procvičení: Žáci vybírají a pracují se čtyřmi možnými odpověďmi (opět: Kde se hračka nachází a kolik stojí). Při kliknutí na špatnou se zjeví animace rozzlobeného dinosaura s textem „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wrong</a:t>
            </a:r>
            <a:r>
              <a:rPr lang="cs-CZ" dirty="0" smtClean="0"/>
              <a:t>“(zmizí po kliknutí na něj), při kliknutí na správnou se objeví „nadšený bazilišek“ s větou „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right</a:t>
            </a:r>
            <a:r>
              <a:rPr lang="cs-CZ" dirty="0" smtClean="0"/>
              <a:t>“, správná odpověď se zároveň prolne a špatné odpovědi zmizí).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Materiál obsahuje 27 stran a je určen k interaktivní výuce.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85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548453" y="3356992"/>
            <a:ext cx="8229600" cy="125272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TOY SHOP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94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909" y="1572622"/>
            <a:ext cx="1242595" cy="887568"/>
          </a:xfrm>
          <a:prstGeom prst="ellipse">
            <a:avLst/>
          </a:prstGeom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908720"/>
            <a:ext cx="2181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Prepositions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1481" y="1556792"/>
            <a:ext cx="1571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under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1481" y="5445224"/>
            <a:ext cx="1571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between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1481" y="2852936"/>
            <a:ext cx="1571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above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1481" y="4191471"/>
            <a:ext cx="1571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>
                <a:solidFill>
                  <a:schemeClr val="accent4">
                    <a:lumMod val="75000"/>
                  </a:schemeClr>
                </a:solidFill>
              </a:rPr>
              <a:t>n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8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557656"/>
            <a:ext cx="1242595" cy="887568"/>
          </a:xfrm>
          <a:prstGeom prst="ellipse">
            <a:avLst/>
          </a:prstGeom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909" y="3229281"/>
            <a:ext cx="1242595" cy="887568"/>
          </a:xfrm>
          <a:prstGeom prst="ellipse">
            <a:avLst/>
          </a:prstGeom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787567"/>
            <a:ext cx="1242595" cy="887568"/>
          </a:xfrm>
          <a:prstGeom prst="ellipse">
            <a:avLst/>
          </a:prstGeom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Skupina 25"/>
          <p:cNvGrpSpPr/>
          <p:nvPr/>
        </p:nvGrpSpPr>
        <p:grpSpPr>
          <a:xfrm>
            <a:off x="261482" y="3284984"/>
            <a:ext cx="6769119" cy="1137319"/>
            <a:chOff x="261482" y="3284984"/>
            <a:chExt cx="6769119" cy="1137319"/>
          </a:xfrm>
        </p:grpSpPr>
        <p:pic>
          <p:nvPicPr>
            <p:cNvPr id="15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7534" b="76986" l="9266" r="781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5364088" y="3389222"/>
              <a:ext cx="1666513" cy="1033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>
              <a:off x="261482" y="3284984"/>
              <a:ext cx="5102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The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teddy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bear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is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4">
                      <a:lumMod val="75000"/>
                    </a:schemeClr>
                  </a:solidFill>
                </a:rPr>
                <a:t>above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the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train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.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261482" y="1338991"/>
            <a:ext cx="6821525" cy="1263914"/>
            <a:chOff x="261482" y="1338991"/>
            <a:chExt cx="6821525" cy="1263914"/>
          </a:xfrm>
        </p:grpSpPr>
        <p:pic>
          <p:nvPicPr>
            <p:cNvPr id="1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7534" b="76986" l="9266" r="781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5416494" y="1338991"/>
              <a:ext cx="1666513" cy="1033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261482" y="2141240"/>
              <a:ext cx="5102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The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teddy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bear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is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4">
                      <a:lumMod val="75000"/>
                    </a:schemeClr>
                  </a:solidFill>
                </a:rPr>
                <a:t>under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the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train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.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61482" y="4595304"/>
            <a:ext cx="6733176" cy="1033081"/>
            <a:chOff x="261482" y="4595304"/>
            <a:chExt cx="6733176" cy="1033081"/>
          </a:xfrm>
        </p:grpSpPr>
        <p:pic>
          <p:nvPicPr>
            <p:cNvPr id="16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7534" b="76986" l="9266" r="781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5328145" y="4595304"/>
              <a:ext cx="1666513" cy="1033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ovéPole 22"/>
            <p:cNvSpPr txBox="1"/>
            <p:nvPr/>
          </p:nvSpPr>
          <p:spPr>
            <a:xfrm>
              <a:off x="261482" y="4653136"/>
              <a:ext cx="5102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The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teddy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bear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is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4">
                      <a:lumMod val="75000"/>
                    </a:schemeClr>
                  </a:solidFill>
                </a:rPr>
                <a:t>next</a:t>
              </a:r>
              <a:r>
                <a:rPr lang="cs-CZ" sz="2400" b="1" dirty="0" smtClean="0">
                  <a:solidFill>
                    <a:schemeClr val="accent4">
                      <a:lumMod val="75000"/>
                    </a:schemeClr>
                  </a:solidFill>
                </a:rPr>
                <a:t> to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the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train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.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251153" y="5517232"/>
            <a:ext cx="7633215" cy="1243940"/>
            <a:chOff x="261482" y="5517232"/>
            <a:chExt cx="7633215" cy="1243940"/>
          </a:xfrm>
        </p:grpSpPr>
        <p:pic>
          <p:nvPicPr>
            <p:cNvPr id="14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7534" b="76986" l="9266" r="781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228184" y="5728091"/>
              <a:ext cx="1666513" cy="1033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8" name="Skupina 27"/>
            <p:cNvGrpSpPr/>
            <p:nvPr/>
          </p:nvGrpSpPr>
          <p:grpSpPr>
            <a:xfrm>
              <a:off x="261482" y="5517232"/>
              <a:ext cx="6209030" cy="1191037"/>
              <a:chOff x="261482" y="5517232"/>
              <a:chExt cx="6209030" cy="1191037"/>
            </a:xfrm>
          </p:grpSpPr>
          <p:pic>
            <p:nvPicPr>
              <p:cNvPr id="17" name="Picture 4" descr="C:\Users\sen\AppData\Local\Microsoft\Windows\Temporary Internet Files\Content.IE5\WWS2MI0Z\MP900398805[1].jp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17534" b="76986" l="9266" r="7818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05" t="11546" r="16158" b="18231"/>
              <a:stretch/>
            </p:blipFill>
            <p:spPr bwMode="auto">
              <a:xfrm>
                <a:off x="4726345" y="5517232"/>
                <a:ext cx="1744167" cy="10812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ovéPole 23"/>
              <p:cNvSpPr txBox="1"/>
              <p:nvPr/>
            </p:nvSpPr>
            <p:spPr>
              <a:xfrm>
                <a:off x="261482" y="5877272"/>
                <a:ext cx="409449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err="1" smtClean="0">
                    <a:solidFill>
                      <a:schemeClr val="accent2">
                        <a:lumMod val="50000"/>
                      </a:schemeClr>
                    </a:solidFill>
                  </a:rPr>
                  <a:t>The</a:t>
                </a:r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:r>
                  <a:rPr lang="cs-CZ" sz="2400" b="1" dirty="0" err="1" smtClean="0">
                    <a:solidFill>
                      <a:schemeClr val="accent2">
                        <a:lumMod val="50000"/>
                      </a:schemeClr>
                    </a:solidFill>
                  </a:rPr>
                  <a:t>teddy</a:t>
                </a:r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:r>
                  <a:rPr lang="cs-CZ" sz="2400" b="1" dirty="0" err="1" smtClean="0">
                    <a:solidFill>
                      <a:schemeClr val="accent2">
                        <a:lumMod val="50000"/>
                      </a:schemeClr>
                    </a:solidFill>
                  </a:rPr>
                  <a:t>bear</a:t>
                </a:r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:r>
                  <a:rPr lang="cs-CZ" sz="2400" b="1" dirty="0" err="1" smtClean="0">
                    <a:solidFill>
                      <a:schemeClr val="accent2">
                        <a:lumMod val="50000"/>
                      </a:schemeClr>
                    </a:solidFill>
                  </a:rPr>
                  <a:t>is</a:t>
                </a:r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:r>
                  <a:rPr lang="cs-CZ" sz="2400" b="1" dirty="0" err="1" smtClean="0">
                    <a:solidFill>
                      <a:schemeClr val="accent4">
                        <a:lumMod val="75000"/>
                      </a:schemeClr>
                    </a:solidFill>
                  </a:rPr>
                  <a:t>between</a:t>
                </a:r>
                <a:endParaRPr lang="cs-CZ" sz="2400" b="1" dirty="0" smtClean="0">
                  <a:solidFill>
                    <a:schemeClr val="accent4">
                      <a:lumMod val="75000"/>
                    </a:schemeClr>
                  </a:solidFill>
                </a:endParaRPr>
              </a:p>
              <a:p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:r>
                  <a:rPr lang="cs-CZ" sz="2400" b="1" dirty="0" err="1" smtClean="0">
                    <a:solidFill>
                      <a:schemeClr val="accent2">
                        <a:lumMod val="50000"/>
                      </a:schemeClr>
                    </a:solidFill>
                  </a:rPr>
                  <a:t>the</a:t>
                </a:r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:r>
                  <a:rPr lang="cs-CZ" sz="2400" b="1" dirty="0" err="1" smtClean="0">
                    <a:solidFill>
                      <a:schemeClr val="accent2">
                        <a:lumMod val="50000"/>
                      </a:schemeClr>
                    </a:solidFill>
                  </a:rPr>
                  <a:t>trains</a:t>
                </a:r>
                <a:r>
                  <a:rPr lang="cs-CZ" sz="24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.</a:t>
                </a:r>
                <a:endParaRPr lang="cs-CZ" sz="2400" b="1" dirty="0">
                  <a:solidFill>
                    <a:schemeClr val="accent2">
                      <a:lumMod val="50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403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091 -0.00069 L -0.11945 -0.03866 C -0.06875 -0.05579 -0.00504 -0.06736 -0.00348 -0.05903 L -0.00018 -0.04236 " pathEditMode="relative" rAng="-849458" ptsTypes="FfFF">
                                      <p:cBhvr>
                                        <p:cTn id="44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03 -0.07817 L -0.21077 -0.15102 C -0.18803 -0.18362 -0.11441 -0.16975 -0.07466 -0.12234 L 0.01181 -0.02174 " pathEditMode="relative" rAng="-24502901" ptsTypes="FfFF">
                                      <p:cBhvr>
                                        <p:cTn id="49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28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13871 0.0018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38 0.00995 L -0.16528 -0.07724 C -0.12344 -0.11563 -0.0526 -0.1265 -0.03698 -0.09458 L -0.00052 -0.02474 " pathEditMode="relative" rAng="-2104320" ptsTypes="FfFF">
                                      <p:cBhvr>
                                        <p:cTn id="59" dur="2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3" y="-18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33356" y="293747"/>
            <a:ext cx="3677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TOY SHOP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6221549" y="1700808"/>
            <a:ext cx="2382899" cy="1786929"/>
            <a:chOff x="3275856" y="1574944"/>
            <a:chExt cx="2382899" cy="1786929"/>
          </a:xfrm>
        </p:grpSpPr>
        <p:pic>
          <p:nvPicPr>
            <p:cNvPr id="1027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1574944"/>
              <a:ext cx="2382899" cy="1702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Skupina 4"/>
            <p:cNvGrpSpPr/>
            <p:nvPr/>
          </p:nvGrpSpPr>
          <p:grpSpPr>
            <a:xfrm rot="1843497">
              <a:off x="3705768" y="2652874"/>
              <a:ext cx="1585071" cy="708999"/>
              <a:chOff x="3335598" y="3675696"/>
              <a:chExt cx="1585071" cy="708999"/>
            </a:xfrm>
          </p:grpSpPr>
          <p:pic>
            <p:nvPicPr>
              <p:cNvPr id="103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extovéPole 3"/>
              <p:cNvSpPr txBox="1"/>
              <p:nvPr/>
            </p:nvSpPr>
            <p:spPr>
              <a:xfrm>
                <a:off x="4128133" y="3750663"/>
                <a:ext cx="6480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</a:t>
                </a:r>
                <a:endParaRPr lang="cs-CZ" sz="2400" b="1" dirty="0"/>
              </a:p>
            </p:txBody>
          </p:sp>
        </p:grpSp>
      </p:grpSp>
      <p:grpSp>
        <p:nvGrpSpPr>
          <p:cNvPr id="9" name="Skupina 8"/>
          <p:cNvGrpSpPr/>
          <p:nvPr/>
        </p:nvGrpSpPr>
        <p:grpSpPr>
          <a:xfrm>
            <a:off x="251520" y="1337415"/>
            <a:ext cx="3205391" cy="2108349"/>
            <a:chOff x="607016" y="3501008"/>
            <a:chExt cx="3205391" cy="2108349"/>
          </a:xfrm>
        </p:grpSpPr>
        <p:pic>
          <p:nvPicPr>
            <p:cNvPr id="1028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016" y="3501008"/>
              <a:ext cx="2951689" cy="21083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Skupina 15"/>
            <p:cNvGrpSpPr/>
            <p:nvPr/>
          </p:nvGrpSpPr>
          <p:grpSpPr>
            <a:xfrm rot="1696687">
              <a:off x="2227336" y="4403066"/>
              <a:ext cx="1585071" cy="708999"/>
              <a:chOff x="3335598" y="3675696"/>
              <a:chExt cx="1585071" cy="708999"/>
            </a:xfrm>
          </p:grpSpPr>
          <p:pic>
            <p:nvPicPr>
              <p:cNvPr id="17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TextovéPole 17"/>
              <p:cNvSpPr txBox="1"/>
              <p:nvPr/>
            </p:nvSpPr>
            <p:spPr>
              <a:xfrm>
                <a:off x="4128133" y="3750663"/>
                <a:ext cx="6480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  <p:grpSp>
        <p:nvGrpSpPr>
          <p:cNvPr id="6" name="Skupina 5"/>
          <p:cNvGrpSpPr/>
          <p:nvPr/>
        </p:nvGrpSpPr>
        <p:grpSpPr>
          <a:xfrm>
            <a:off x="3408518" y="1628800"/>
            <a:ext cx="2891674" cy="1998897"/>
            <a:chOff x="237096" y="1574944"/>
            <a:chExt cx="2891674" cy="1998897"/>
          </a:xfrm>
        </p:grpSpPr>
        <p:pic>
          <p:nvPicPr>
            <p:cNvPr id="1026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096" y="1574944"/>
              <a:ext cx="2696489" cy="1926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9" name="Skupina 18"/>
            <p:cNvGrpSpPr/>
            <p:nvPr/>
          </p:nvGrpSpPr>
          <p:grpSpPr>
            <a:xfrm rot="989868">
              <a:off x="1543699" y="2864842"/>
              <a:ext cx="1585071" cy="708999"/>
              <a:chOff x="3335598" y="3675696"/>
              <a:chExt cx="1585071" cy="708999"/>
            </a:xfrm>
          </p:grpSpPr>
          <p:pic>
            <p:nvPicPr>
              <p:cNvPr id="20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ovéPole 20"/>
              <p:cNvSpPr txBox="1"/>
              <p:nvPr/>
            </p:nvSpPr>
            <p:spPr>
              <a:xfrm>
                <a:off x="4128133" y="3750663"/>
                <a:ext cx="6480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£ 7</a:t>
                </a:r>
                <a:endParaRPr lang="cs-CZ" sz="2400" b="1" dirty="0"/>
              </a:p>
            </p:txBody>
          </p:sp>
        </p:grpSp>
      </p:grpSp>
      <p:grpSp>
        <p:nvGrpSpPr>
          <p:cNvPr id="8" name="Skupina 7"/>
          <p:cNvGrpSpPr/>
          <p:nvPr/>
        </p:nvGrpSpPr>
        <p:grpSpPr>
          <a:xfrm>
            <a:off x="589426" y="3284984"/>
            <a:ext cx="2479549" cy="1815998"/>
            <a:chOff x="5906565" y="1679054"/>
            <a:chExt cx="2479549" cy="1815998"/>
          </a:xfrm>
        </p:grpSpPr>
        <p:pic>
          <p:nvPicPr>
            <p:cNvPr id="1034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565" y="1679054"/>
              <a:ext cx="1335938" cy="18159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2" name="Skupina 21"/>
            <p:cNvGrpSpPr/>
            <p:nvPr/>
          </p:nvGrpSpPr>
          <p:grpSpPr>
            <a:xfrm rot="1843497">
              <a:off x="6801043" y="2776566"/>
              <a:ext cx="1585071" cy="708999"/>
              <a:chOff x="3335598" y="3675696"/>
              <a:chExt cx="1585071" cy="708999"/>
            </a:xfrm>
          </p:grpSpPr>
          <p:pic>
            <p:nvPicPr>
              <p:cNvPr id="23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ovéPole 23"/>
              <p:cNvSpPr txBox="1"/>
              <p:nvPr/>
            </p:nvSpPr>
            <p:spPr>
              <a:xfrm>
                <a:off x="4128133" y="3750663"/>
                <a:ext cx="6480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£ 12</a:t>
                </a:r>
                <a:endParaRPr lang="cs-CZ" sz="2400" b="1" dirty="0"/>
              </a:p>
            </p:txBody>
          </p:sp>
        </p:grpSp>
      </p:grpSp>
      <p:grpSp>
        <p:nvGrpSpPr>
          <p:cNvPr id="12" name="Skupina 11"/>
          <p:cNvGrpSpPr/>
          <p:nvPr/>
        </p:nvGrpSpPr>
        <p:grpSpPr>
          <a:xfrm>
            <a:off x="6223485" y="3705112"/>
            <a:ext cx="3036669" cy="2376084"/>
            <a:chOff x="5799588" y="3639102"/>
            <a:chExt cx="3036669" cy="2376084"/>
          </a:xfrm>
        </p:grpSpPr>
        <p:pic>
          <p:nvPicPr>
            <p:cNvPr id="1032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5854" y="3639102"/>
              <a:ext cx="1900403" cy="2376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5" name="Skupina 24"/>
            <p:cNvGrpSpPr/>
            <p:nvPr/>
          </p:nvGrpSpPr>
          <p:grpSpPr>
            <a:xfrm rot="12528548" flipV="1">
              <a:off x="5799588" y="5089059"/>
              <a:ext cx="1560862" cy="838907"/>
              <a:chOff x="3268407" y="4434087"/>
              <a:chExt cx="1609454" cy="897980"/>
            </a:xfrm>
          </p:grpSpPr>
          <p:pic>
            <p:nvPicPr>
              <p:cNvPr id="26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144292">
                <a:off x="3624144" y="4078350"/>
                <a:ext cx="897980" cy="16094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ovéPole 26"/>
              <p:cNvSpPr txBox="1"/>
              <p:nvPr/>
            </p:nvSpPr>
            <p:spPr>
              <a:xfrm rot="1700317">
                <a:off x="4001908" y="4664978"/>
                <a:ext cx="648074" cy="4941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£ 9</a:t>
                </a:r>
                <a:endParaRPr lang="cs-CZ" sz="2400" b="1" dirty="0"/>
              </a:p>
            </p:txBody>
          </p:sp>
        </p:grpSp>
      </p:grpSp>
      <p:grpSp>
        <p:nvGrpSpPr>
          <p:cNvPr id="10" name="Skupina 9"/>
          <p:cNvGrpSpPr/>
          <p:nvPr/>
        </p:nvGrpSpPr>
        <p:grpSpPr>
          <a:xfrm>
            <a:off x="4572000" y="3717032"/>
            <a:ext cx="2120860" cy="1306502"/>
            <a:chOff x="2257496" y="5213727"/>
            <a:chExt cx="2120860" cy="1306502"/>
          </a:xfrm>
        </p:grpSpPr>
        <p:pic>
          <p:nvPicPr>
            <p:cNvPr id="1036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7496" y="5213727"/>
              <a:ext cx="1070812" cy="10554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9" name="Skupina 28"/>
            <p:cNvGrpSpPr/>
            <p:nvPr/>
          </p:nvGrpSpPr>
          <p:grpSpPr>
            <a:xfrm rot="224950">
              <a:off x="2793285" y="5811230"/>
              <a:ext cx="1585071" cy="708999"/>
              <a:chOff x="3335598" y="3675696"/>
              <a:chExt cx="1585071" cy="708999"/>
            </a:xfrm>
          </p:grpSpPr>
          <p:pic>
            <p:nvPicPr>
              <p:cNvPr id="30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" name="TextovéPole 30"/>
              <p:cNvSpPr txBox="1"/>
              <p:nvPr/>
            </p:nvSpPr>
            <p:spPr>
              <a:xfrm>
                <a:off x="4128133" y="3750663"/>
                <a:ext cx="6480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£ 13</a:t>
                </a:r>
                <a:endParaRPr lang="cs-CZ" sz="2400" b="1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2683808" y="3260652"/>
            <a:ext cx="2680280" cy="2688628"/>
            <a:chOff x="4064747" y="3575797"/>
            <a:chExt cx="2680280" cy="2688628"/>
          </a:xfrm>
        </p:grpSpPr>
        <p:pic>
          <p:nvPicPr>
            <p:cNvPr id="1038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747" y="3575797"/>
              <a:ext cx="1887745" cy="2517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" name="Skupina 33"/>
            <p:cNvGrpSpPr/>
            <p:nvPr/>
          </p:nvGrpSpPr>
          <p:grpSpPr>
            <a:xfrm rot="838835">
              <a:off x="5159956" y="5555426"/>
              <a:ext cx="1585071" cy="708999"/>
              <a:chOff x="3335598" y="3675696"/>
              <a:chExt cx="1585071" cy="708999"/>
            </a:xfrm>
          </p:grpSpPr>
          <p:pic>
            <p:nvPicPr>
              <p:cNvPr id="3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" name="TextovéPole 35"/>
              <p:cNvSpPr txBox="1"/>
              <p:nvPr/>
            </p:nvSpPr>
            <p:spPr>
              <a:xfrm>
                <a:off x="4128133" y="3750663"/>
                <a:ext cx="6480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£ 15</a:t>
                </a:r>
                <a:endParaRPr lang="cs-CZ" sz="2400" b="1" dirty="0"/>
              </a:p>
            </p:txBody>
          </p:sp>
        </p:grpSp>
      </p:grpSp>
      <p:sp>
        <p:nvSpPr>
          <p:cNvPr id="3" name="TextovéPole 2"/>
          <p:cNvSpPr txBox="1"/>
          <p:nvPr/>
        </p:nvSpPr>
        <p:spPr>
          <a:xfrm>
            <a:off x="611560" y="1124744"/>
            <a:ext cx="1290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TRAIN</a:t>
            </a:r>
            <a:endParaRPr lang="cs-CZ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804248" y="1412776"/>
            <a:ext cx="17315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TOY CAR</a:t>
            </a:r>
            <a:endParaRPr lang="cs-CZ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39552" y="5157192"/>
            <a:ext cx="126989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PRAM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915816" y="5508521"/>
            <a:ext cx="1136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doll</a:t>
            </a:r>
            <a:endParaRPr lang="cs-CZ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142630" y="4788441"/>
            <a:ext cx="108555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471384" y="1468269"/>
            <a:ext cx="242726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TEDDY BEAR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820296" y="5868561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DICE</a:t>
            </a:r>
            <a:endParaRPr lang="cs-CZ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24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76" y="961354"/>
            <a:ext cx="2144833" cy="292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Skupina 3"/>
          <p:cNvGrpSpPr/>
          <p:nvPr/>
        </p:nvGrpSpPr>
        <p:grpSpPr>
          <a:xfrm rot="1041003">
            <a:off x="2482273" y="3336561"/>
            <a:ext cx="1800938" cy="823188"/>
            <a:chOff x="3335598" y="3675696"/>
            <a:chExt cx="1585071" cy="708999"/>
          </a:xfrm>
        </p:grpSpPr>
        <p:pic>
          <p:nvPicPr>
            <p:cNvPr id="5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69692">
              <a:off x="3773634" y="32376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4128133" y="3750663"/>
              <a:ext cx="64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£ 15</a:t>
              </a:r>
              <a:endParaRPr lang="cs-CZ" sz="2400" b="1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4067944" y="968846"/>
            <a:ext cx="221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a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11" y="5085184"/>
            <a:ext cx="43973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6013" y="5703639"/>
            <a:ext cx="20858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15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145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2599"/>
            <a:ext cx="1093242" cy="148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37649"/>
            <a:ext cx="800722" cy="78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26711" y="4491738"/>
            <a:ext cx="5148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between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66835" y="1752402"/>
            <a:ext cx="38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1738" y="2924944"/>
            <a:ext cx="4023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6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826" y="3314096"/>
            <a:ext cx="867174" cy="117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926" y="2073167"/>
            <a:ext cx="973466" cy="95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138" y="4754050"/>
            <a:ext cx="604445" cy="59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828" y="4567180"/>
            <a:ext cx="621598" cy="84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612" y="2151429"/>
            <a:ext cx="633026" cy="86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241" y="4547960"/>
            <a:ext cx="691474" cy="94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257" y="3482937"/>
            <a:ext cx="691474" cy="94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24" descr="Výřez obrazovky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154" y="5945502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6" name="Picture 2" descr="http://www.growfruitandveg.co.uk/grapevine/attachments/general-chitchat/8679d1242638032-beers-wayne-then-ten-pounds-1913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385" b="95385" l="10000" r="90000">
                        <a14:foregroundMark x1="21587" y1="37179" x2="75556" y2="5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7164">
            <a:off x="3126793" y="5348555"/>
            <a:ext cx="2717969" cy="168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Obrázek 26" descr="Výřez obrazovky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404" y="6285698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8" name="Obrázek 27" descr="Výřez obrazovky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873" y="6285697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9" name="Obrázek 28" descr="Výřez obrazovky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825" y="6285698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30" name="Obrázek 29" descr="Výřez obrazovky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332" y="5945503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6" name="Šipka doleva 55"/>
          <p:cNvSpPr/>
          <p:nvPr/>
        </p:nvSpPr>
        <p:spPr>
          <a:xfrm rot="18722137">
            <a:off x="2503795" y="1007141"/>
            <a:ext cx="388580" cy="226788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Obousměrná vodorovná šipka 56"/>
          <p:cNvSpPr/>
          <p:nvPr/>
        </p:nvSpPr>
        <p:spPr>
          <a:xfrm rot="10800000">
            <a:off x="6242000" y="3832634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6516216" y="2451985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9" name="Šipka doleva 58"/>
          <p:cNvSpPr/>
          <p:nvPr/>
        </p:nvSpPr>
        <p:spPr>
          <a:xfrm>
            <a:off x="7279351" y="4929155"/>
            <a:ext cx="605017" cy="298385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0" name="Šipka doleva 59"/>
          <p:cNvSpPr/>
          <p:nvPr/>
        </p:nvSpPr>
        <p:spPr>
          <a:xfrm rot="10800000">
            <a:off x="6133054" y="4902751"/>
            <a:ext cx="605017" cy="298385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9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0167E-6 L 0.27968 0.25763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128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664478" y="794599"/>
            <a:ext cx="1903281" cy="17583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787624"/>
            <a:ext cx="1464950" cy="199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67944" y="968846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a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11" y="5085184"/>
            <a:ext cx="43717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6013" y="5703639"/>
            <a:ext cx="20858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13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145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408" y="2467457"/>
            <a:ext cx="1293022" cy="127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26711" y="4182179"/>
            <a:ext cx="4521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between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79512" y="1556792"/>
            <a:ext cx="38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1738" y="2924944"/>
            <a:ext cx="4023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under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7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145" y="2345565"/>
            <a:ext cx="412844" cy="40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44824"/>
            <a:ext cx="926814" cy="126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www.growfruitandveg.co.uk/grapevine/attachments/general-chitchat/8679d1242638032-beers-wayne-then-ten-pounds-1913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5" b="95385" l="10000" r="90000">
                        <a14:foregroundMark x1="21587" y1="37179" x2="75556" y2="5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7164">
            <a:off x="3126793" y="5348555"/>
            <a:ext cx="2717969" cy="168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Obrázek 27" descr="Výřez obrazovky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873" y="6285697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9" name="Obrázek 28" descr="Výřez obrazovky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825" y="6285698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30" name="Obrázek 29" descr="Výřez obrazovky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332" y="5945503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6" name="Šipka doleva 55"/>
          <p:cNvSpPr/>
          <p:nvPr/>
        </p:nvSpPr>
        <p:spPr>
          <a:xfrm rot="18722137">
            <a:off x="2340255" y="1976718"/>
            <a:ext cx="705520" cy="351706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Šipka doleva 56"/>
          <p:cNvSpPr/>
          <p:nvPr/>
        </p:nvSpPr>
        <p:spPr>
          <a:xfrm rot="16200000">
            <a:off x="8167453" y="3417770"/>
            <a:ext cx="605017" cy="228388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5732546" y="2345565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9" name="Šipka doleva 58"/>
          <p:cNvSpPr/>
          <p:nvPr/>
        </p:nvSpPr>
        <p:spPr>
          <a:xfrm>
            <a:off x="6944658" y="4567152"/>
            <a:ext cx="605017" cy="298385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0" name="Šipka doleva 59"/>
          <p:cNvSpPr/>
          <p:nvPr/>
        </p:nvSpPr>
        <p:spPr>
          <a:xfrm rot="10800000">
            <a:off x="5864538" y="4540748"/>
            <a:ext cx="605017" cy="298385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 rot="1041003">
            <a:off x="1798040" y="3484868"/>
            <a:ext cx="1800938" cy="823188"/>
            <a:chOff x="3335598" y="3675696"/>
            <a:chExt cx="1585071" cy="708999"/>
          </a:xfrm>
        </p:grpSpPr>
        <p:pic>
          <p:nvPicPr>
            <p:cNvPr id="5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69692">
              <a:off x="3773634" y="32376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4128133" y="3782683"/>
              <a:ext cx="648073" cy="397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£ 13</a:t>
              </a:r>
              <a:endParaRPr lang="cs-CZ" sz="2400" b="1" dirty="0"/>
            </a:p>
          </p:txBody>
        </p:sp>
      </p:grpSp>
      <p:pic>
        <p:nvPicPr>
          <p:cNvPr id="34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59" y="2160529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 flipH="1">
            <a:off x="7896782" y="2060848"/>
            <a:ext cx="1395899" cy="12895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161" y="3886166"/>
            <a:ext cx="412844" cy="40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151" y="4512879"/>
            <a:ext cx="412844" cy="40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926814" cy="126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58" y="4235750"/>
            <a:ext cx="825780" cy="103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77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6.47549E-8 L 0.33871 0.2361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117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887" y="2860012"/>
            <a:ext cx="1457594" cy="104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449" y="815598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67944" y="968846"/>
            <a:ext cx="2263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11" y="4869160"/>
            <a:ext cx="47484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are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6013" y="5703639"/>
            <a:ext cx="2648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9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145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00" y="2394174"/>
            <a:ext cx="1051375" cy="103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079512" y="1556792"/>
            <a:ext cx="38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1738" y="3501008"/>
            <a:ext cx="4023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under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7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752" y="1997636"/>
            <a:ext cx="973466" cy="95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24" descr="Výřez obrazovky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34" y="5945502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8" name="Obrázek 27" descr="Výřez obrazovky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53" y="6285697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9" name="Obrázek 28" descr="Výřez obrazovky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805" y="6285698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30" name="Obrázek 29" descr="Výřez obrazovky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312" y="5945503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6" name="Šipka doleva 55"/>
          <p:cNvSpPr/>
          <p:nvPr/>
        </p:nvSpPr>
        <p:spPr>
          <a:xfrm rot="19747819">
            <a:off x="2740047" y="2369336"/>
            <a:ext cx="705520" cy="351706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Šipka doleva 56"/>
          <p:cNvSpPr/>
          <p:nvPr/>
        </p:nvSpPr>
        <p:spPr>
          <a:xfrm rot="16200000">
            <a:off x="8071724" y="4014420"/>
            <a:ext cx="605017" cy="228388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5902723" y="2345565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 rot="1041003">
            <a:off x="2113227" y="3484868"/>
            <a:ext cx="1800938" cy="823188"/>
            <a:chOff x="3335598" y="3675696"/>
            <a:chExt cx="1585071" cy="708999"/>
          </a:xfrm>
        </p:grpSpPr>
        <p:pic>
          <p:nvPicPr>
            <p:cNvPr id="5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69692">
              <a:off x="3773634" y="32376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4128133" y="3782683"/>
              <a:ext cx="648073" cy="397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£ 9</a:t>
              </a:r>
              <a:endParaRPr lang="cs-CZ" sz="2400" b="1" dirty="0"/>
            </a:p>
          </p:txBody>
        </p:sp>
      </p:grpSp>
      <p:pic>
        <p:nvPicPr>
          <p:cNvPr id="34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082" y="2116945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Obrázek 40" descr="Výřez obrazovky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068" y="5703639"/>
            <a:ext cx="2030064" cy="1045083"/>
          </a:xfrm>
          <a:prstGeom prst="rect">
            <a:avLst/>
          </a:prstGeom>
        </p:spPr>
      </p:pic>
      <p:pic>
        <p:nvPicPr>
          <p:cNvPr id="42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152" y="2177535"/>
            <a:ext cx="618144" cy="77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4487095"/>
            <a:ext cx="593541" cy="7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58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84 0.00555 L 0.33594 0.2206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107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/>
      <p:bldP spid="15" grpId="0"/>
      <p:bldP spid="56" grpId="0" animBg="1"/>
      <p:bldP spid="57" grpId="0" animBg="1"/>
      <p:bldP spid="5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5458549" y="1934984"/>
            <a:ext cx="2084845" cy="19260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4211960" y="2428634"/>
            <a:ext cx="1445182" cy="89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409432" y="1492066"/>
            <a:ext cx="2388359" cy="148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Skupina 35"/>
          <p:cNvGrpSpPr/>
          <p:nvPr/>
        </p:nvGrpSpPr>
        <p:grpSpPr>
          <a:xfrm rot="1696687">
            <a:off x="1549019" y="2314834"/>
            <a:ext cx="1585071" cy="708999"/>
            <a:chOff x="3335598" y="3675696"/>
            <a:chExt cx="1585071" cy="708999"/>
          </a:xfrm>
        </p:grpSpPr>
        <p:pic>
          <p:nvPicPr>
            <p:cNvPr id="37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69692">
              <a:off x="3773634" y="32376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ovéPole 37"/>
            <p:cNvSpPr txBox="1"/>
            <p:nvPr/>
          </p:nvSpPr>
          <p:spPr>
            <a:xfrm>
              <a:off x="4128133" y="3750663"/>
              <a:ext cx="64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£ 8</a:t>
              </a:r>
              <a:endParaRPr lang="cs-CZ" sz="2400" b="1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4067944" y="968846"/>
            <a:ext cx="2358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a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09" y="4492831"/>
            <a:ext cx="45688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05271" y="5343599"/>
            <a:ext cx="1999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8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145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85" y="2779958"/>
            <a:ext cx="1093242" cy="148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063584" y="1671191"/>
            <a:ext cx="468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89525" y="3684980"/>
            <a:ext cx="32111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above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6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301" y="4509180"/>
            <a:ext cx="991942" cy="134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24" descr="Výřez obrazovky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882" y="5560214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7" name="Obrázek 26" descr="Výřez obrazovky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022" y="6000643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8" name="Obrázek 27" descr="Výřez obrazovky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289" y="5994553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6" name="Šipka doleva 55"/>
          <p:cNvSpPr/>
          <p:nvPr/>
        </p:nvSpPr>
        <p:spPr>
          <a:xfrm rot="18722137">
            <a:off x="2241155" y="1042535"/>
            <a:ext cx="628705" cy="306870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5627096" y="2745909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0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7437950" y="3383467"/>
            <a:ext cx="1156645" cy="71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Šipka doleva 56"/>
          <p:cNvSpPr/>
          <p:nvPr/>
        </p:nvSpPr>
        <p:spPr>
          <a:xfrm rot="5400000">
            <a:off x="7741264" y="4058292"/>
            <a:ext cx="550015" cy="207625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39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2789386" y="1287903"/>
            <a:ext cx="1405143" cy="12981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Obrázek 42" descr="Výřez obrazovky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587" y="5238235"/>
            <a:ext cx="2030064" cy="104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031E-7 L 0.40937 0.33118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165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/>
      <p:bldP spid="15" grpId="0"/>
      <p:bldP spid="56" grpId="0" animBg="1"/>
      <p:bldP spid="58" grpId="0" animBg="1"/>
      <p:bldP spid="5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357126" y="1242421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6476523" y="2500657"/>
            <a:ext cx="884177" cy="81683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4069587" y="2140876"/>
            <a:ext cx="2115891" cy="131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233432" y="1791359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Skupina 35"/>
          <p:cNvGrpSpPr/>
          <p:nvPr/>
        </p:nvGrpSpPr>
        <p:grpSpPr>
          <a:xfrm rot="2031022">
            <a:off x="2275730" y="2442222"/>
            <a:ext cx="1585071" cy="708999"/>
            <a:chOff x="3335598" y="3675696"/>
            <a:chExt cx="1585071" cy="708999"/>
          </a:xfrm>
        </p:grpSpPr>
        <p:pic>
          <p:nvPicPr>
            <p:cNvPr id="37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69692">
              <a:off x="3773634" y="32376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ovéPole 37"/>
            <p:cNvSpPr txBox="1"/>
            <p:nvPr/>
          </p:nvSpPr>
          <p:spPr>
            <a:xfrm>
              <a:off x="4128133" y="3750663"/>
              <a:ext cx="64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£ 7</a:t>
              </a:r>
              <a:endParaRPr lang="cs-CZ" sz="2400" b="1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4067944" y="968846"/>
            <a:ext cx="3288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a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teddy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09" y="4492831"/>
            <a:ext cx="56300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29728" y="5301208"/>
            <a:ext cx="2024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7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   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938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1.Where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63584" y="1671191"/>
            <a:ext cx="468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59123" y="3606115"/>
            <a:ext cx="383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above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5" name="Obrázek 24" descr="Výřez obrazovky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006" y="5904007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8" name="Obrázek 27" descr="Výřez obrazovky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389" y="5877272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6" name="Šipka doleva 55"/>
          <p:cNvSpPr/>
          <p:nvPr/>
        </p:nvSpPr>
        <p:spPr>
          <a:xfrm rot="15325391">
            <a:off x="2108996" y="872758"/>
            <a:ext cx="628705" cy="306870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6055215" y="2745909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Šipka doleva 56"/>
          <p:cNvSpPr/>
          <p:nvPr/>
        </p:nvSpPr>
        <p:spPr>
          <a:xfrm rot="5400000">
            <a:off x="7741264" y="3918488"/>
            <a:ext cx="550015" cy="207625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3" name="Obrázek 42" descr="Výřez obrazovk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695" y="5238235"/>
            <a:ext cx="2030064" cy="1045083"/>
          </a:xfrm>
          <a:prstGeom prst="rect">
            <a:avLst/>
          </a:prstGeom>
        </p:spPr>
      </p:pic>
      <p:pic>
        <p:nvPicPr>
          <p:cNvPr id="26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7447594" y="2996952"/>
            <a:ext cx="884177" cy="81683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761" y="2565194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727" y="4169628"/>
            <a:ext cx="1363088" cy="185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12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79463E-6 L 0.42431 0.3126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15" y="15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/>
      <p:bldP spid="15" grpId="0"/>
      <p:bldP spid="56" grpId="0" animBg="1"/>
      <p:bldP spid="58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140968"/>
            <a:ext cx="1069175" cy="76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34" y="1369044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-180528" y="1150279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5970954" y="2033593"/>
            <a:ext cx="1895315" cy="175096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Skupina 35"/>
          <p:cNvGrpSpPr/>
          <p:nvPr/>
        </p:nvGrpSpPr>
        <p:grpSpPr>
          <a:xfrm rot="2031022">
            <a:off x="2466332" y="2227123"/>
            <a:ext cx="1585071" cy="708999"/>
            <a:chOff x="3335598" y="3675696"/>
            <a:chExt cx="1585071" cy="708999"/>
          </a:xfrm>
        </p:grpSpPr>
        <p:pic>
          <p:nvPicPr>
            <p:cNvPr id="37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69692">
              <a:off x="3773634" y="32376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ovéPole 37"/>
            <p:cNvSpPr txBox="1"/>
            <p:nvPr/>
          </p:nvSpPr>
          <p:spPr>
            <a:xfrm>
              <a:off x="4128133" y="3750663"/>
              <a:ext cx="64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£ 5</a:t>
              </a:r>
              <a:endParaRPr lang="cs-CZ" sz="2400" b="1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4067944" y="968846"/>
            <a:ext cx="26869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a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toy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 car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09" y="4492831"/>
            <a:ext cx="49423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car?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29728" y="5301208"/>
            <a:ext cx="2024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5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   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938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1.Where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car?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63584" y="1671191"/>
            <a:ext cx="4684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59123" y="3606115"/>
            <a:ext cx="383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above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Šipka doleva 55"/>
          <p:cNvSpPr/>
          <p:nvPr/>
        </p:nvSpPr>
        <p:spPr>
          <a:xfrm rot="16200000">
            <a:off x="2108996" y="944988"/>
            <a:ext cx="628705" cy="306870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6055215" y="2745909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Šipka doleva 56"/>
          <p:cNvSpPr/>
          <p:nvPr/>
        </p:nvSpPr>
        <p:spPr>
          <a:xfrm rot="5400000">
            <a:off x="7741264" y="3918488"/>
            <a:ext cx="550015" cy="207625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3" name="Obrázek 42" descr="Výřez obrazovk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695" y="5238235"/>
            <a:ext cx="2030064" cy="1045083"/>
          </a:xfrm>
          <a:prstGeom prst="rect">
            <a:avLst/>
          </a:prstGeom>
        </p:spPr>
      </p:pic>
      <p:pic>
        <p:nvPicPr>
          <p:cNvPr id="27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267" y="2602179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8" y="2559512"/>
            <a:ext cx="1069175" cy="76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762" y="4403784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82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03053E-7 L 0.32466 0.354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33" y="177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/>
      <p:bldP spid="15" grpId="0"/>
      <p:bldP spid="56" grpId="0" animBg="1"/>
      <p:bldP spid="58" grpId="0" animBg="1"/>
      <p:bldP spid="5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304660" y="846047"/>
            <a:ext cx="2388359" cy="148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67944" y="968846"/>
            <a:ext cx="2440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a </a:t>
            </a:r>
            <a:r>
              <a:rPr lang="cs-CZ" sz="2800" b="1" dirty="0" err="1" smtClean="0">
                <a:solidFill>
                  <a:schemeClr val="accent4">
                    <a:lumMod val="75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709" y="4492831"/>
            <a:ext cx="46618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78960" y="5331752"/>
            <a:ext cx="2084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12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99430" y="332656"/>
            <a:ext cx="4145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00" y="2253906"/>
            <a:ext cx="1093242" cy="148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063584" y="1671191"/>
            <a:ext cx="468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next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67944" y="3645024"/>
            <a:ext cx="32111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75000"/>
                  </a:schemeClr>
                </a:solidFill>
              </a:rPr>
              <a:t>under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6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905" y="4588335"/>
            <a:ext cx="538734" cy="73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24" descr="Výřez obrazovky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740" y="5784619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pic>
        <p:nvPicPr>
          <p:cNvPr id="27" name="Obrázek 26" descr="Výřez obrazovky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77" b="98762" l="4451" r="96736">
                        <a14:foregroundMark x1="18398" y1="16099" x2="21662" y2="20433"/>
                        <a14:foregroundMark x1="5638" y1="47988" x2="8902" y2="47988"/>
                        <a14:foregroundMark x1="58457" y1="2786" x2="57270" y2="14241"/>
                        <a14:foregroundMark x1="94659" y1="49226" x2="81602" y2="50155"/>
                        <a14:foregroundMark x1="67953" y1="6502" x2="81306" y2="15480"/>
                        <a14:foregroundMark x1="80415" y1="13622" x2="89911" y2="26935"/>
                        <a14:foregroundMark x1="89614" y1="26935" x2="93472" y2="36223"/>
                        <a14:foregroundMark x1="64688" y1="95356" x2="81306" y2="85759"/>
                        <a14:foregroundMark x1="81009" y1="85139" x2="85757" y2="77399"/>
                        <a14:foregroundMark x1="82493" y1="84520" x2="89911" y2="73994"/>
                        <a14:foregroundMark x1="91098" y1="71827" x2="94065" y2="59133"/>
                        <a14:foregroundMark x1="94362" y1="60372" x2="93472" y2="34365"/>
                        <a14:foregroundMark x1="94659" y1="38700" x2="93175" y2="34985"/>
                        <a14:backgroundMark x1="41543" y1="619" x2="61424" y2="92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784619"/>
            <a:ext cx="397186" cy="380685"/>
          </a:xfrm>
          <a:prstGeom prst="ellipse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6" name="Šipka doleva 55"/>
          <p:cNvSpPr/>
          <p:nvPr/>
        </p:nvSpPr>
        <p:spPr>
          <a:xfrm rot="12597617">
            <a:off x="164259" y="2485365"/>
            <a:ext cx="628705" cy="306870"/>
          </a:xfrm>
          <a:prstGeom prst="leftArrow">
            <a:avLst>
              <a:gd name="adj1" fmla="val 29507"/>
              <a:gd name="adj2" fmla="val 54983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Obousměrná vodorovná šipka 57"/>
          <p:cNvSpPr/>
          <p:nvPr/>
        </p:nvSpPr>
        <p:spPr>
          <a:xfrm>
            <a:off x="5121017" y="2745909"/>
            <a:ext cx="605017" cy="228388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0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6974634" y="2996952"/>
            <a:ext cx="2049069" cy="12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Šipka doleva 56"/>
          <p:cNvSpPr/>
          <p:nvPr/>
        </p:nvSpPr>
        <p:spPr>
          <a:xfrm rot="16200000" flipV="1">
            <a:off x="7741264" y="4058292"/>
            <a:ext cx="550015" cy="207625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6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884" y="2119396"/>
            <a:ext cx="1111213" cy="151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10410"/>
            <a:ext cx="538734" cy="73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891" y="1837390"/>
            <a:ext cx="1525078" cy="207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Skupina 1"/>
          <p:cNvGrpSpPr/>
          <p:nvPr/>
        </p:nvGrpSpPr>
        <p:grpSpPr>
          <a:xfrm>
            <a:off x="1033162" y="3532596"/>
            <a:ext cx="1585071" cy="709024"/>
            <a:chOff x="1033162" y="3532596"/>
            <a:chExt cx="1585071" cy="709024"/>
          </a:xfrm>
        </p:grpSpPr>
        <p:pic>
          <p:nvPicPr>
            <p:cNvPr id="32" name="Picture 11" descr="C:\Users\sen\AppData\Local\Microsoft\Windows\Temporary Internet Files\Content.IE5\ETR1H94E\MC900013282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213189">
              <a:off x="1471198" y="3094560"/>
              <a:ext cx="708999" cy="15850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 rot="1843497">
              <a:off x="1805094" y="3779955"/>
              <a:ext cx="64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2400" b="1" dirty="0" smtClean="0"/>
                <a:t>£ 12</a:t>
              </a:r>
              <a:endParaRPr lang="cs-CZ" sz="2400" b="1" dirty="0"/>
            </a:p>
          </p:txBody>
        </p:sp>
      </p:grpSp>
      <p:pic>
        <p:nvPicPr>
          <p:cNvPr id="34" name="Picture 2" descr="http://www.growfruitandveg.co.uk/grapevine/attachments/general-chitchat/8679d1242638032-beers-wayne-then-ten-pounds-1913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5" b="95385" l="10000" r="90000">
                        <a14:foregroundMark x1="21587" y1="37179" x2="75556" y2="5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3507">
            <a:off x="3011305" y="4654021"/>
            <a:ext cx="3206274" cy="1984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161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46068E-6 L 0.48143 0.1642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62" y="8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/>
      <p:bldP spid="15" grpId="0"/>
      <p:bldP spid="56" grpId="0" animBg="1"/>
      <p:bldP spid="58" grpId="0" animBg="1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2654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3501008"/>
            <a:ext cx="4007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2564904"/>
            <a:ext cx="40446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9751" y="4365104"/>
            <a:ext cx="3861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under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5271591"/>
            <a:ext cx="39068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083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2935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car?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365104"/>
            <a:ext cx="45288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car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2564904"/>
            <a:ext cx="4331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82192" y="3471391"/>
            <a:ext cx="4506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car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5487615"/>
            <a:ext cx="4535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car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630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2509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3501008"/>
            <a:ext cx="4294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2564904"/>
            <a:ext cx="3972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9751" y="5301208"/>
            <a:ext cx="3887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4437112"/>
            <a:ext cx="3842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under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630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3573016"/>
            <a:ext cx="4161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5229200"/>
            <a:ext cx="41825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69189" y="2780928"/>
            <a:ext cx="4246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4365104"/>
            <a:ext cx="4216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under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630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3451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31576" y="3501008"/>
            <a:ext cx="27606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31576" y="2564904"/>
            <a:ext cx="27558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under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31576" y="4470211"/>
            <a:ext cx="27927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31576" y="5415607"/>
            <a:ext cx="27142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2118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2723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365104"/>
            <a:ext cx="4528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car.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2564904"/>
            <a:ext cx="41232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82192" y="3471391"/>
            <a:ext cx="39869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under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5373216"/>
            <a:ext cx="4105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43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sen\AppData\Local\Microsoft\Windows\Temporary Internet Files\Content.IE5\NS4GRBO0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4137"/>
            <a:ext cx="1894108" cy="13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en\AppData\Local\Microsoft\Windows\Temporary Internet Files\Content.IE5\ETR1H94E\MP90040549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3"/>
          <a:stretch/>
        </p:blipFill>
        <p:spPr bwMode="auto">
          <a:xfrm>
            <a:off x="107504" y="1340768"/>
            <a:ext cx="1627432" cy="1503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sen\AppData\Local\Microsoft\Windows\Temporary Internet Files\Content.IE5\WWS2MI0Z\MP90039880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11546" r="16158" b="18231"/>
          <a:stretch/>
        </p:blipFill>
        <p:spPr bwMode="auto">
          <a:xfrm>
            <a:off x="1908889" y="2724137"/>
            <a:ext cx="1713987" cy="106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Senetová_data\foto\Miss panenka\280320132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9187" y1="39815" x2="79321" y2="51890"/>
                        <a14:backgroundMark x1="76698" y1="59182" x2="76235" y2="75694"/>
                        <a14:backgroundMark x1="67644" y1="53395" x2="71811" y2="60802"/>
                        <a14:backgroundMark x1="21091" y1="79167" x2="30144" y2="81829"/>
                        <a14:backgroundMark x1="39198" y1="85301" x2="41615" y2="86767"/>
                        <a14:backgroundMark x1="61471" y1="88117" x2="65638" y2="88272"/>
                      </a14:backgroundRemoval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9082"/>
            <a:ext cx="1139370" cy="155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en\AppData\Local\Microsoft\Windows\Temporary Internet Files\Content.IE5\NS4GRBO0\MP900448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58" y="1843821"/>
            <a:ext cx="744928" cy="7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sen\AppData\Local\Microsoft\Windows\Temporary Internet Files\Content.IE5\OKK7SFPI\MP90040113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76" b="94727" l="9768" r="89988">
                        <a14:foregroundMark x1="54212" y1="5176" x2="53480" y2="8984"/>
                        <a14:foregroundMark x1="42491" y1="94727" x2="22589" y2="821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979">
            <a:off x="3546172" y="1093340"/>
            <a:ext cx="1272305" cy="15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en\AppData\Local\Microsoft\Windows\Temporary Internet Files\Content.IE5\ETR1H94E\MC9003098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876" y="2724137"/>
            <a:ext cx="892546" cy="121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16016" y="1772816"/>
            <a:ext cx="2528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Where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3501008"/>
            <a:ext cx="3817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above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2564904"/>
            <a:ext cx="3991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9751" y="5301208"/>
            <a:ext cx="39068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next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4437112"/>
            <a:ext cx="3861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under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44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Click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on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336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33858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pram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479503"/>
            <a:ext cx="3754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fourty-seven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6135687"/>
            <a:ext cx="3469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thirty-four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69189" y="3687415"/>
            <a:ext cx="3445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fifty-seven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5271591"/>
            <a:ext cx="2924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24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3316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train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479503"/>
            <a:ext cx="29177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6021288"/>
            <a:ext cx="28055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eight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69189" y="5229200"/>
            <a:ext cx="3760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fourty-seven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3717032"/>
            <a:ext cx="3826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twenty-three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5092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31902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doll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479503"/>
            <a:ext cx="2821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thirty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5157192"/>
            <a:ext cx="3275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nineteen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5949280"/>
            <a:ext cx="2938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3717032"/>
            <a:ext cx="3826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twenty-three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27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3449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are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dice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5517232"/>
            <a:ext cx="39437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fifty-four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4869160"/>
            <a:ext cx="4325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twenty-four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4263479"/>
            <a:ext cx="4100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thirty-four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3717032"/>
            <a:ext cx="4371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are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fourty-seven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160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4113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teddy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bear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479503"/>
            <a:ext cx="3698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-three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6021288"/>
            <a:ext cx="36760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seven</a:t>
            </a:r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-three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69189" y="5229200"/>
            <a:ext cx="3826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twenty-three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3717032"/>
            <a:ext cx="3599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twenty-two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209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31710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ball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4479503"/>
            <a:ext cx="29177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5157192"/>
            <a:ext cx="2680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nine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5949280"/>
            <a:ext cx="3289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nineteen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3717032"/>
            <a:ext cx="36407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twenty-nine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4174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-36512" y="1853504"/>
            <a:ext cx="2229351" cy="1631355"/>
            <a:chOff x="107504" y="1853504"/>
            <a:chExt cx="2229351" cy="1631355"/>
          </a:xfrm>
        </p:grpSpPr>
        <p:grpSp>
          <p:nvGrpSpPr>
            <p:cNvPr id="27" name="Skupina 26"/>
            <p:cNvGrpSpPr/>
            <p:nvPr/>
          </p:nvGrpSpPr>
          <p:grpSpPr>
            <a:xfrm rot="1724840">
              <a:off x="897590" y="2804538"/>
              <a:ext cx="1439265" cy="680321"/>
              <a:chOff x="3335598" y="3675696"/>
              <a:chExt cx="1585071" cy="708999"/>
            </a:xfrm>
          </p:grpSpPr>
          <p:pic>
            <p:nvPicPr>
              <p:cNvPr id="2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£ 23</a:t>
                </a:r>
                <a:endParaRPr lang="cs-CZ" sz="2400" b="1" dirty="0"/>
              </a:p>
            </p:txBody>
          </p:sp>
        </p:grpSp>
        <p:pic>
          <p:nvPicPr>
            <p:cNvPr id="2" name="Picture 2" descr="C:\Users\sen\AppData\Local\Microsoft\Windows\Temporary Internet Files\Content.IE5\ETR1H94E\MP900405496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683"/>
            <a:stretch/>
          </p:blipFill>
          <p:spPr bwMode="auto">
            <a:xfrm>
              <a:off x="107504" y="1853504"/>
              <a:ext cx="1627432" cy="15034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2267744" y="2146393"/>
            <a:ext cx="1795793" cy="1552724"/>
            <a:chOff x="2779518" y="2146393"/>
            <a:chExt cx="1795793" cy="1552724"/>
          </a:xfrm>
        </p:grpSpPr>
        <p:grpSp>
          <p:nvGrpSpPr>
            <p:cNvPr id="30" name="Skupina 29"/>
            <p:cNvGrpSpPr/>
            <p:nvPr/>
          </p:nvGrpSpPr>
          <p:grpSpPr>
            <a:xfrm rot="1041003">
              <a:off x="3136046" y="2909595"/>
              <a:ext cx="1439265" cy="680321"/>
              <a:chOff x="3335598" y="3675696"/>
              <a:chExt cx="1585071" cy="708999"/>
            </a:xfrm>
          </p:grpSpPr>
          <p:pic>
            <p:nvPicPr>
              <p:cNvPr id="31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" name="TextovéPole 31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£ 40</a:t>
                </a:r>
                <a:endParaRPr lang="cs-CZ" sz="2400" b="1" dirty="0"/>
              </a:p>
            </p:txBody>
          </p:sp>
        </p:grpSp>
        <p:pic>
          <p:nvPicPr>
            <p:cNvPr id="4" name="Picture 14" descr="C:\Senetová_data\foto\Miss panenka\2803201328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>
                          <a14:foregroundMark x1="69187" y1="39815" x2="79321" y2="51890"/>
                          <a14:backgroundMark x1="76698" y1="59182" x2="76235" y2="75694"/>
                          <a14:backgroundMark x1="67644" y1="53395" x2="71811" y2="60802"/>
                          <a14:backgroundMark x1="21091" y1="79167" x2="30144" y2="81829"/>
                          <a14:backgroundMark x1="39198" y1="85301" x2="41615" y2="86767"/>
                          <a14:backgroundMark x1="61471" y1="88117" x2="65638" y2="88272"/>
                        </a14:backgroundRemoval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518" y="2146393"/>
              <a:ext cx="1139370" cy="1552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>
            <a:off x="1331640" y="1267168"/>
            <a:ext cx="1638080" cy="953045"/>
            <a:chOff x="1497071" y="1267168"/>
            <a:chExt cx="1638080" cy="953045"/>
          </a:xfrm>
        </p:grpSpPr>
        <p:grpSp>
          <p:nvGrpSpPr>
            <p:cNvPr id="38" name="Skupina 37"/>
            <p:cNvGrpSpPr/>
            <p:nvPr/>
          </p:nvGrpSpPr>
          <p:grpSpPr>
            <a:xfrm rot="1041003">
              <a:off x="1695886" y="1539892"/>
              <a:ext cx="1439265" cy="680321"/>
              <a:chOff x="3335598" y="3675696"/>
              <a:chExt cx="1585071" cy="708999"/>
            </a:xfrm>
          </p:grpSpPr>
          <p:pic>
            <p:nvPicPr>
              <p:cNvPr id="39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0" name="TextovéPole 39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</a:t>
                </a:r>
                <a:r>
                  <a:rPr lang="sk-SK" sz="2400" b="1" dirty="0"/>
                  <a:t>1</a:t>
                </a:r>
                <a:r>
                  <a:rPr lang="sk-SK" sz="2400" b="1" dirty="0" smtClean="0"/>
                  <a:t>9</a:t>
                </a:r>
                <a:endParaRPr lang="cs-CZ" sz="2400" b="1" dirty="0"/>
              </a:p>
            </p:txBody>
          </p:sp>
        </p:grpSp>
        <p:pic>
          <p:nvPicPr>
            <p:cNvPr id="9" name="Picture 12" descr="C:\Users\sen\AppData\Local\Microsoft\Windows\Temporary Internet Files\Content.IE5\NS4GRBO0\MP900448551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071" y="1267168"/>
              <a:ext cx="744928" cy="734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630526" y="471783"/>
            <a:ext cx="1744985" cy="1892446"/>
            <a:chOff x="4630526" y="471783"/>
            <a:chExt cx="1744985" cy="1892446"/>
          </a:xfrm>
        </p:grpSpPr>
        <p:grpSp>
          <p:nvGrpSpPr>
            <p:cNvPr id="41" name="Skupina 40"/>
            <p:cNvGrpSpPr/>
            <p:nvPr/>
          </p:nvGrpSpPr>
          <p:grpSpPr>
            <a:xfrm rot="1041003">
              <a:off x="4936246" y="1683908"/>
              <a:ext cx="1439265" cy="680321"/>
              <a:chOff x="3335598" y="3675696"/>
              <a:chExt cx="1585071" cy="708999"/>
            </a:xfrm>
          </p:grpSpPr>
          <p:pic>
            <p:nvPicPr>
              <p:cNvPr id="42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" name="TextovéPole 42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£ 34</a:t>
                </a:r>
                <a:endParaRPr lang="cs-CZ" sz="2400" b="1" dirty="0"/>
              </a:p>
            </p:txBody>
          </p:sp>
        </p:grpSp>
        <p:pic>
          <p:nvPicPr>
            <p:cNvPr id="10" name="Picture 8" descr="C:\Users\sen\AppData\Local\Microsoft\Windows\Temporary Internet Files\Content.IE5\OKK7SFPI\MP900401131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176" b="94727" l="9768" r="89988">
                          <a14:foregroundMark x1="54212" y1="5176" x2="53480" y2="8984"/>
                          <a14:foregroundMark x1="42491" y1="94727" x2="22589" y2="821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010979">
              <a:off x="4630526" y="471783"/>
              <a:ext cx="1272305" cy="1590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6300192" y="476672"/>
            <a:ext cx="1896452" cy="1311493"/>
            <a:chOff x="6415758" y="908720"/>
            <a:chExt cx="1896452" cy="1311493"/>
          </a:xfrm>
        </p:grpSpPr>
        <p:grpSp>
          <p:nvGrpSpPr>
            <p:cNvPr id="33" name="Skupina 32"/>
            <p:cNvGrpSpPr/>
            <p:nvPr/>
          </p:nvGrpSpPr>
          <p:grpSpPr>
            <a:xfrm rot="1041003">
              <a:off x="6872945" y="1539892"/>
              <a:ext cx="1439265" cy="680321"/>
              <a:chOff x="3335598" y="3675696"/>
              <a:chExt cx="1585071" cy="708999"/>
            </a:xfrm>
          </p:grpSpPr>
          <p:pic>
            <p:nvPicPr>
              <p:cNvPr id="34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TextovéPole 34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£ 57</a:t>
                </a:r>
                <a:endParaRPr lang="cs-CZ" sz="2400" b="1" dirty="0"/>
              </a:p>
            </p:txBody>
          </p:sp>
        </p:grpSp>
        <p:pic>
          <p:nvPicPr>
            <p:cNvPr id="11" name="Picture 10" descr="C:\Users\sen\AppData\Local\Microsoft\Windows\Temporary Internet Files\Content.IE5\ETR1H94E\MC900309874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758" y="908720"/>
              <a:ext cx="892546" cy="1213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4716016" y="3039343"/>
            <a:ext cx="3597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How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much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toy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car?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751" y="5517232"/>
            <a:ext cx="2694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nine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751" y="4869160"/>
            <a:ext cx="3275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3.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eighteen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4263479"/>
            <a:ext cx="2784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eight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751" y="3717032"/>
            <a:ext cx="3719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fourty-seven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pounds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7544" y="548680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Choose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correct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price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1475656" y="4436993"/>
            <a:ext cx="2193999" cy="1879947"/>
            <a:chOff x="1309824" y="4314974"/>
            <a:chExt cx="2193999" cy="1879947"/>
          </a:xfrm>
        </p:grpSpPr>
        <p:pic>
          <p:nvPicPr>
            <p:cNvPr id="2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56"/>
              <a:ext cx="21939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You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 are </a:t>
              </a:r>
              <a:r>
                <a:rPr lang="cs-CZ" sz="2400" b="1" dirty="0" err="1" smtClean="0">
                  <a:solidFill>
                    <a:schemeClr val="accent2">
                      <a:lumMod val="50000"/>
                    </a:schemeClr>
                  </a:solidFill>
                </a:rPr>
                <a:t>wrong</a:t>
              </a:r>
              <a:r>
                <a:rPr lang="cs-CZ" sz="2400" b="1" dirty="0" smtClean="0">
                  <a:solidFill>
                    <a:schemeClr val="accent2">
                      <a:lumMod val="50000"/>
                    </a:schemeClr>
                  </a:solidFill>
                </a:rPr>
                <a:t>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421042" y="4134349"/>
            <a:ext cx="2702984" cy="2405098"/>
            <a:chOff x="1587866" y="4134350"/>
            <a:chExt cx="2256902" cy="2180937"/>
          </a:xfrm>
        </p:grpSpPr>
        <p:pic>
          <p:nvPicPr>
            <p:cNvPr id="2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587866" y="5840832"/>
              <a:ext cx="2256902" cy="474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2">
                      <a:lumMod val="50000"/>
                    </a:schemeClr>
                  </a:solidFill>
                </a:rPr>
                <a:t>YOU ARE RIGHT!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804248" y="1772816"/>
            <a:ext cx="1788602" cy="1329028"/>
            <a:chOff x="6804248" y="2294481"/>
            <a:chExt cx="1788602" cy="1329028"/>
          </a:xfrm>
        </p:grpSpPr>
        <p:pic>
          <p:nvPicPr>
            <p:cNvPr id="3" name="Picture 4" descr="C:\Users\sen\AppData\Local\Microsoft\Windows\Temporary Internet Files\Content.IE5\WWS2MI0Z\MP900398805[1]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5" t="11546" r="16158" b="18231"/>
            <a:stretch/>
          </p:blipFill>
          <p:spPr bwMode="auto">
            <a:xfrm>
              <a:off x="6804248" y="2294481"/>
              <a:ext cx="1713987" cy="10625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 rot="848605">
              <a:off x="7153585" y="2943188"/>
              <a:ext cx="1439265" cy="680321"/>
              <a:chOff x="3335598" y="3675696"/>
              <a:chExt cx="1585071" cy="708999"/>
            </a:xfrm>
          </p:grpSpPr>
          <p:pic>
            <p:nvPicPr>
              <p:cNvPr id="45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6" name="TextovéPole 45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£ 47</a:t>
                </a:r>
                <a:endParaRPr lang="cs-CZ" sz="2400" b="1" dirty="0"/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3059832" y="1037387"/>
            <a:ext cx="1894108" cy="1383501"/>
            <a:chOff x="3131840" y="980728"/>
            <a:chExt cx="1894108" cy="1383501"/>
          </a:xfrm>
        </p:grpSpPr>
        <p:pic>
          <p:nvPicPr>
            <p:cNvPr id="8" name="Picture 3" descr="C:\Users\sen\AppData\Local\Microsoft\Windows\Temporary Internet Files\Content.IE5\NS4GRBO0\MP900405236[1]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980728"/>
              <a:ext cx="1894108" cy="1352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7" name="Skupina 46"/>
            <p:cNvGrpSpPr/>
            <p:nvPr/>
          </p:nvGrpSpPr>
          <p:grpSpPr>
            <a:xfrm rot="1041003">
              <a:off x="3424078" y="1683908"/>
              <a:ext cx="1439265" cy="680321"/>
              <a:chOff x="3335598" y="3675696"/>
              <a:chExt cx="1585071" cy="708999"/>
            </a:xfrm>
          </p:grpSpPr>
          <p:pic>
            <p:nvPicPr>
              <p:cNvPr id="48" name="Picture 11" descr="C:\Users\sen\AppData\Local\Microsoft\Windows\Temporary Internet Files\Content.IE5\ETR1H94E\MC900013282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369692">
                <a:off x="3773634" y="3237660"/>
                <a:ext cx="708999" cy="15850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" name="TextovéPole 48"/>
              <p:cNvSpPr txBox="1"/>
              <p:nvPr/>
            </p:nvSpPr>
            <p:spPr>
              <a:xfrm>
                <a:off x="4070422" y="3740933"/>
                <a:ext cx="845412" cy="481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2400" b="1" dirty="0" smtClean="0"/>
                  <a:t>£ 8</a:t>
                </a:r>
                <a:endParaRPr lang="cs-CZ" sz="24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583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Galerie:</a:t>
            </a:r>
            <a:r>
              <a:rPr lang="cs-CZ" i="1" dirty="0" smtClean="0"/>
              <a:t> microsoft.office.com</a:t>
            </a:r>
          </a:p>
          <a:p>
            <a:r>
              <a:rPr lang="cs-CZ" i="1" dirty="0"/>
              <a:t>a</a:t>
            </a:r>
            <a:r>
              <a:rPr lang="cs-CZ" i="1" dirty="0" smtClean="0"/>
              <a:t>rchiv autora(foto: panenka, bankovky, mince)</a:t>
            </a:r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357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1102</TotalTime>
  <Words>1532</Words>
  <Application>Microsoft Office PowerPoint</Application>
  <PresentationFormat>Předvádění na obrazovce (4:3)</PresentationFormat>
  <Paragraphs>268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Vlnění</vt:lpstr>
      <vt:lpstr>Základní škola a Mateřská škola Bílá Třemešná, okres Trutnov</vt:lpstr>
      <vt:lpstr>Anotace</vt:lpstr>
      <vt:lpstr>TOY SHOP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Miluše Senetová</dc:creator>
  <cp:lastModifiedBy>Miluše Senetová</cp:lastModifiedBy>
  <cp:revision>69</cp:revision>
  <dcterms:created xsi:type="dcterms:W3CDTF">2014-01-17T20:58:57Z</dcterms:created>
  <dcterms:modified xsi:type="dcterms:W3CDTF">2014-01-20T21:39:34Z</dcterms:modified>
</cp:coreProperties>
</file>