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60" r:id="rId6"/>
    <p:sldId id="262" r:id="rId7"/>
    <p:sldId id="261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8848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344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26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0431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5678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0275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6620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8022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0951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3272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7459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71692-610D-44A8-BAF5-561EC3B3024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C2633-BB0A-4C86-A0D3-E56A4F5403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793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talka.cz/slohy/barok/Rany_barok.html" TargetMode="External"/><Relationship Id="rId2" Type="http://schemas.openxmlformats.org/officeDocument/2006/relationships/hyperlink" Target="http://www.ceskolipsko.info/dr-cs/1050-bazilika-svateho-vavrince-a-svate-zdislavy-jablonne-v-podjestedi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rtinthepicture.com/" TargetMode="External"/><Relationship Id="rId4" Type="http://schemas.openxmlformats.org/officeDocument/2006/relationships/hyperlink" Target="http://www.collectiveartisan.com/art-history/baroqu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8385" y="1196752"/>
            <a:ext cx="7848872" cy="1283077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Život v barokní době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Základní škola a Mateřská škola, Liberec, Barvířská 38/6, příspěvková organizace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452745" y="4228601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Anotace</a:t>
            </a:r>
            <a:r>
              <a:rPr lang="cs-CZ" dirty="0" smtClean="0"/>
              <a:t>: Seznámení se </a:t>
            </a:r>
            <a:r>
              <a:rPr lang="cs-CZ" dirty="0" smtClean="0"/>
              <a:t>s uměleckým </a:t>
            </a:r>
            <a:r>
              <a:rPr lang="cs-CZ" dirty="0" smtClean="0"/>
              <a:t>slohem-baroko.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98385" y="2860627"/>
            <a:ext cx="6316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</a:t>
            </a:r>
            <a:r>
              <a:rPr lang="cs-CZ"/>
              <a:t>: </a:t>
            </a:r>
            <a:r>
              <a:rPr lang="cs-CZ" smtClean="0"/>
              <a:t>VY_32_inovace_03 </a:t>
            </a:r>
            <a:r>
              <a:rPr lang="cs-CZ" dirty="0" smtClean="0"/>
              <a:t>Vlastivěda-mladší </a:t>
            </a:r>
            <a:r>
              <a:rPr lang="cs-CZ" dirty="0"/>
              <a:t>české dějiny</a:t>
            </a:r>
          </a:p>
          <a:p>
            <a:r>
              <a:rPr lang="cs-CZ" dirty="0"/>
              <a:t>Autor: Mgr. Martina Šímová</a:t>
            </a:r>
          </a:p>
          <a:p>
            <a:r>
              <a:rPr lang="cs-CZ" dirty="0"/>
              <a:t>Období: </a:t>
            </a:r>
            <a:r>
              <a:rPr lang="cs-CZ" dirty="0" smtClean="0"/>
              <a:t>Září –leden 2012</a:t>
            </a:r>
            <a:endParaRPr lang="cs-CZ" dirty="0"/>
          </a:p>
          <a:p>
            <a:r>
              <a:rPr lang="cs-CZ" dirty="0"/>
              <a:t>Věková skupina: </a:t>
            </a:r>
            <a:r>
              <a:rPr lang="cs-CZ" dirty="0" smtClean="0"/>
              <a:t>5.ročník</a:t>
            </a:r>
            <a:endParaRPr lang="cs-CZ" dirty="0"/>
          </a:p>
          <a:p>
            <a:r>
              <a:rPr lang="cs-CZ" dirty="0"/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xmlns="" val="164073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755626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Život v barokní době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573016"/>
            <a:ext cx="6400800" cy="1224136"/>
          </a:xfrm>
          <a:solidFill>
            <a:schemeClr val="accent3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17. a první polovina 18</a:t>
            </a:r>
            <a:r>
              <a:rPr lang="cs-CZ" sz="40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. století</a:t>
            </a:r>
            <a:endParaRPr lang="cs-CZ" sz="40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014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Baroko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Nahradilo renesanční sloh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Dostalo se k nám z Itálie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Působí na city lidí pomocí náboženských témat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Spjato s katolickou vírou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 českých zemích od počátku 17</a:t>
            </a:r>
            <a:r>
              <a:rPr lang="cs-CZ" dirty="0" smtClean="0"/>
              <a:t>. století </a:t>
            </a:r>
            <a:r>
              <a:rPr lang="cs-CZ" dirty="0" smtClean="0"/>
              <a:t>do poloviny 18</a:t>
            </a:r>
            <a:r>
              <a:rPr lang="cs-CZ" dirty="0" smtClean="0"/>
              <a:t>. století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334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dirty="0" smtClean="0"/>
              <a:t>Barokní stavitelství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Církevní stavby: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Kaple, kostely, chrámy, kláštery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Morové sloupy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Sochy svatých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315336"/>
            <a:ext cx="4522650" cy="492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6783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Typické znaky: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628800"/>
            <a:ext cx="4038600" cy="45259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Množství ozdob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Nástěnné </a:t>
            </a:r>
            <a:r>
              <a:rPr lang="cs-CZ" dirty="0" smtClean="0"/>
              <a:t>malby (</a:t>
            </a:r>
            <a:r>
              <a:rPr lang="cs-CZ" dirty="0" smtClean="0"/>
              <a:t>fresky)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Množství </a:t>
            </a:r>
            <a:r>
              <a:rPr lang="cs-CZ" dirty="0" smtClean="0"/>
              <a:t>soch (</a:t>
            </a:r>
            <a:r>
              <a:rPr lang="cs-CZ" dirty="0" smtClean="0"/>
              <a:t>andělíčci)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Sochy mučedníků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Oblé tvary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Baculaté postavy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64904"/>
            <a:ext cx="4038600" cy="356125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3744416" cy="2925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1584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23528" y="908720"/>
            <a:ext cx="3008313" cy="1810122"/>
          </a:xfrm>
        </p:spPr>
        <p:txBody>
          <a:bodyPr>
            <a:noAutofit/>
          </a:bodyPr>
          <a:lstStyle/>
          <a:p>
            <a:r>
              <a:rPr lang="cs-CZ" sz="4400" dirty="0" smtClean="0"/>
              <a:t>Peter Paul </a:t>
            </a:r>
            <a:r>
              <a:rPr lang="cs-CZ" sz="4400" dirty="0" err="1" smtClean="0"/>
              <a:t>Rubens</a:t>
            </a:r>
            <a:endParaRPr lang="cs-CZ" sz="44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>
          <a:xfrm>
            <a:off x="467544" y="2996952"/>
            <a:ext cx="3034680" cy="1921892"/>
          </a:xfrm>
        </p:spPr>
        <p:txBody>
          <a:bodyPr>
            <a:normAutofit/>
          </a:bodyPr>
          <a:lstStyle/>
          <a:p>
            <a:r>
              <a:rPr lang="cs-CZ" sz="4800" dirty="0" smtClean="0"/>
              <a:t>Tři </a:t>
            </a:r>
            <a:r>
              <a:rPr lang="cs-CZ" sz="4800" dirty="0" err="1" smtClean="0"/>
              <a:t>gracie</a:t>
            </a:r>
            <a:endParaRPr lang="cs-CZ" sz="4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1692" y="232955"/>
            <a:ext cx="5124941" cy="6436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3834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Rembrant</a:t>
            </a:r>
            <a:r>
              <a:rPr lang="cs-CZ" dirty="0" smtClean="0"/>
              <a:t> van </a:t>
            </a:r>
            <a:r>
              <a:rPr lang="cs-CZ" dirty="0" err="1" smtClean="0"/>
              <a:t>Rijn</a:t>
            </a:r>
            <a:r>
              <a:rPr lang="cs-CZ" dirty="0" smtClean="0"/>
              <a:t>-Noční hlídka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768"/>
            <a:ext cx="7200800" cy="5236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4571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Bazilika svatého Vavřince a svaté Zdislavy, Jablonné v Podještědí. [online]. [cit. 2012-09-17].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www.ceskolipsko.info/dr-cs/1050-bazilika-svateho-vavrince-a-svate-zdislavy-jablonne-v-podjestedi.html</a:t>
            </a:r>
            <a:endParaRPr lang="cs-CZ" sz="2000" dirty="0" smtClean="0"/>
          </a:p>
          <a:p>
            <a:r>
              <a:rPr lang="pl-PL" sz="2000" dirty="0"/>
              <a:t>Raný barok. [online]. [cit. 2012-09-17]. Dostupné z: </a:t>
            </a:r>
            <a:r>
              <a:rPr lang="pl-PL" sz="2000" dirty="0">
                <a:hlinkClick r:id="rId3"/>
              </a:rPr>
              <a:t>http://</a:t>
            </a:r>
            <a:r>
              <a:rPr lang="pl-PL" sz="2000" dirty="0" smtClean="0">
                <a:hlinkClick r:id="rId3"/>
              </a:rPr>
              <a:t>www.satalka.cz/slohy/barok/Rany_barok.html</a:t>
            </a:r>
            <a:endParaRPr lang="pl-PL" sz="2000" dirty="0" smtClean="0"/>
          </a:p>
          <a:p>
            <a:r>
              <a:rPr lang="pl-PL" sz="2000" dirty="0"/>
              <a:t>Art history. [online]. [cit. 2012-09-17]. Dostupné z: </a:t>
            </a:r>
            <a:r>
              <a:rPr lang="pl-PL" sz="2000" dirty="0">
                <a:hlinkClick r:id="rId4"/>
              </a:rPr>
              <a:t>http://www.collectiveartisan.com/art-history/baroque</a:t>
            </a:r>
            <a:r>
              <a:rPr lang="pl-PL" sz="2000" dirty="0" smtClean="0">
                <a:hlinkClick r:id="rId4"/>
              </a:rPr>
              <a:t>/</a:t>
            </a:r>
            <a:endParaRPr lang="pl-PL" sz="2000" dirty="0" smtClean="0"/>
          </a:p>
          <a:p>
            <a:r>
              <a:rPr lang="en-US" sz="2000" dirty="0"/>
              <a:t>Art in the picture. [online]. [cit. 2012-09-17].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5"/>
              </a:rPr>
              <a:t>http://www.artinthepicture.com</a:t>
            </a:r>
            <a:r>
              <a:rPr lang="en-US" sz="2000" dirty="0" smtClean="0">
                <a:hlinkClick r:id="rId5"/>
              </a:rPr>
              <a:t>/</a:t>
            </a:r>
            <a:endParaRPr lang="cs-CZ" sz="2000" dirty="0" smtClean="0"/>
          </a:p>
          <a:p>
            <a:r>
              <a:rPr lang="cs-CZ" sz="2000" dirty="0"/>
              <a:t>Text je v souladu s učebnicí Významné události nových českých dějin- doc. PhDr. František Čapka, CSc., Nová škola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7795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249</Words>
  <Application>Microsoft Office PowerPoint</Application>
  <PresentationFormat>Předvádění na obrazovce (4:3)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Život v barokní době</vt:lpstr>
      <vt:lpstr>Život v barokní době</vt:lpstr>
      <vt:lpstr>Baroko</vt:lpstr>
      <vt:lpstr>Barokní stavitelství</vt:lpstr>
      <vt:lpstr>Typické znaky:</vt:lpstr>
      <vt:lpstr>Peter Paul Rubens</vt:lpstr>
      <vt:lpstr>Rembrant van Rijn-Noční hlídka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 v barokní době</dc:title>
  <dc:creator>Uživatel</dc:creator>
  <cp:lastModifiedBy>Dum</cp:lastModifiedBy>
  <cp:revision>14</cp:revision>
  <dcterms:created xsi:type="dcterms:W3CDTF">2012-09-17T14:03:28Z</dcterms:created>
  <dcterms:modified xsi:type="dcterms:W3CDTF">2014-01-25T14:09:27Z</dcterms:modified>
</cp:coreProperties>
</file>