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0" r:id="rId6"/>
    <p:sldId id="265" r:id="rId7"/>
    <p:sldId id="261" r:id="rId8"/>
    <p:sldId id="263" r:id="rId9"/>
    <p:sldId id="264" r:id="rId10"/>
    <p:sldId id="262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69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98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3246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994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51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451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821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0949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486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2135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894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BE645-9A7E-4256-8BFE-E24273E75C0A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84F67-B850-45EF-AD40-3EF4E927E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887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oda.cz/cs/o-spolecnosti/historie/" TargetMode="External"/><Relationship Id="rId7" Type="http://schemas.openxmlformats.org/officeDocument/2006/relationships/hyperlink" Target="http://prasident.stylove.com/" TargetMode="External"/><Relationship Id="rId2" Type="http://schemas.openxmlformats.org/officeDocument/2006/relationships/hyperlink" Target="http://cs.wikipedia.org/wiki/Soubor:Emil_%C5%A0ko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.ic.cz/index.php?clanek=krizik&amp;dir=para&amp;menu=para" TargetMode="External"/><Relationship Id="rId5" Type="http://schemas.openxmlformats.org/officeDocument/2006/relationships/hyperlink" Target="http://www.eurooldtimers.com/cze/historie-clanek/771-jenatzy-krizik-jeantaud-a-elektromobily.html" TargetMode="External"/><Relationship Id="rId4" Type="http://schemas.openxmlformats.org/officeDocument/2006/relationships/hyperlink" Target="http://upload.wikimedia.org/wikipedia/commons/0/08/Franti%C5%A1ek_K%C5%99i%C5%BE%C3%AD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Stroje ovládly život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305766" y="43001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obdobím  2</a:t>
            </a:r>
            <a:r>
              <a:rPr lang="cs-CZ" dirty="0" smtClean="0">
                <a:solidFill>
                  <a:prstClr val="black"/>
                </a:solidFill>
              </a:rPr>
              <a:t>. poloviny </a:t>
            </a:r>
            <a:r>
              <a:rPr lang="cs-CZ" dirty="0" smtClean="0">
                <a:solidFill>
                  <a:prstClr val="black"/>
                </a:solidFill>
              </a:rPr>
              <a:t>19</a:t>
            </a:r>
            <a:r>
              <a:rPr lang="cs-CZ" dirty="0" smtClean="0">
                <a:solidFill>
                  <a:prstClr val="black"/>
                </a:solidFill>
              </a:rPr>
              <a:t>. století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VY_32_inovace_12 </a:t>
            </a:r>
            <a:r>
              <a:rPr lang="cs-CZ" dirty="0">
                <a:solidFill>
                  <a:prstClr val="black"/>
                </a:solidFill>
              </a:rPr>
              <a:t>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311201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2115666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Stroje ovládly život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2</a:t>
            </a:r>
            <a:r>
              <a:rPr lang="cs-CZ" sz="5400" dirty="0" smtClean="0">
                <a:solidFill>
                  <a:schemeClr val="tx1"/>
                </a:solidFill>
              </a:rPr>
              <a:t>. polovina </a:t>
            </a:r>
            <a:r>
              <a:rPr lang="cs-CZ" sz="5400" dirty="0" smtClean="0">
                <a:solidFill>
                  <a:schemeClr val="tx1"/>
                </a:solidFill>
              </a:rPr>
              <a:t>19</a:t>
            </a:r>
            <a:r>
              <a:rPr lang="cs-CZ" sz="5400" dirty="0" smtClean="0">
                <a:solidFill>
                  <a:schemeClr val="tx1"/>
                </a:solidFill>
              </a:rPr>
              <a:t>. století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764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Výroba v továrnách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Zrušení roboty, poddanství-1848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Rušení cechů- rozvoj podnikání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Strojová výroba v továrnách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Textilní průmysl- Liberec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Strojní průmysl- Brno, Plzeň, Praha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Hutní průmysl- Vítkovice, Ostrava, Kladno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Chemický průmysl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Potravinářský průmysl-pivo a cukr do celého světa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20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Emil Škoda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5400" dirty="0" smtClean="0"/>
              <a:t>Emil Škoda</a:t>
            </a:r>
          </a:p>
          <a:p>
            <a:r>
              <a:rPr lang="cs-CZ" sz="4800" dirty="0" smtClean="0"/>
              <a:t>1839-1900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41198"/>
            <a:ext cx="3096344" cy="4762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546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Škodovy závody v Plzni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424936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5618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První automobil v Čechách na benzín, vyroben v Kopřivnici-1897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206084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2" y="1916832"/>
            <a:ext cx="6429375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170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František Křižík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1847-1941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Technik, průmyslník, vynálezce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Oblouková lampa, světelná fontána,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První elektrifikovaná železnice v Čechách- z Tábora do Bechyně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0808"/>
            <a:ext cx="3168352" cy="427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9112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Elektromobil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757363"/>
            <a:ext cx="5719142" cy="4363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733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První elektrická tramvaj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590674"/>
            <a:ext cx="6269682" cy="4840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1210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Život ve městech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Příliv pracovníků z venkova- továrny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Stavby činžáků a pavlačových domů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Tramvaje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Dělníci-10-12h práce denně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Řemeslníci, obchodníci a další měšťané- lepší život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Zábava-poutě, cirkus, divadla, kavárny, sport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070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400" dirty="0" smtClean="0">
                <a:effectLst/>
              </a:rPr>
              <a:t>Emil Škoda. [online]. [cit. 2012-10-08]. Dostupné z: </a:t>
            </a:r>
            <a:r>
              <a:rPr lang="cs-CZ" sz="2400" dirty="0" smtClean="0">
                <a:effectLst/>
                <a:hlinkClick r:id="rId2"/>
              </a:rPr>
              <a:t>http://cs.wikipedia.org/wiki/Soubor:Emil_%C5%A0koda.jpg</a:t>
            </a:r>
            <a:endParaRPr lang="cs-CZ" sz="2400" dirty="0" smtClean="0">
              <a:effectLst/>
            </a:endParaRPr>
          </a:p>
          <a:p>
            <a:endParaRPr lang="cs-CZ" sz="2400" dirty="0" smtClean="0">
              <a:effectLst/>
            </a:endParaRPr>
          </a:p>
          <a:p>
            <a:r>
              <a:rPr lang="cs-CZ" sz="2400" dirty="0" smtClean="0">
                <a:effectLst/>
              </a:rPr>
              <a:t>Škodovy závody. [online]. [cit. 2012-10-08]. Dostupné </a:t>
            </a:r>
            <a:r>
              <a:rPr lang="cs-CZ" sz="2400" dirty="0" smtClean="0">
                <a:effectLst/>
              </a:rPr>
              <a:t>z: </a:t>
            </a:r>
            <a:r>
              <a:rPr lang="cs-CZ" sz="2400" dirty="0" smtClean="0">
                <a:effectLst/>
                <a:hlinkClick r:id="rId3"/>
              </a:rPr>
              <a:t>http://www.</a:t>
            </a:r>
            <a:r>
              <a:rPr lang="cs-CZ" sz="2400" dirty="0" err="1" smtClean="0">
                <a:effectLst/>
                <a:hlinkClick r:id="rId3"/>
              </a:rPr>
              <a:t>skoda.cz</a:t>
            </a:r>
            <a:r>
              <a:rPr lang="cs-CZ" sz="2400" dirty="0" smtClean="0">
                <a:effectLst/>
                <a:hlinkClick r:id="rId3"/>
              </a:rPr>
              <a:t>/</a:t>
            </a:r>
            <a:r>
              <a:rPr lang="cs-CZ" sz="2400" dirty="0" err="1" smtClean="0">
                <a:effectLst/>
                <a:hlinkClick r:id="rId3"/>
              </a:rPr>
              <a:t>cs</a:t>
            </a:r>
            <a:r>
              <a:rPr lang="cs-CZ" sz="2400" dirty="0" smtClean="0">
                <a:effectLst/>
                <a:hlinkClick r:id="rId3"/>
              </a:rPr>
              <a:t>/o-</a:t>
            </a:r>
            <a:r>
              <a:rPr lang="cs-CZ" sz="2400" dirty="0" err="1" smtClean="0">
                <a:effectLst/>
                <a:hlinkClick r:id="rId3"/>
              </a:rPr>
              <a:t>spolecnosti</a:t>
            </a:r>
            <a:r>
              <a:rPr lang="cs-CZ" sz="2400" dirty="0" smtClean="0">
                <a:effectLst/>
                <a:hlinkClick r:id="rId3"/>
              </a:rPr>
              <a:t>/historie/</a:t>
            </a:r>
            <a:endParaRPr lang="cs-CZ" sz="2400" dirty="0" smtClean="0">
              <a:effectLst/>
            </a:endParaRPr>
          </a:p>
          <a:p>
            <a:r>
              <a:rPr lang="it-IT" sz="2400" dirty="0"/>
              <a:t>František Křižík. [online]. [cit. 2012-10-08]. Dostupné z: </a:t>
            </a:r>
            <a:r>
              <a:rPr lang="it-IT" sz="2400" dirty="0" smtClean="0">
                <a:hlinkClick r:id="rId4"/>
              </a:rPr>
              <a:t>http://</a:t>
            </a:r>
            <a:r>
              <a:rPr lang="it-IT" sz="2400" dirty="0" smtClean="0">
                <a:hlinkClick r:id="rId4"/>
              </a:rPr>
              <a:t>upload.wikimedia.org/wikipedia/commons/0/08/Franti%C5%A1ek_K%C5%99i%C5%BE%C3%ADk.jpg</a:t>
            </a:r>
            <a:endParaRPr lang="cs-CZ" sz="2400" dirty="0" smtClean="0"/>
          </a:p>
          <a:p>
            <a:r>
              <a:rPr lang="cs-CZ" sz="2400" dirty="0" smtClean="0"/>
              <a:t>elektromobil</a:t>
            </a:r>
            <a:r>
              <a:rPr lang="cs-CZ" sz="2400" dirty="0"/>
              <a:t>. [online]. [cit. 2012-10-08]. Dostupné z: </a:t>
            </a:r>
            <a:r>
              <a:rPr lang="cs-CZ" sz="2400" dirty="0" smtClean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</a:t>
            </a:r>
            <a:r>
              <a:rPr lang="cs-CZ" sz="2400" dirty="0" err="1" smtClean="0">
                <a:hlinkClick r:id="rId5"/>
              </a:rPr>
              <a:t>eurooldtimers.com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cze</a:t>
            </a:r>
            <a:r>
              <a:rPr lang="cs-CZ" sz="2400" dirty="0" smtClean="0">
                <a:hlinkClick r:id="rId5"/>
              </a:rPr>
              <a:t>/historie-</a:t>
            </a:r>
            <a:r>
              <a:rPr lang="cs-CZ" sz="2400" dirty="0" err="1" smtClean="0">
                <a:hlinkClick r:id="rId5"/>
              </a:rPr>
              <a:t>clanek</a:t>
            </a:r>
            <a:r>
              <a:rPr lang="cs-CZ" sz="2400" dirty="0" smtClean="0">
                <a:hlinkClick r:id="rId5"/>
              </a:rPr>
              <a:t>/771-</a:t>
            </a:r>
            <a:r>
              <a:rPr lang="cs-CZ" sz="2400" dirty="0" err="1" smtClean="0">
                <a:hlinkClick r:id="rId5"/>
              </a:rPr>
              <a:t>jenatzy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krizik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jeantaud</a:t>
            </a:r>
            <a:r>
              <a:rPr lang="cs-CZ" sz="2400" dirty="0" smtClean="0">
                <a:hlinkClick r:id="rId5"/>
              </a:rPr>
              <a:t>-a-elektromobily.</a:t>
            </a:r>
            <a:r>
              <a:rPr lang="cs-CZ" sz="2400" dirty="0" err="1" smtClean="0">
                <a:hlinkClick r:id="rId5"/>
              </a:rPr>
              <a:t>html</a:t>
            </a:r>
            <a:endParaRPr lang="cs-CZ" sz="2400" dirty="0" smtClean="0"/>
          </a:p>
          <a:p>
            <a:r>
              <a:rPr lang="cs-CZ" sz="2400" dirty="0"/>
              <a:t>První elektrická </a:t>
            </a:r>
            <a:r>
              <a:rPr lang="cs-CZ" sz="2400" dirty="0" smtClean="0"/>
              <a:t>tramvaj. </a:t>
            </a:r>
            <a:r>
              <a:rPr lang="cs-CZ" sz="2400" dirty="0"/>
              <a:t>[online]. [cit. 2012-10-08]. Dostupné z: </a:t>
            </a:r>
            <a:r>
              <a:rPr lang="cs-CZ" sz="2400" dirty="0" smtClean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cr.ic.cz/index.php?clanek=krizik&amp;dir=para&amp;menu=para</a:t>
            </a:r>
            <a:endParaRPr lang="cs-CZ" sz="2400" dirty="0" smtClean="0"/>
          </a:p>
          <a:p>
            <a:r>
              <a:rPr lang="cs-CZ" sz="2400" dirty="0"/>
              <a:t>První automobil. [online]. [cit. 2012-10-08]. Dostupné z: </a:t>
            </a:r>
            <a:r>
              <a:rPr lang="cs-CZ" sz="2400" dirty="0">
                <a:hlinkClick r:id="rId7"/>
              </a:rPr>
              <a:t>http://prasident.stylove.com</a:t>
            </a:r>
            <a:r>
              <a:rPr lang="cs-CZ" sz="2400" dirty="0" smtClean="0">
                <a:hlinkClick r:id="rId7"/>
              </a:rPr>
              <a:t>/</a:t>
            </a:r>
            <a:endParaRPr lang="cs-CZ" sz="2400" dirty="0" smtClean="0"/>
          </a:p>
          <a:p>
            <a:r>
              <a:rPr lang="cs-CZ" sz="2400" dirty="0"/>
              <a:t>Text je v souladu s učebnicí Významné události nových českých dějin- doc. PhDr. František Čapka, CSc., Nová škola</a:t>
            </a:r>
          </a:p>
          <a:p>
            <a:endParaRPr lang="cs-CZ" sz="2400" dirty="0" smtClean="0">
              <a:effectLst/>
            </a:endParaRPr>
          </a:p>
          <a:p>
            <a:endParaRPr lang="cs-CZ" sz="24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429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314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Stroje ovládly život</vt:lpstr>
      <vt:lpstr>Stroje ovládly život</vt:lpstr>
      <vt:lpstr>Výroba v továrnách</vt:lpstr>
      <vt:lpstr>Emil Škoda</vt:lpstr>
      <vt:lpstr>Škodovy závody v Plzni</vt:lpstr>
      <vt:lpstr>První automobil v Čechách na benzín, vyroben v Kopřivnici-1897</vt:lpstr>
      <vt:lpstr>František Křižík</vt:lpstr>
      <vt:lpstr>Elektromobil </vt:lpstr>
      <vt:lpstr>První elektrická tramvaj</vt:lpstr>
      <vt:lpstr>Život ve městech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Stroje ovládly život</dc:title>
  <dc:creator>Uživatel</dc:creator>
  <cp:lastModifiedBy>Dum</cp:lastModifiedBy>
  <cp:revision>12</cp:revision>
  <dcterms:created xsi:type="dcterms:W3CDTF">2012-10-08T12:04:32Z</dcterms:created>
  <dcterms:modified xsi:type="dcterms:W3CDTF">2014-01-25T14:44:59Z</dcterms:modified>
</cp:coreProperties>
</file>