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60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45E6-5BA6-4024-A67D-6A1F2C9222E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A1516-0251-4082-8F75-2D2D5955D0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09774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45E6-5BA6-4024-A67D-6A1F2C9222E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A1516-0251-4082-8F75-2D2D5955D0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23574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45E6-5BA6-4024-A67D-6A1F2C9222E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A1516-0251-4082-8F75-2D2D5955D0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7672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45E6-5BA6-4024-A67D-6A1F2C9222E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A1516-0251-4082-8F75-2D2D5955D0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6464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45E6-5BA6-4024-A67D-6A1F2C9222E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A1516-0251-4082-8F75-2D2D5955D0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4048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45E6-5BA6-4024-A67D-6A1F2C9222E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A1516-0251-4082-8F75-2D2D5955D0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2450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45E6-5BA6-4024-A67D-6A1F2C9222E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A1516-0251-4082-8F75-2D2D5955D0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7554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45E6-5BA6-4024-A67D-6A1F2C9222E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A1516-0251-4082-8F75-2D2D5955D0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09943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45E6-5BA6-4024-A67D-6A1F2C9222E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A1516-0251-4082-8F75-2D2D5955D0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68876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45E6-5BA6-4024-A67D-6A1F2C9222E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A1516-0251-4082-8F75-2D2D5955D0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7713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745E6-5BA6-4024-A67D-6A1F2C9222E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A1516-0251-4082-8F75-2D2D5955D0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28891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745E6-5BA6-4024-A67D-6A1F2C9222E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A1516-0251-4082-8F75-2D2D5955D0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4082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amepark.cz/sudety_168773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268760"/>
            <a:ext cx="7848872" cy="1283077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Češi a Němci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6021288"/>
            <a:ext cx="8568952" cy="406896"/>
          </a:xfrm>
        </p:spPr>
        <p:txBody>
          <a:bodyPr>
            <a:normAutofit/>
          </a:bodyPr>
          <a:lstStyle/>
          <a:p>
            <a:endParaRPr lang="cs-CZ" sz="1000" dirty="0"/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78391" y="5050175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15616" y="620688"/>
            <a:ext cx="71287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>
                <a:solidFill>
                  <a:prstClr val="black"/>
                </a:solidFill>
              </a:rPr>
              <a:t>Základní škola a Mateřská škola, Liberec, Barvířská 38/6, příspěvková organizace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-180528" y="4321780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prstClr val="black"/>
                </a:solidFill>
              </a:rPr>
              <a:t>Anotace: Seznámení se s </a:t>
            </a:r>
            <a:r>
              <a:rPr lang="cs-CZ" dirty="0" smtClean="0">
                <a:solidFill>
                  <a:prstClr val="black"/>
                </a:solidFill>
              </a:rPr>
              <a:t>obdobím 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smtClean="0">
                <a:solidFill>
                  <a:prstClr val="black"/>
                </a:solidFill>
              </a:rPr>
              <a:t>nástupu nacionalismu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98385" y="2860627"/>
            <a:ext cx="631666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Název</a:t>
            </a:r>
            <a:r>
              <a:rPr lang="cs-CZ">
                <a:solidFill>
                  <a:prstClr val="black"/>
                </a:solidFill>
              </a:rPr>
              <a:t>: </a:t>
            </a:r>
            <a:r>
              <a:rPr lang="cs-CZ" smtClean="0">
                <a:solidFill>
                  <a:prstClr val="black"/>
                </a:solidFill>
              </a:rPr>
              <a:t>VY_32_inovace_14 </a:t>
            </a:r>
            <a:r>
              <a:rPr lang="cs-CZ" dirty="0">
                <a:solidFill>
                  <a:prstClr val="black"/>
                </a:solidFill>
              </a:rPr>
              <a:t>Vlastivěda-mladší české dějiny</a:t>
            </a:r>
          </a:p>
          <a:p>
            <a:r>
              <a:rPr lang="cs-CZ" dirty="0">
                <a:solidFill>
                  <a:prstClr val="black"/>
                </a:solidFill>
              </a:rPr>
              <a:t>Autor: Mgr. Martina Šímová</a:t>
            </a:r>
          </a:p>
          <a:p>
            <a:r>
              <a:rPr lang="cs-CZ" dirty="0">
                <a:solidFill>
                  <a:prstClr val="black"/>
                </a:solidFill>
              </a:rPr>
              <a:t>Období: Září </a:t>
            </a:r>
            <a:r>
              <a:rPr lang="cs-CZ" dirty="0" smtClean="0">
                <a:solidFill>
                  <a:prstClr val="black"/>
                </a:solidFill>
              </a:rPr>
              <a:t>–leden 2012</a:t>
            </a:r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Věková skupina: 5.ročník</a:t>
            </a:r>
          </a:p>
          <a:p>
            <a:r>
              <a:rPr lang="cs-CZ" dirty="0">
                <a:solidFill>
                  <a:prstClr val="black"/>
                </a:solidFill>
              </a:rPr>
              <a:t>Tematická oblast: Vlastivěda</a:t>
            </a:r>
          </a:p>
        </p:txBody>
      </p:sp>
    </p:spTree>
    <p:extLst>
      <p:ext uri="{BB962C8B-B14F-4D97-AF65-F5344CB8AC3E}">
        <p14:creationId xmlns:p14="http://schemas.microsoft.com/office/powerpoint/2010/main" xmlns="" val="394203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5"/>
          </a:solidFill>
        </p:spPr>
        <p:txBody>
          <a:bodyPr>
            <a:normAutofit/>
          </a:bodyPr>
          <a:lstStyle/>
          <a:p>
            <a:r>
              <a:rPr lang="cs-CZ" sz="8800" dirty="0" smtClean="0"/>
              <a:t>Češi a Němci</a:t>
            </a:r>
            <a:endParaRPr lang="cs-CZ" sz="8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chemeClr val="accent4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accent6"/>
                </a:solidFill>
              </a:rPr>
              <a:t>Počátky nacionalismu</a:t>
            </a:r>
            <a:endParaRPr lang="cs-CZ" sz="54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6985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  <a:solidFill>
            <a:schemeClr val="accent5"/>
          </a:solidFill>
        </p:spPr>
        <p:txBody>
          <a:bodyPr>
            <a:normAutofit fontScale="90000"/>
          </a:bodyPr>
          <a:lstStyle/>
          <a:p>
            <a:r>
              <a:rPr lang="cs-CZ" sz="6700" dirty="0" smtClean="0"/>
              <a:t>Kolonisté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Od 13. století přicházejí Němci na naše území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Ovlivňují život české šlechty- zvyklosti, způsoby chování, pracovní návyky, nářadí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Zakládali města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Privilegia- výsady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Češi a Němci žili společně, mluvili oběma jazyky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Od počátku 19.století spory- němčina převažuje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První konflikty</a:t>
            </a:r>
          </a:p>
          <a:p>
            <a:pPr>
              <a:buFont typeface="Wingdings" pitchFamily="2" charset="2"/>
              <a:buChar char="v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28268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/>
          </a:solidFill>
        </p:spPr>
        <p:txBody>
          <a:bodyPr/>
          <a:lstStyle/>
          <a:p>
            <a:r>
              <a:rPr lang="cs-CZ" dirty="0" smtClean="0"/>
              <a:t>Německé osídlení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72816"/>
            <a:ext cx="6696744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54319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/>
          </a:solidFill>
        </p:spPr>
        <p:txBody>
          <a:bodyPr>
            <a:normAutofit fontScale="90000"/>
          </a:bodyPr>
          <a:lstStyle/>
          <a:p>
            <a:r>
              <a:rPr lang="cs-CZ" sz="6000" dirty="0" smtClean="0"/>
              <a:t>Nacionalismus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Němci podporovali vládu Habsburků, cítili se být vyvoleni k vládě Čechům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Většina majitelů továren Němci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Němci proti rovnoprávnosti </a:t>
            </a:r>
            <a:r>
              <a:rPr lang="cs-CZ" dirty="0" err="1" smtClean="0"/>
              <a:t>Čj</a:t>
            </a:r>
            <a:r>
              <a:rPr lang="cs-CZ" dirty="0" smtClean="0"/>
              <a:t> a </a:t>
            </a:r>
            <a:r>
              <a:rPr lang="cs-CZ" dirty="0" err="1" smtClean="0"/>
              <a:t>Nj</a:t>
            </a: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Usilovali o vytvoření velkého německého   státu, jehož součástí i české země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Napětí mezi Němci a Čechy-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nacionalismus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00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/>
          </a:solidFill>
        </p:spPr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effectLst/>
              </a:rPr>
              <a:t>Německé osídlení. [online]. [cit. 2012-10-08]. Dostupné z: </a:t>
            </a:r>
            <a:r>
              <a:rPr lang="cs-CZ" sz="2400" dirty="0" smtClean="0">
                <a:effectLst/>
                <a:hlinkClick r:id="rId2"/>
              </a:rPr>
              <a:t>http://www.gamepark.cz/sudety_168773.htm</a:t>
            </a:r>
            <a:endParaRPr lang="cs-CZ" sz="2400" dirty="0" smtClean="0">
              <a:effectLst/>
            </a:endParaRPr>
          </a:p>
          <a:p>
            <a:r>
              <a:rPr lang="cs-CZ" sz="2400" dirty="0" smtClean="0"/>
              <a:t>Text v souladu s učebnicí: Významné události nových českých dějin- doc. </a:t>
            </a:r>
            <a:r>
              <a:rPr lang="cs-CZ" sz="2400" err="1" smtClean="0"/>
              <a:t>PhDr</a:t>
            </a:r>
            <a:r>
              <a:rPr lang="cs-CZ" sz="2400" smtClean="0"/>
              <a:t>. František </a:t>
            </a:r>
            <a:r>
              <a:rPr lang="cs-CZ" sz="2400" dirty="0" smtClean="0"/>
              <a:t>Čapka, CSc., Nová škola, s.r.o.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16010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186</Words>
  <Application>Microsoft Office PowerPoint</Application>
  <PresentationFormat>Předvádění na obrazovce (4:3)</PresentationFormat>
  <Paragraphs>28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Češi a Němci</vt:lpstr>
      <vt:lpstr>Češi a Němci</vt:lpstr>
      <vt:lpstr>Kolonisté </vt:lpstr>
      <vt:lpstr>Německé osídlení</vt:lpstr>
      <vt:lpstr>Nacionalismus </vt:lpstr>
      <vt:lpstr>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Češi a Němci</dc:title>
  <dc:creator>Uživatel</dc:creator>
  <cp:lastModifiedBy>Dum</cp:lastModifiedBy>
  <cp:revision>7</cp:revision>
  <dcterms:created xsi:type="dcterms:W3CDTF">2012-10-08T18:38:20Z</dcterms:created>
  <dcterms:modified xsi:type="dcterms:W3CDTF">2014-01-25T15:02:13Z</dcterms:modified>
</cp:coreProperties>
</file>