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932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173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600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82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942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0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709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02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022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485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83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65D04-8E0B-4D8B-BC4B-C437A8115B73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BCBE6-A318-4309-B772-212D80BD5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49" y="188640"/>
            <a:ext cx="5600700" cy="10477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1058" y="1700808"/>
            <a:ext cx="3441879" cy="31683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12481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VY_32_INOVACE_16_Osmisměrka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383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404664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cap="all" dirty="0" err="1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Osmisměrka</a:t>
            </a:r>
            <a:endParaRPr lang="cs-CZ" sz="9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301208"/>
            <a:ext cx="4784576" cy="13430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Autor</a:t>
            </a:r>
          </a:p>
          <a:p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Helena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Švirková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Milfaitová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513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94119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1549695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</a:t>
            </a:r>
            <a:endParaRPr lang="cs-CZ" sz="4000" b="1" dirty="0"/>
          </a:p>
        </p:txBody>
      </p:sp>
      <p:sp>
        <p:nvSpPr>
          <p:cNvPr id="20" name="Obdélník 19"/>
          <p:cNvSpPr/>
          <p:nvPr/>
        </p:nvSpPr>
        <p:spPr>
          <a:xfrm>
            <a:off x="2305271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21" name="Obdélník 20"/>
          <p:cNvSpPr/>
          <p:nvPr/>
        </p:nvSpPr>
        <p:spPr>
          <a:xfrm>
            <a:off x="3060847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22" name="Obdélník 21"/>
          <p:cNvSpPr/>
          <p:nvPr/>
        </p:nvSpPr>
        <p:spPr>
          <a:xfrm>
            <a:off x="3816423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CH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4571999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5327575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6083151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6838727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27" name="Obdélník 26"/>
          <p:cNvSpPr/>
          <p:nvPr/>
        </p:nvSpPr>
        <p:spPr>
          <a:xfrm>
            <a:off x="7594303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Í</a:t>
            </a:r>
            <a:endParaRPr lang="cs-CZ" sz="4000" b="1" dirty="0"/>
          </a:p>
        </p:txBody>
      </p:sp>
      <p:sp>
        <p:nvSpPr>
          <p:cNvPr id="28" name="Obdélník 27"/>
          <p:cNvSpPr/>
          <p:nvPr/>
        </p:nvSpPr>
        <p:spPr>
          <a:xfrm>
            <a:off x="794119" y="155679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29" name="Obdélník 28"/>
          <p:cNvSpPr/>
          <p:nvPr/>
        </p:nvSpPr>
        <p:spPr>
          <a:xfrm>
            <a:off x="1549695" y="15594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0" name="Obdélník 29"/>
          <p:cNvSpPr/>
          <p:nvPr/>
        </p:nvSpPr>
        <p:spPr>
          <a:xfrm>
            <a:off x="2305271" y="15594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1" name="Obdélník 30"/>
          <p:cNvSpPr/>
          <p:nvPr/>
        </p:nvSpPr>
        <p:spPr>
          <a:xfrm>
            <a:off x="3060847" y="155611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32" name="Obdélník 31"/>
          <p:cNvSpPr/>
          <p:nvPr/>
        </p:nvSpPr>
        <p:spPr>
          <a:xfrm>
            <a:off x="3816423" y="155611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33" name="Obdélník 32"/>
          <p:cNvSpPr/>
          <p:nvPr/>
        </p:nvSpPr>
        <p:spPr>
          <a:xfrm>
            <a:off x="4571999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4" name="Obdélník 33"/>
          <p:cNvSpPr/>
          <p:nvPr/>
        </p:nvSpPr>
        <p:spPr>
          <a:xfrm>
            <a:off x="5327575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5" name="Obdélník 34"/>
          <p:cNvSpPr/>
          <p:nvPr/>
        </p:nvSpPr>
        <p:spPr>
          <a:xfrm>
            <a:off x="6083151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36" name="Obdélník 35"/>
          <p:cNvSpPr/>
          <p:nvPr/>
        </p:nvSpPr>
        <p:spPr>
          <a:xfrm>
            <a:off x="6838727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F</a:t>
            </a:r>
            <a:endParaRPr lang="cs-CZ" sz="4000" b="1" dirty="0"/>
          </a:p>
        </p:txBody>
      </p:sp>
      <p:sp>
        <p:nvSpPr>
          <p:cNvPr id="37" name="Obdélník 36"/>
          <p:cNvSpPr/>
          <p:nvPr/>
        </p:nvSpPr>
        <p:spPr>
          <a:xfrm>
            <a:off x="7594303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38" name="Obdélník 37"/>
          <p:cNvSpPr/>
          <p:nvPr/>
        </p:nvSpPr>
        <p:spPr>
          <a:xfrm>
            <a:off x="794119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39" name="Obdélník 38"/>
          <p:cNvSpPr/>
          <p:nvPr/>
        </p:nvSpPr>
        <p:spPr>
          <a:xfrm>
            <a:off x="1549695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40" name="Obdélník 39"/>
          <p:cNvSpPr/>
          <p:nvPr/>
        </p:nvSpPr>
        <p:spPr>
          <a:xfrm>
            <a:off x="2305271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1" name="Obdélník 40"/>
          <p:cNvSpPr/>
          <p:nvPr/>
        </p:nvSpPr>
        <p:spPr>
          <a:xfrm>
            <a:off x="3060847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2" name="Obdélník 41"/>
          <p:cNvSpPr/>
          <p:nvPr/>
        </p:nvSpPr>
        <p:spPr>
          <a:xfrm>
            <a:off x="3816423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43" name="Obdélník 42"/>
          <p:cNvSpPr/>
          <p:nvPr/>
        </p:nvSpPr>
        <p:spPr>
          <a:xfrm>
            <a:off x="4571999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4" name="Obdélník 43"/>
          <p:cNvSpPr/>
          <p:nvPr/>
        </p:nvSpPr>
        <p:spPr>
          <a:xfrm>
            <a:off x="5327575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45" name="Obdélník 44"/>
          <p:cNvSpPr/>
          <p:nvPr/>
        </p:nvSpPr>
        <p:spPr>
          <a:xfrm>
            <a:off x="6083151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46" name="Obdélník 45"/>
          <p:cNvSpPr/>
          <p:nvPr/>
        </p:nvSpPr>
        <p:spPr>
          <a:xfrm>
            <a:off x="6838727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7" name="Obdélník 46"/>
          <p:cNvSpPr/>
          <p:nvPr/>
        </p:nvSpPr>
        <p:spPr>
          <a:xfrm>
            <a:off x="7594303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48" name="Obdélník 47"/>
          <p:cNvSpPr/>
          <p:nvPr/>
        </p:nvSpPr>
        <p:spPr>
          <a:xfrm>
            <a:off x="794119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49" name="Obdélník 48"/>
          <p:cNvSpPr/>
          <p:nvPr/>
        </p:nvSpPr>
        <p:spPr>
          <a:xfrm>
            <a:off x="1549695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2305271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1" name="Obdélník 50"/>
          <p:cNvSpPr/>
          <p:nvPr/>
        </p:nvSpPr>
        <p:spPr>
          <a:xfrm>
            <a:off x="3060847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52" name="Obdélník 51"/>
          <p:cNvSpPr/>
          <p:nvPr/>
        </p:nvSpPr>
        <p:spPr>
          <a:xfrm>
            <a:off x="3816423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53" name="Obdélník 52"/>
          <p:cNvSpPr/>
          <p:nvPr/>
        </p:nvSpPr>
        <p:spPr>
          <a:xfrm>
            <a:off x="4571999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4" name="Obdélník 53"/>
          <p:cNvSpPr/>
          <p:nvPr/>
        </p:nvSpPr>
        <p:spPr>
          <a:xfrm>
            <a:off x="5327575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5" name="Obdélník 54"/>
          <p:cNvSpPr/>
          <p:nvPr/>
        </p:nvSpPr>
        <p:spPr>
          <a:xfrm>
            <a:off x="6083151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56" name="Obdélník 55"/>
          <p:cNvSpPr/>
          <p:nvPr/>
        </p:nvSpPr>
        <p:spPr>
          <a:xfrm>
            <a:off x="6838727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Š</a:t>
            </a:r>
            <a:endParaRPr lang="cs-CZ" sz="4000" b="1" dirty="0"/>
          </a:p>
        </p:txBody>
      </p:sp>
      <p:sp>
        <p:nvSpPr>
          <p:cNvPr id="57" name="Obdélník 56"/>
          <p:cNvSpPr/>
          <p:nvPr/>
        </p:nvSpPr>
        <p:spPr>
          <a:xfrm>
            <a:off x="7594303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58" name="Obdélník 57"/>
          <p:cNvSpPr/>
          <p:nvPr/>
        </p:nvSpPr>
        <p:spPr>
          <a:xfrm>
            <a:off x="794119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</a:t>
            </a:r>
            <a:endParaRPr lang="cs-CZ" sz="4000" b="1" dirty="0"/>
          </a:p>
        </p:txBody>
      </p:sp>
      <p:sp>
        <p:nvSpPr>
          <p:cNvPr id="59" name="Obdélník 58"/>
          <p:cNvSpPr/>
          <p:nvPr/>
        </p:nvSpPr>
        <p:spPr>
          <a:xfrm>
            <a:off x="1549695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2305271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61" name="Obdélník 60"/>
          <p:cNvSpPr/>
          <p:nvPr/>
        </p:nvSpPr>
        <p:spPr>
          <a:xfrm>
            <a:off x="3060847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2" name="Obdélník 61"/>
          <p:cNvSpPr/>
          <p:nvPr/>
        </p:nvSpPr>
        <p:spPr>
          <a:xfrm>
            <a:off x="3816423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63" name="Obdélník 62"/>
          <p:cNvSpPr/>
          <p:nvPr/>
        </p:nvSpPr>
        <p:spPr>
          <a:xfrm>
            <a:off x="4571999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64" name="Obdélník 63"/>
          <p:cNvSpPr/>
          <p:nvPr/>
        </p:nvSpPr>
        <p:spPr>
          <a:xfrm>
            <a:off x="5327575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Z</a:t>
            </a:r>
            <a:endParaRPr lang="cs-CZ" sz="4000" b="1" dirty="0"/>
          </a:p>
        </p:txBody>
      </p:sp>
      <p:sp>
        <p:nvSpPr>
          <p:cNvPr id="65" name="Obdélník 64"/>
          <p:cNvSpPr/>
          <p:nvPr/>
        </p:nvSpPr>
        <p:spPr>
          <a:xfrm>
            <a:off x="6083151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F</a:t>
            </a:r>
            <a:endParaRPr lang="cs-CZ" sz="4000" b="1" dirty="0"/>
          </a:p>
        </p:txBody>
      </p:sp>
      <p:sp>
        <p:nvSpPr>
          <p:cNvPr id="66" name="Obdélník 65"/>
          <p:cNvSpPr/>
          <p:nvPr/>
        </p:nvSpPr>
        <p:spPr>
          <a:xfrm>
            <a:off x="6838727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Ž</a:t>
            </a:r>
            <a:endParaRPr lang="cs-CZ" sz="4000" b="1" dirty="0"/>
          </a:p>
        </p:txBody>
      </p:sp>
      <p:sp>
        <p:nvSpPr>
          <p:cNvPr id="67" name="Obdélník 66"/>
          <p:cNvSpPr/>
          <p:nvPr/>
        </p:nvSpPr>
        <p:spPr>
          <a:xfrm>
            <a:off x="7594303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794119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69" name="Obdélník 68"/>
          <p:cNvSpPr/>
          <p:nvPr/>
        </p:nvSpPr>
        <p:spPr>
          <a:xfrm>
            <a:off x="1549695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70" name="Obdélník 69"/>
          <p:cNvSpPr/>
          <p:nvPr/>
        </p:nvSpPr>
        <p:spPr>
          <a:xfrm>
            <a:off x="2305271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71" name="Obdélník 70"/>
          <p:cNvSpPr/>
          <p:nvPr/>
        </p:nvSpPr>
        <p:spPr>
          <a:xfrm>
            <a:off x="3060847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72" name="Obdélník 71"/>
          <p:cNvSpPr/>
          <p:nvPr/>
        </p:nvSpPr>
        <p:spPr>
          <a:xfrm>
            <a:off x="3816423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73" name="Obdélník 72"/>
          <p:cNvSpPr/>
          <p:nvPr/>
        </p:nvSpPr>
        <p:spPr>
          <a:xfrm>
            <a:off x="4571999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74" name="Obdélník 73"/>
          <p:cNvSpPr/>
          <p:nvPr/>
        </p:nvSpPr>
        <p:spPr>
          <a:xfrm>
            <a:off x="5327575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75" name="Obdélník 74"/>
          <p:cNvSpPr/>
          <p:nvPr/>
        </p:nvSpPr>
        <p:spPr>
          <a:xfrm>
            <a:off x="6083151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76" name="Obdélník 75"/>
          <p:cNvSpPr/>
          <p:nvPr/>
        </p:nvSpPr>
        <p:spPr>
          <a:xfrm>
            <a:off x="6838727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77" name="Obdélník 76"/>
          <p:cNvSpPr/>
          <p:nvPr/>
        </p:nvSpPr>
        <p:spPr>
          <a:xfrm>
            <a:off x="7594303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I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794119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79" name="Obdélník 78"/>
          <p:cNvSpPr/>
          <p:nvPr/>
        </p:nvSpPr>
        <p:spPr>
          <a:xfrm>
            <a:off x="1549695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80" name="Obdélník 79"/>
          <p:cNvSpPr/>
          <p:nvPr/>
        </p:nvSpPr>
        <p:spPr>
          <a:xfrm>
            <a:off x="2305271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B</a:t>
            </a:r>
            <a:endParaRPr lang="cs-CZ" sz="4000" b="1" dirty="0"/>
          </a:p>
        </p:txBody>
      </p:sp>
      <p:sp>
        <p:nvSpPr>
          <p:cNvPr id="81" name="Obdélník 80"/>
          <p:cNvSpPr/>
          <p:nvPr/>
        </p:nvSpPr>
        <p:spPr>
          <a:xfrm>
            <a:off x="3060847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2" name="Obdélník 81"/>
          <p:cNvSpPr/>
          <p:nvPr/>
        </p:nvSpPr>
        <p:spPr>
          <a:xfrm>
            <a:off x="3816423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83" name="Obdélník 82"/>
          <p:cNvSpPr/>
          <p:nvPr/>
        </p:nvSpPr>
        <p:spPr>
          <a:xfrm>
            <a:off x="4571999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84" name="Obdélník 83"/>
          <p:cNvSpPr/>
          <p:nvPr/>
        </p:nvSpPr>
        <p:spPr>
          <a:xfrm>
            <a:off x="5327575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85" name="Obdélník 84"/>
          <p:cNvSpPr/>
          <p:nvPr/>
        </p:nvSpPr>
        <p:spPr>
          <a:xfrm>
            <a:off x="6083151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86" name="Obdélník 85"/>
          <p:cNvSpPr/>
          <p:nvPr/>
        </p:nvSpPr>
        <p:spPr>
          <a:xfrm>
            <a:off x="6838727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87" name="Obdélník 86"/>
          <p:cNvSpPr/>
          <p:nvPr/>
        </p:nvSpPr>
        <p:spPr>
          <a:xfrm>
            <a:off x="7594303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smtClean="0"/>
              <a:t>E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251520" y="6093296"/>
            <a:ext cx="8568952" cy="648072"/>
          </a:xfrm>
          <a:prstGeom prst="rect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slova: kočky, Hynek, chytrý, čáry, mladý, týden, kameny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4432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94119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1549695" y="836712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</a:t>
            </a:r>
            <a:endParaRPr lang="cs-CZ" sz="4000" b="1" dirty="0"/>
          </a:p>
        </p:txBody>
      </p:sp>
      <p:sp>
        <p:nvSpPr>
          <p:cNvPr id="20" name="Obdélník 19"/>
          <p:cNvSpPr/>
          <p:nvPr/>
        </p:nvSpPr>
        <p:spPr>
          <a:xfrm>
            <a:off x="2305271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21" name="Obdélník 20"/>
          <p:cNvSpPr/>
          <p:nvPr/>
        </p:nvSpPr>
        <p:spPr>
          <a:xfrm>
            <a:off x="3060847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22" name="Obdélník 21"/>
          <p:cNvSpPr/>
          <p:nvPr/>
        </p:nvSpPr>
        <p:spPr>
          <a:xfrm>
            <a:off x="3816423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CH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4571999" y="836035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5327575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6083151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6838727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27" name="Obdélník 26"/>
          <p:cNvSpPr/>
          <p:nvPr/>
        </p:nvSpPr>
        <p:spPr>
          <a:xfrm>
            <a:off x="7594303" y="83603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Í</a:t>
            </a:r>
            <a:endParaRPr lang="cs-CZ" sz="4000" b="1" dirty="0"/>
          </a:p>
        </p:txBody>
      </p:sp>
      <p:sp>
        <p:nvSpPr>
          <p:cNvPr id="28" name="Obdélník 27"/>
          <p:cNvSpPr/>
          <p:nvPr/>
        </p:nvSpPr>
        <p:spPr>
          <a:xfrm>
            <a:off x="794119" y="155679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29" name="Obdélník 28"/>
          <p:cNvSpPr/>
          <p:nvPr/>
        </p:nvSpPr>
        <p:spPr>
          <a:xfrm>
            <a:off x="1549695" y="15594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0" name="Obdélník 29"/>
          <p:cNvSpPr/>
          <p:nvPr/>
        </p:nvSpPr>
        <p:spPr>
          <a:xfrm>
            <a:off x="2305271" y="15594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1" name="Obdélník 30"/>
          <p:cNvSpPr/>
          <p:nvPr/>
        </p:nvSpPr>
        <p:spPr>
          <a:xfrm>
            <a:off x="3060847" y="1556115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32" name="Obdélník 31"/>
          <p:cNvSpPr/>
          <p:nvPr/>
        </p:nvSpPr>
        <p:spPr>
          <a:xfrm>
            <a:off x="3816423" y="1556115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33" name="Obdélník 32"/>
          <p:cNvSpPr/>
          <p:nvPr/>
        </p:nvSpPr>
        <p:spPr>
          <a:xfrm>
            <a:off x="4571999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4" name="Obdélník 33"/>
          <p:cNvSpPr/>
          <p:nvPr/>
        </p:nvSpPr>
        <p:spPr>
          <a:xfrm>
            <a:off x="5327575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5" name="Obdélník 34"/>
          <p:cNvSpPr/>
          <p:nvPr/>
        </p:nvSpPr>
        <p:spPr>
          <a:xfrm>
            <a:off x="6083151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36" name="Obdélník 35"/>
          <p:cNvSpPr/>
          <p:nvPr/>
        </p:nvSpPr>
        <p:spPr>
          <a:xfrm>
            <a:off x="6838727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F</a:t>
            </a:r>
            <a:endParaRPr lang="cs-CZ" sz="4000" b="1" dirty="0"/>
          </a:p>
        </p:txBody>
      </p:sp>
      <p:sp>
        <p:nvSpPr>
          <p:cNvPr id="37" name="Obdélník 36"/>
          <p:cNvSpPr/>
          <p:nvPr/>
        </p:nvSpPr>
        <p:spPr>
          <a:xfrm>
            <a:off x="7594303" y="1555438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38" name="Obdélník 37"/>
          <p:cNvSpPr/>
          <p:nvPr/>
        </p:nvSpPr>
        <p:spPr>
          <a:xfrm>
            <a:off x="794119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39" name="Obdélník 38"/>
          <p:cNvSpPr/>
          <p:nvPr/>
        </p:nvSpPr>
        <p:spPr>
          <a:xfrm>
            <a:off x="1549695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40" name="Obdélník 39"/>
          <p:cNvSpPr/>
          <p:nvPr/>
        </p:nvSpPr>
        <p:spPr>
          <a:xfrm>
            <a:off x="2305271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1" name="Obdélník 40"/>
          <p:cNvSpPr/>
          <p:nvPr/>
        </p:nvSpPr>
        <p:spPr>
          <a:xfrm>
            <a:off x="3060847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2" name="Obdélník 41"/>
          <p:cNvSpPr/>
          <p:nvPr/>
        </p:nvSpPr>
        <p:spPr>
          <a:xfrm>
            <a:off x="3816423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43" name="Obdélník 42"/>
          <p:cNvSpPr/>
          <p:nvPr/>
        </p:nvSpPr>
        <p:spPr>
          <a:xfrm>
            <a:off x="4571999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4" name="Obdélník 43"/>
          <p:cNvSpPr/>
          <p:nvPr/>
        </p:nvSpPr>
        <p:spPr>
          <a:xfrm>
            <a:off x="5327575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45" name="Obdélník 44"/>
          <p:cNvSpPr/>
          <p:nvPr/>
        </p:nvSpPr>
        <p:spPr>
          <a:xfrm>
            <a:off x="6083151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46" name="Obdélník 45"/>
          <p:cNvSpPr/>
          <p:nvPr/>
        </p:nvSpPr>
        <p:spPr>
          <a:xfrm>
            <a:off x="6838727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7" name="Obdélník 46"/>
          <p:cNvSpPr/>
          <p:nvPr/>
        </p:nvSpPr>
        <p:spPr>
          <a:xfrm>
            <a:off x="7594303" y="227950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48" name="Obdélník 47"/>
          <p:cNvSpPr/>
          <p:nvPr/>
        </p:nvSpPr>
        <p:spPr>
          <a:xfrm>
            <a:off x="794119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49" name="Obdélník 48"/>
          <p:cNvSpPr/>
          <p:nvPr/>
        </p:nvSpPr>
        <p:spPr>
          <a:xfrm>
            <a:off x="1549695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2305271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1" name="Obdélník 50"/>
          <p:cNvSpPr/>
          <p:nvPr/>
        </p:nvSpPr>
        <p:spPr>
          <a:xfrm>
            <a:off x="3060847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52" name="Obdélník 51"/>
          <p:cNvSpPr/>
          <p:nvPr/>
        </p:nvSpPr>
        <p:spPr>
          <a:xfrm>
            <a:off x="3816423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53" name="Obdélník 52"/>
          <p:cNvSpPr/>
          <p:nvPr/>
        </p:nvSpPr>
        <p:spPr>
          <a:xfrm>
            <a:off x="4571999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4" name="Obdélník 53"/>
          <p:cNvSpPr/>
          <p:nvPr/>
        </p:nvSpPr>
        <p:spPr>
          <a:xfrm>
            <a:off x="5327575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5" name="Obdélník 54"/>
          <p:cNvSpPr/>
          <p:nvPr/>
        </p:nvSpPr>
        <p:spPr>
          <a:xfrm>
            <a:off x="6083151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56" name="Obdélník 55"/>
          <p:cNvSpPr/>
          <p:nvPr/>
        </p:nvSpPr>
        <p:spPr>
          <a:xfrm>
            <a:off x="6838727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Š</a:t>
            </a:r>
            <a:endParaRPr lang="cs-CZ" sz="4000" b="1" dirty="0"/>
          </a:p>
        </p:txBody>
      </p:sp>
      <p:sp>
        <p:nvSpPr>
          <p:cNvPr id="57" name="Obdélník 56"/>
          <p:cNvSpPr/>
          <p:nvPr/>
        </p:nvSpPr>
        <p:spPr>
          <a:xfrm>
            <a:off x="7594303" y="299958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58" name="Obdélník 57"/>
          <p:cNvSpPr/>
          <p:nvPr/>
        </p:nvSpPr>
        <p:spPr>
          <a:xfrm>
            <a:off x="794119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</a:t>
            </a:r>
            <a:endParaRPr lang="cs-CZ" sz="4000" b="1" dirty="0"/>
          </a:p>
        </p:txBody>
      </p:sp>
      <p:sp>
        <p:nvSpPr>
          <p:cNvPr id="59" name="Obdélník 58"/>
          <p:cNvSpPr/>
          <p:nvPr/>
        </p:nvSpPr>
        <p:spPr>
          <a:xfrm>
            <a:off x="1549695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2305271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61" name="Obdélník 60"/>
          <p:cNvSpPr/>
          <p:nvPr/>
        </p:nvSpPr>
        <p:spPr>
          <a:xfrm>
            <a:off x="3060847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2" name="Obdélník 61"/>
          <p:cNvSpPr/>
          <p:nvPr/>
        </p:nvSpPr>
        <p:spPr>
          <a:xfrm>
            <a:off x="3816423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63" name="Obdélník 62"/>
          <p:cNvSpPr/>
          <p:nvPr/>
        </p:nvSpPr>
        <p:spPr>
          <a:xfrm>
            <a:off x="4571999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64" name="Obdélník 63"/>
          <p:cNvSpPr/>
          <p:nvPr/>
        </p:nvSpPr>
        <p:spPr>
          <a:xfrm>
            <a:off x="5327575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Z</a:t>
            </a:r>
            <a:endParaRPr lang="cs-CZ" sz="4000" b="1" dirty="0"/>
          </a:p>
        </p:txBody>
      </p:sp>
      <p:sp>
        <p:nvSpPr>
          <p:cNvPr id="65" name="Obdélník 64"/>
          <p:cNvSpPr/>
          <p:nvPr/>
        </p:nvSpPr>
        <p:spPr>
          <a:xfrm>
            <a:off x="6083151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F</a:t>
            </a:r>
            <a:endParaRPr lang="cs-CZ" sz="4000" b="1" dirty="0"/>
          </a:p>
        </p:txBody>
      </p:sp>
      <p:sp>
        <p:nvSpPr>
          <p:cNvPr id="66" name="Obdélník 65"/>
          <p:cNvSpPr/>
          <p:nvPr/>
        </p:nvSpPr>
        <p:spPr>
          <a:xfrm>
            <a:off x="6838727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Ž</a:t>
            </a:r>
            <a:endParaRPr lang="cs-CZ" sz="4000" b="1" dirty="0"/>
          </a:p>
        </p:txBody>
      </p:sp>
      <p:sp>
        <p:nvSpPr>
          <p:cNvPr id="67" name="Obdélník 66"/>
          <p:cNvSpPr/>
          <p:nvPr/>
        </p:nvSpPr>
        <p:spPr>
          <a:xfrm>
            <a:off x="7594303" y="371966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794119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69" name="Obdélník 68"/>
          <p:cNvSpPr/>
          <p:nvPr/>
        </p:nvSpPr>
        <p:spPr>
          <a:xfrm>
            <a:off x="1549695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70" name="Obdélník 69"/>
          <p:cNvSpPr/>
          <p:nvPr/>
        </p:nvSpPr>
        <p:spPr>
          <a:xfrm>
            <a:off x="2305271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71" name="Obdélník 70"/>
          <p:cNvSpPr/>
          <p:nvPr/>
        </p:nvSpPr>
        <p:spPr>
          <a:xfrm>
            <a:off x="3060847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72" name="Obdélník 71"/>
          <p:cNvSpPr/>
          <p:nvPr/>
        </p:nvSpPr>
        <p:spPr>
          <a:xfrm>
            <a:off x="3816423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73" name="Obdélník 72"/>
          <p:cNvSpPr/>
          <p:nvPr/>
        </p:nvSpPr>
        <p:spPr>
          <a:xfrm>
            <a:off x="4571999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74" name="Obdélník 73"/>
          <p:cNvSpPr/>
          <p:nvPr/>
        </p:nvSpPr>
        <p:spPr>
          <a:xfrm>
            <a:off x="5327575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75" name="Obdélník 74"/>
          <p:cNvSpPr/>
          <p:nvPr/>
        </p:nvSpPr>
        <p:spPr>
          <a:xfrm>
            <a:off x="6083151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76" name="Obdélník 75"/>
          <p:cNvSpPr/>
          <p:nvPr/>
        </p:nvSpPr>
        <p:spPr>
          <a:xfrm>
            <a:off x="6838727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77" name="Obdélník 76"/>
          <p:cNvSpPr/>
          <p:nvPr/>
        </p:nvSpPr>
        <p:spPr>
          <a:xfrm>
            <a:off x="7594303" y="443974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I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794119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79" name="Obdélník 78"/>
          <p:cNvSpPr/>
          <p:nvPr/>
        </p:nvSpPr>
        <p:spPr>
          <a:xfrm>
            <a:off x="1549695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80" name="Obdélník 79"/>
          <p:cNvSpPr/>
          <p:nvPr/>
        </p:nvSpPr>
        <p:spPr>
          <a:xfrm>
            <a:off x="2305271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B</a:t>
            </a:r>
            <a:endParaRPr lang="cs-CZ" sz="4000" b="1" dirty="0"/>
          </a:p>
        </p:txBody>
      </p:sp>
      <p:sp>
        <p:nvSpPr>
          <p:cNvPr id="81" name="Obdélník 80"/>
          <p:cNvSpPr/>
          <p:nvPr/>
        </p:nvSpPr>
        <p:spPr>
          <a:xfrm>
            <a:off x="3060847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2" name="Obdélník 81"/>
          <p:cNvSpPr/>
          <p:nvPr/>
        </p:nvSpPr>
        <p:spPr>
          <a:xfrm>
            <a:off x="3816423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83" name="Obdélník 82"/>
          <p:cNvSpPr/>
          <p:nvPr/>
        </p:nvSpPr>
        <p:spPr>
          <a:xfrm>
            <a:off x="4571999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84" name="Obdélník 83"/>
          <p:cNvSpPr/>
          <p:nvPr/>
        </p:nvSpPr>
        <p:spPr>
          <a:xfrm>
            <a:off x="5327575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85" name="Obdélník 84"/>
          <p:cNvSpPr/>
          <p:nvPr/>
        </p:nvSpPr>
        <p:spPr>
          <a:xfrm>
            <a:off x="6083151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86" name="Obdélník 85"/>
          <p:cNvSpPr/>
          <p:nvPr/>
        </p:nvSpPr>
        <p:spPr>
          <a:xfrm>
            <a:off x="6838727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87" name="Obdélník 86"/>
          <p:cNvSpPr/>
          <p:nvPr/>
        </p:nvSpPr>
        <p:spPr>
          <a:xfrm>
            <a:off x="7594303" y="5159829"/>
            <a:ext cx="75557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smtClean="0"/>
              <a:t>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23342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3816423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CH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4571999" y="836035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5327575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6083151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6838727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28" name="Obdélník 27"/>
          <p:cNvSpPr/>
          <p:nvPr/>
        </p:nvSpPr>
        <p:spPr>
          <a:xfrm>
            <a:off x="794119" y="155679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29" name="Obdélník 28"/>
          <p:cNvSpPr/>
          <p:nvPr/>
        </p:nvSpPr>
        <p:spPr>
          <a:xfrm>
            <a:off x="1549695" y="15594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0" name="Obdélník 29"/>
          <p:cNvSpPr/>
          <p:nvPr/>
        </p:nvSpPr>
        <p:spPr>
          <a:xfrm>
            <a:off x="2305271" y="15594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1" name="Obdélník 30"/>
          <p:cNvSpPr/>
          <p:nvPr/>
        </p:nvSpPr>
        <p:spPr>
          <a:xfrm>
            <a:off x="3060847" y="1556115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41" name="Obdélník 40"/>
          <p:cNvSpPr/>
          <p:nvPr/>
        </p:nvSpPr>
        <p:spPr>
          <a:xfrm>
            <a:off x="3060847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2" name="Obdélník 41"/>
          <p:cNvSpPr/>
          <p:nvPr/>
        </p:nvSpPr>
        <p:spPr>
          <a:xfrm>
            <a:off x="3816423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43" name="Obdélník 42"/>
          <p:cNvSpPr/>
          <p:nvPr/>
        </p:nvSpPr>
        <p:spPr>
          <a:xfrm>
            <a:off x="4571999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4" name="Obdélník 43"/>
          <p:cNvSpPr/>
          <p:nvPr/>
        </p:nvSpPr>
        <p:spPr>
          <a:xfrm>
            <a:off x="5327575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45" name="Obdélník 44"/>
          <p:cNvSpPr/>
          <p:nvPr/>
        </p:nvSpPr>
        <p:spPr>
          <a:xfrm>
            <a:off x="6083151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2305271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1" name="Obdélník 50"/>
          <p:cNvSpPr/>
          <p:nvPr/>
        </p:nvSpPr>
        <p:spPr>
          <a:xfrm>
            <a:off x="3060847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52" name="Obdélník 51"/>
          <p:cNvSpPr/>
          <p:nvPr/>
        </p:nvSpPr>
        <p:spPr>
          <a:xfrm>
            <a:off x="3816423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53" name="Obdélník 52"/>
          <p:cNvSpPr/>
          <p:nvPr/>
        </p:nvSpPr>
        <p:spPr>
          <a:xfrm>
            <a:off x="4571999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4" name="Obdélník 53"/>
          <p:cNvSpPr/>
          <p:nvPr/>
        </p:nvSpPr>
        <p:spPr>
          <a:xfrm>
            <a:off x="5327575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9" name="Obdélník 58"/>
          <p:cNvSpPr/>
          <p:nvPr/>
        </p:nvSpPr>
        <p:spPr>
          <a:xfrm>
            <a:off x="1549695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2305271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61" name="Obdélník 60"/>
          <p:cNvSpPr/>
          <p:nvPr/>
        </p:nvSpPr>
        <p:spPr>
          <a:xfrm>
            <a:off x="3060847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2" name="Obdélník 61"/>
          <p:cNvSpPr/>
          <p:nvPr/>
        </p:nvSpPr>
        <p:spPr>
          <a:xfrm>
            <a:off x="3816423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63" name="Obdélník 62"/>
          <p:cNvSpPr/>
          <p:nvPr/>
        </p:nvSpPr>
        <p:spPr>
          <a:xfrm>
            <a:off x="4571999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794119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69" name="Obdélník 68"/>
          <p:cNvSpPr/>
          <p:nvPr/>
        </p:nvSpPr>
        <p:spPr>
          <a:xfrm>
            <a:off x="1549695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70" name="Obdélník 69"/>
          <p:cNvSpPr/>
          <p:nvPr/>
        </p:nvSpPr>
        <p:spPr>
          <a:xfrm>
            <a:off x="2305271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71" name="Obdélník 70"/>
          <p:cNvSpPr/>
          <p:nvPr/>
        </p:nvSpPr>
        <p:spPr>
          <a:xfrm>
            <a:off x="3060847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72" name="Obdélník 71"/>
          <p:cNvSpPr/>
          <p:nvPr/>
        </p:nvSpPr>
        <p:spPr>
          <a:xfrm>
            <a:off x="3816423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1" name="Obdélník 80"/>
          <p:cNvSpPr/>
          <p:nvPr/>
        </p:nvSpPr>
        <p:spPr>
          <a:xfrm>
            <a:off x="3060847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2" name="Obdélník 81"/>
          <p:cNvSpPr/>
          <p:nvPr/>
        </p:nvSpPr>
        <p:spPr>
          <a:xfrm>
            <a:off x="3816423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83" name="Obdélník 82"/>
          <p:cNvSpPr/>
          <p:nvPr/>
        </p:nvSpPr>
        <p:spPr>
          <a:xfrm>
            <a:off x="4571999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84" name="Obdélník 83"/>
          <p:cNvSpPr/>
          <p:nvPr/>
        </p:nvSpPr>
        <p:spPr>
          <a:xfrm>
            <a:off x="5327575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85" name="Obdélník 84"/>
          <p:cNvSpPr/>
          <p:nvPr/>
        </p:nvSpPr>
        <p:spPr>
          <a:xfrm>
            <a:off x="6083151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86" name="Obdélník 85"/>
          <p:cNvSpPr/>
          <p:nvPr/>
        </p:nvSpPr>
        <p:spPr>
          <a:xfrm>
            <a:off x="6838727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37634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3816423" y="836712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CH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4571999" y="836035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24" name="Obdélník 23"/>
          <p:cNvSpPr/>
          <p:nvPr/>
        </p:nvSpPr>
        <p:spPr>
          <a:xfrm>
            <a:off x="5327575" y="83671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6083151" y="836712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6838727" y="836712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28" name="Obdélník 27"/>
          <p:cNvSpPr/>
          <p:nvPr/>
        </p:nvSpPr>
        <p:spPr>
          <a:xfrm>
            <a:off x="794119" y="1556792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29" name="Obdélník 28"/>
          <p:cNvSpPr/>
          <p:nvPr/>
        </p:nvSpPr>
        <p:spPr>
          <a:xfrm>
            <a:off x="1549695" y="15594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30" name="Obdélník 29"/>
          <p:cNvSpPr/>
          <p:nvPr/>
        </p:nvSpPr>
        <p:spPr>
          <a:xfrm>
            <a:off x="2305271" y="155942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31" name="Obdélník 30"/>
          <p:cNvSpPr/>
          <p:nvPr/>
        </p:nvSpPr>
        <p:spPr>
          <a:xfrm>
            <a:off x="3060847" y="1556115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41" name="Obdélník 40"/>
          <p:cNvSpPr/>
          <p:nvPr/>
        </p:nvSpPr>
        <p:spPr>
          <a:xfrm>
            <a:off x="3060847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42" name="Obdélník 41"/>
          <p:cNvSpPr/>
          <p:nvPr/>
        </p:nvSpPr>
        <p:spPr>
          <a:xfrm>
            <a:off x="3816423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L</a:t>
            </a:r>
            <a:endParaRPr lang="cs-CZ" sz="4000" b="1" dirty="0"/>
          </a:p>
        </p:txBody>
      </p:sp>
      <p:sp>
        <p:nvSpPr>
          <p:cNvPr id="43" name="Obdélník 42"/>
          <p:cNvSpPr/>
          <p:nvPr/>
        </p:nvSpPr>
        <p:spPr>
          <a:xfrm>
            <a:off x="4571999" y="227950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4" name="Obdélník 43"/>
          <p:cNvSpPr/>
          <p:nvPr/>
        </p:nvSpPr>
        <p:spPr>
          <a:xfrm>
            <a:off x="5327575" y="227950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45" name="Obdélník 44"/>
          <p:cNvSpPr/>
          <p:nvPr/>
        </p:nvSpPr>
        <p:spPr>
          <a:xfrm>
            <a:off x="6083151" y="227950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2305271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1" name="Obdélník 50"/>
          <p:cNvSpPr/>
          <p:nvPr/>
        </p:nvSpPr>
        <p:spPr>
          <a:xfrm>
            <a:off x="3060847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52" name="Obdélník 51"/>
          <p:cNvSpPr/>
          <p:nvPr/>
        </p:nvSpPr>
        <p:spPr>
          <a:xfrm>
            <a:off x="3816423" y="299958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Č</a:t>
            </a:r>
            <a:endParaRPr lang="cs-CZ" sz="4000" b="1" dirty="0"/>
          </a:p>
        </p:txBody>
      </p:sp>
      <p:sp>
        <p:nvSpPr>
          <p:cNvPr id="53" name="Obdélník 52"/>
          <p:cNvSpPr/>
          <p:nvPr/>
        </p:nvSpPr>
        <p:spPr>
          <a:xfrm>
            <a:off x="4571999" y="299958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54" name="Obdélník 53"/>
          <p:cNvSpPr/>
          <p:nvPr/>
        </p:nvSpPr>
        <p:spPr>
          <a:xfrm>
            <a:off x="5327575" y="299958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9" name="Obdélník 58"/>
          <p:cNvSpPr/>
          <p:nvPr/>
        </p:nvSpPr>
        <p:spPr>
          <a:xfrm>
            <a:off x="1549695" y="371966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2305271" y="371966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Ý</a:t>
            </a:r>
            <a:endParaRPr lang="cs-CZ" sz="4000" b="1" dirty="0"/>
          </a:p>
        </p:txBody>
      </p:sp>
      <p:sp>
        <p:nvSpPr>
          <p:cNvPr id="61" name="Obdélník 60"/>
          <p:cNvSpPr/>
          <p:nvPr/>
        </p:nvSpPr>
        <p:spPr>
          <a:xfrm>
            <a:off x="3060847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2" name="Obdélník 61"/>
          <p:cNvSpPr/>
          <p:nvPr/>
        </p:nvSpPr>
        <p:spPr>
          <a:xfrm>
            <a:off x="3816423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63" name="Obdélník 62"/>
          <p:cNvSpPr/>
          <p:nvPr/>
        </p:nvSpPr>
        <p:spPr>
          <a:xfrm>
            <a:off x="4571999" y="371966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68" name="Obdélník 67"/>
          <p:cNvSpPr/>
          <p:nvPr/>
        </p:nvSpPr>
        <p:spPr>
          <a:xfrm>
            <a:off x="794119" y="443974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</a:t>
            </a:r>
            <a:endParaRPr lang="cs-CZ" sz="4000" b="1" dirty="0"/>
          </a:p>
        </p:txBody>
      </p:sp>
      <p:sp>
        <p:nvSpPr>
          <p:cNvPr id="69" name="Obdélník 68"/>
          <p:cNvSpPr/>
          <p:nvPr/>
        </p:nvSpPr>
        <p:spPr>
          <a:xfrm>
            <a:off x="1549695" y="443974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70" name="Obdélník 69"/>
          <p:cNvSpPr/>
          <p:nvPr/>
        </p:nvSpPr>
        <p:spPr>
          <a:xfrm>
            <a:off x="2305271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71" name="Obdélník 70"/>
          <p:cNvSpPr/>
          <p:nvPr/>
        </p:nvSpPr>
        <p:spPr>
          <a:xfrm>
            <a:off x="3060847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72" name="Obdélník 71"/>
          <p:cNvSpPr/>
          <p:nvPr/>
        </p:nvSpPr>
        <p:spPr>
          <a:xfrm>
            <a:off x="3816423" y="443974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1" name="Obdélník 80"/>
          <p:cNvSpPr/>
          <p:nvPr/>
        </p:nvSpPr>
        <p:spPr>
          <a:xfrm>
            <a:off x="3060847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  <p:sp>
        <p:nvSpPr>
          <p:cNvPr id="82" name="Obdélník 81"/>
          <p:cNvSpPr/>
          <p:nvPr/>
        </p:nvSpPr>
        <p:spPr>
          <a:xfrm>
            <a:off x="3816423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83" name="Obdélník 82"/>
          <p:cNvSpPr/>
          <p:nvPr/>
        </p:nvSpPr>
        <p:spPr>
          <a:xfrm>
            <a:off x="4571999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84" name="Obdélník 83"/>
          <p:cNvSpPr/>
          <p:nvPr/>
        </p:nvSpPr>
        <p:spPr>
          <a:xfrm>
            <a:off x="5327575" y="5159829"/>
            <a:ext cx="755576" cy="720080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85" name="Obdélník 84"/>
          <p:cNvSpPr/>
          <p:nvPr/>
        </p:nvSpPr>
        <p:spPr>
          <a:xfrm>
            <a:off x="6083151" y="515982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86" name="Obdélník 85"/>
          <p:cNvSpPr/>
          <p:nvPr/>
        </p:nvSpPr>
        <p:spPr>
          <a:xfrm>
            <a:off x="6838727" y="5159829"/>
            <a:ext cx="755576" cy="720080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6083150" y="836035"/>
            <a:ext cx="1511153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816424" y="832721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2305271" y="1552801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5327576" y="2279509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4571998" y="3002903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1549695" y="3710876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794119" y="4434270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6083150" y="5156515"/>
            <a:ext cx="1511152" cy="72339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657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404664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Zdroje</a:t>
            </a:r>
            <a:endParaRPr lang="cs-CZ" sz="9600" b="1" cap="all" dirty="0">
              <a:ln w="9000" cmpd="sng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1844824"/>
            <a:ext cx="3312368" cy="1198984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zhartamy.wz.cz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168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250</Words>
  <Application>Microsoft Office PowerPoint</Application>
  <PresentationFormat>Předvádění na obrazovce (4:3)</PresentationFormat>
  <Paragraphs>225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Osmisměrka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</cp:revision>
  <dcterms:created xsi:type="dcterms:W3CDTF">2011-09-01T20:14:21Z</dcterms:created>
  <dcterms:modified xsi:type="dcterms:W3CDTF">2011-09-01T20:56:01Z</dcterms:modified>
</cp:coreProperties>
</file>