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31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23.1.2014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77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jpeg"/><Relationship Id="rId5" Type="http://schemas.openxmlformats.org/officeDocument/2006/relationships/image" Target="../media/image1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404664"/>
            <a:ext cx="8208912" cy="5760640"/>
          </a:xfrm>
        </p:spPr>
        <p:txBody>
          <a:bodyPr>
            <a:noAutofit/>
          </a:bodyPr>
          <a:lstStyle/>
          <a:p>
            <a:pPr fontAlgn="t">
              <a:buNone/>
            </a:pPr>
            <a:endParaRPr lang="cs-CZ" sz="2000" dirty="0" smtClean="0"/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III/2 Inovace a zkvalitnění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výuky prostřednictvím ICT.</a:t>
            </a:r>
          </a:p>
          <a:p>
            <a:pPr marL="0" indent="0"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VY_32_INOVACE_ČS.4.23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11.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9. 2013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4.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Vlastivěda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80920" cy="5688632"/>
          </a:xfrm>
        </p:spPr>
        <p:txBody>
          <a:bodyPr>
            <a:noAutofit/>
          </a:bodyPr>
          <a:lstStyle/>
          <a:p>
            <a:pPr lvl="0" fontAlgn="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	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Keltové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oppidum,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Germáni,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fontAlgn="t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Slované, stěhování národů</a:t>
            </a:r>
          </a:p>
          <a:p>
            <a:pPr lvl="0" fontAlgn="t"/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Prezentace slouží k výuce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 zápisu do sešitu. 		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 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k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získávání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nových vědomostí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s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využitím interaktivní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tabule</a:t>
            </a: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Očekávaný 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výstup: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 poznávají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způsob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života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práce předků na našem území</a:t>
            </a:r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PŘÍCHOD SLOVANŮ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První pojmenovaní obyvatelé na našem            území -  </a:t>
            </a:r>
            <a:r>
              <a:rPr lang="cs-CZ" b="1" dirty="0" smtClean="0">
                <a:solidFill>
                  <a:srgbClr val="00B050"/>
                </a:solidFill>
              </a:rPr>
              <a:t>KELTOVÉ</a:t>
            </a:r>
          </a:p>
          <a:p>
            <a:r>
              <a:rPr lang="cs-CZ" dirty="0" smtClean="0"/>
              <a:t>zdatní  řemeslníci a obchodníci</a:t>
            </a:r>
          </a:p>
          <a:p>
            <a:r>
              <a:rPr lang="cs-CZ" dirty="0" smtClean="0"/>
              <a:t>opracovávání kovů</a:t>
            </a:r>
          </a:p>
          <a:p>
            <a:r>
              <a:rPr lang="cs-CZ" dirty="0" smtClean="0"/>
              <a:t>hrnčířský kruh</a:t>
            </a:r>
          </a:p>
          <a:p>
            <a:r>
              <a:rPr lang="cs-CZ" dirty="0" smtClean="0"/>
              <a:t>výroba skla</a:t>
            </a:r>
          </a:p>
          <a:p>
            <a:r>
              <a:rPr lang="cs-CZ" dirty="0" smtClean="0"/>
              <a:t>stříbrné mince –</a:t>
            </a:r>
            <a:r>
              <a:rPr lang="cs-CZ" b="1" dirty="0" smtClean="0"/>
              <a:t> duhovky</a:t>
            </a:r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5760640"/>
          </a:xfrm>
        </p:spPr>
        <p:txBody>
          <a:bodyPr/>
          <a:lstStyle/>
          <a:p>
            <a:r>
              <a:rPr lang="cs-CZ" dirty="0" smtClean="0"/>
              <a:t> opevněná sídliště – </a:t>
            </a:r>
            <a:r>
              <a:rPr lang="cs-CZ" b="1" dirty="0" smtClean="0"/>
              <a:t>oppida</a:t>
            </a:r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dirty="0" smtClean="0"/>
              <a:t>např. </a:t>
            </a:r>
            <a:r>
              <a:rPr lang="cs-CZ" dirty="0" err="1" smtClean="0"/>
              <a:t>Třísov</a:t>
            </a:r>
            <a:r>
              <a:rPr lang="cs-CZ" dirty="0" smtClean="0"/>
              <a:t> u Českého Krumlova</a:t>
            </a:r>
            <a:endParaRPr lang="cs-CZ" b="1" dirty="0" smtClean="0"/>
          </a:p>
          <a:p>
            <a:pPr>
              <a:buNone/>
            </a:pPr>
            <a:r>
              <a:rPr lang="cs-CZ" i="1" dirty="0" smtClean="0">
                <a:solidFill>
                  <a:srgbClr val="3333FF"/>
                </a:solidFill>
              </a:rPr>
              <a:t>Pokus se najít na mapě</a:t>
            </a:r>
          </a:p>
        </p:txBody>
      </p:sp>
      <p:pic>
        <p:nvPicPr>
          <p:cNvPr id="20485" name="Picture 5" descr="C:\Documents and Settings\Šafář\Plocha\ruzne\zajímavosti\mapy.jpg"/>
          <p:cNvPicPr>
            <a:picLocks noChangeAspect="1" noChangeArrowheads="1"/>
          </p:cNvPicPr>
          <p:nvPr/>
        </p:nvPicPr>
        <p:blipFill>
          <a:blip r:embed="rId2" cstate="print"/>
          <a:srcRect t="13303" r="33471"/>
          <a:stretch>
            <a:fillRect/>
          </a:stretch>
        </p:blipFill>
        <p:spPr bwMode="auto">
          <a:xfrm>
            <a:off x="467544" y="2600750"/>
            <a:ext cx="8085609" cy="3988665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Keltské kmeny vytlačili ze střední Evropy              </a:t>
            </a:r>
            <a:r>
              <a:rPr lang="cs-CZ" b="1" dirty="0" smtClean="0">
                <a:solidFill>
                  <a:srgbClr val="00B050"/>
                </a:solidFill>
              </a:rPr>
              <a:t>GERMÁNI</a:t>
            </a: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žili v malých nezávislých osadách</a:t>
            </a:r>
          </a:p>
          <a:p>
            <a:r>
              <a:rPr lang="cs-CZ" dirty="0" smtClean="0"/>
              <a:t>pastevci, rolníci</a:t>
            </a:r>
          </a:p>
          <a:p>
            <a:r>
              <a:rPr lang="cs-CZ" dirty="0" smtClean="0"/>
              <a:t>nejmocnější germánský kmen na našem  území - </a:t>
            </a:r>
            <a:r>
              <a:rPr lang="cs-CZ" b="1" dirty="0" smtClean="0"/>
              <a:t>Markomané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</a:t>
            </a:r>
            <a:endParaRPr lang="cs-CZ" i="1" dirty="0" smtClean="0"/>
          </a:p>
          <a:p>
            <a:endParaRPr lang="cs-CZ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STĚHOVÁNÍ NÁRODŮ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4525963"/>
          </a:xfrm>
        </p:spPr>
        <p:txBody>
          <a:bodyPr/>
          <a:lstStyle/>
          <a:p>
            <a:r>
              <a:rPr lang="cs-CZ" dirty="0" smtClean="0"/>
              <a:t>přesun germánských a slovanských kmenů ze severní a východní Evropy na západ a jih            vyvolaný pohybem Hunů z Asie na západ</a:t>
            </a:r>
          </a:p>
          <a:p>
            <a:r>
              <a:rPr lang="cs-CZ" dirty="0" smtClean="0"/>
              <a:t>ve 4. až 6. století</a:t>
            </a:r>
          </a:p>
          <a:p>
            <a:r>
              <a:rPr lang="cs-CZ" dirty="0" smtClean="0"/>
              <a:t>Hunové před sebou tlačí</a:t>
            </a:r>
            <a:r>
              <a:rPr lang="cs-CZ" b="1" dirty="0" smtClean="0"/>
              <a:t> Slovany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SLOVANÉ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Osady se rozkládaly v nížinách, v blízkosti vodních toků</a:t>
            </a:r>
          </a:p>
          <a:p>
            <a:endParaRPr lang="cs-CZ" dirty="0"/>
          </a:p>
          <a:p>
            <a:r>
              <a:rPr lang="cs-CZ" dirty="0" smtClean="0"/>
              <a:t>Žili v </a:t>
            </a:r>
            <a:r>
              <a:rPr lang="cs-CZ" b="1" dirty="0" smtClean="0"/>
              <a:t>podzemnicích </a:t>
            </a:r>
            <a:r>
              <a:rPr lang="cs-CZ" dirty="0" smtClean="0"/>
              <a:t> s pecí v rohu</a:t>
            </a:r>
          </a:p>
          <a:p>
            <a:endParaRPr lang="cs-CZ" dirty="0" smtClean="0"/>
          </a:p>
          <a:p>
            <a:r>
              <a:rPr lang="cs-CZ" dirty="0" smtClean="0"/>
              <a:t>Později </a:t>
            </a:r>
            <a:r>
              <a:rPr lang="cs-CZ" smtClean="0"/>
              <a:t>budovali opevněná </a:t>
            </a:r>
            <a:r>
              <a:rPr lang="cs-CZ" dirty="0" smtClean="0"/>
              <a:t>hradiště</a:t>
            </a:r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400" smtClean="0"/>
              <a:t>  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755576" y="1340768"/>
            <a:ext cx="74705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  <a:endParaRPr lang="cs-CZ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159</Words>
  <Application>Microsoft Office PowerPoint</Application>
  <PresentationFormat>Předvádění na obrazovce (4:3)</PresentationFormat>
  <Paragraphs>63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PŘÍCHOD SLOVANŮ</vt:lpstr>
      <vt:lpstr>Prezentace aplikace PowerPoint</vt:lpstr>
      <vt:lpstr>Prezentace aplikace PowerPoint</vt:lpstr>
      <vt:lpstr>STĚHOVÁNÍ NÁRODŮ</vt:lpstr>
      <vt:lpstr>SLOVANÉ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38</cp:revision>
  <dcterms:modified xsi:type="dcterms:W3CDTF">2014-01-23T18:09:22Z</dcterms:modified>
</cp:coreProperties>
</file>