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id" ContentType="audio/unknown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82" r:id="rId3"/>
    <p:sldId id="283" r:id="rId4"/>
    <p:sldId id="284" r:id="rId5"/>
    <p:sldId id="285" r:id="rId6"/>
    <p:sldId id="286" r:id="rId7"/>
    <p:sldId id="287" r:id="rId8"/>
    <p:sldId id="260" r:id="rId9"/>
    <p:sldId id="276" r:id="rId10"/>
    <p:sldId id="263" r:id="rId11"/>
    <p:sldId id="280" r:id="rId12"/>
    <p:sldId id="266" r:id="rId13"/>
    <p:sldId id="277" r:id="rId14"/>
    <p:sldId id="267" r:id="rId15"/>
    <p:sldId id="278" r:id="rId16"/>
    <p:sldId id="281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100" d="100"/>
          <a:sy n="100" d="100"/>
        </p:scale>
        <p:origin x="-516" y="9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gif"/><Relationship Id="rId2" Type="http://schemas.openxmlformats.org/officeDocument/2006/relationships/audio" Target="../media/media1.mid"/><Relationship Id="rId1" Type="http://schemas.microsoft.com/office/2007/relationships/media" Target="../media/media1.mid"/><Relationship Id="rId6" Type="http://schemas.openxmlformats.org/officeDocument/2006/relationships/image" Target="../media/image3.gif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youtu.be/DeFCulXRnSE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youtu.be/vTOUuhAxR8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youtu.be/VhVV17uxdT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youtu.be/M0RB7a-ZLB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youtu.be/kKXcgqpBj1o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youtu.be/u0CH5o_by7A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youtu.be/dN9_Vuki13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youtu.be/nZocqnfQa6E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provolnechvile.blog.cz/0710/animace-i-normalni-noty-hudebni-klice-atd-proste-hudb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Má oblíbená píseň</a:t>
            </a:r>
            <a:endParaRPr lang="cs-CZ" dirty="0"/>
          </a:p>
        </p:txBody>
      </p:sp>
      <p:pic>
        <p:nvPicPr>
          <p:cNvPr id="5" name="Zástupný symbol pro obsah 4" descr="22.gif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 rot="10800000" flipH="1" flipV="1">
            <a:off x="14725128" y="3861048"/>
            <a:ext cx="1027846" cy="1951565"/>
          </a:xfrm>
        </p:spPr>
      </p:pic>
      <p:pic>
        <p:nvPicPr>
          <p:cNvPr id="1026" name="Picture 2" descr="C:\Users\Zdenka\Desktop\Mus01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492896"/>
            <a:ext cx="5609319" cy="2016224"/>
          </a:xfrm>
          <a:prstGeom prst="rect">
            <a:avLst/>
          </a:prstGeom>
          <a:noFill/>
        </p:spPr>
      </p:pic>
      <p:pic>
        <p:nvPicPr>
          <p:cNvPr id="7" name="Obrázek 6" descr="hudba6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11165185" flipH="1" flipV="1">
            <a:off x="4456153" y="4322854"/>
            <a:ext cx="633323" cy="1437761"/>
          </a:xfrm>
          <a:prstGeom prst="rect">
            <a:avLst/>
          </a:prstGeom>
        </p:spPr>
      </p:pic>
      <p:pic>
        <p:nvPicPr>
          <p:cNvPr id="9" name="Obrázek 8" descr="hudba7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flipH="1">
            <a:off x="6588224" y="2132856"/>
            <a:ext cx="646954" cy="978024"/>
          </a:xfrm>
          <a:prstGeom prst="rect">
            <a:avLst/>
          </a:prstGeom>
        </p:spPr>
      </p:pic>
      <p:pic>
        <p:nvPicPr>
          <p:cNvPr id="3" name="MS900082211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27584" y="548680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585 -0.70139 C -0.47274 -0.7125 -0.51371 -0.71273 -0.52691 -0.7074 C -0.61111 -0.67801 -0.65347 -0.42407 -0.6092 -0.20139 C -0.63177 -0.31458 -0.69705 -0.40949 -0.73784 -0.39514 C -0.78125 -0.37986 -0.80034 -0.25278 -0.7783 -0.14166 C -0.78941 -0.19791 -0.82205 -0.24745 -0.84392 -0.23981 C -0.86527 -0.23217 -0.87621 -0.16852 -0.86475 -0.11065 C -0.87048 -0.13981 -0.88646 -0.16365 -0.89739 -0.15972 C -0.90833 -0.15555 -0.91354 -0.12315 -0.90816 -0.09583 C -0.91093 -0.11018 -0.91927 -0.12268 -0.92448 -0.12083 C -0.92725 -0.11967 -0.93264 -0.10254 -0.92951 -0.08842 C -0.93125 -0.09537 -0.93541 -0.10162 -0.93836 -0.10069 C -0.93871 -0.10278 -0.94253 -0.09143 -0.94097 -0.08426 C -0.94184 -0.08842 -0.94253 -0.09143 -0.94496 -0.09051 C -0.94479 -0.08865 -0.94739 -0.08565 -0.94635 -0.0824 C -0.94722 -0.08449 -0.94705 -0.08588 -0.94774 -0.0875 C -0.95052 -0.0868 -0.95017 -0.08495 -0.94982 -0.0831 C -0.95243 -0.08217 -0.95312 -0.08356 -0.95347 -0.08541 C -0.95555 -0.08449 -0.95538 -0.08287 -0.95521 -0.08125 " pathEditMode="relative" rAng="-885390" ptsTypes="ffffffffffffffffff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00" y="29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3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Já mám koně</a:t>
            </a:r>
            <a:endParaRPr lang="cs-CZ" dirty="0"/>
          </a:p>
        </p:txBody>
      </p:sp>
      <p:pic>
        <p:nvPicPr>
          <p:cNvPr id="5" name="Zástupný symbol pro obsah 4">
            <a:hlinkClick r:id="rId2"/>
          </p:cNvPr>
          <p:cNvPicPr>
            <a:picLocks noGrp="1"/>
          </p:cNvPicPr>
          <p:nvPr>
            <p:ph idx="1"/>
          </p:nvPr>
        </p:nvPicPr>
        <p:blipFill rotWithShape="1">
          <a:blip r:embed="rId3"/>
          <a:srcRect l="19625" t="35497" r="45204" b="18221"/>
          <a:stretch/>
        </p:blipFill>
        <p:spPr bwMode="auto">
          <a:xfrm>
            <a:off x="2283924" y="2170371"/>
            <a:ext cx="4576152" cy="338562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RENÉ</a:t>
            </a:r>
            <a:endParaRPr lang="cs-CZ" sz="5400" b="1" dirty="0"/>
          </a:p>
        </p:txBody>
      </p:sp>
      <p:pic>
        <p:nvPicPr>
          <p:cNvPr id="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5122" name="Picture 2" descr="C:\Users\Zdenka\Desktop\DUM\spolužáci, barvy, části obličeje\rené1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1234177"/>
            <a:ext cx="3168351" cy="56238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Holka modrooká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 algn="ctr">
              <a:buNone/>
            </a:pPr>
            <a:endParaRPr lang="cs-CZ" dirty="0"/>
          </a:p>
        </p:txBody>
      </p:sp>
      <p:pic>
        <p:nvPicPr>
          <p:cNvPr id="6" name="Obrázek 5">
            <a:hlinkClick r:id="rId2"/>
          </p:cNvPr>
          <p:cNvPicPr/>
          <p:nvPr/>
        </p:nvPicPr>
        <p:blipFill rotWithShape="1">
          <a:blip r:embed="rId3"/>
          <a:srcRect l="19956" t="35693" r="45204" b="18025"/>
          <a:stretch/>
        </p:blipFill>
        <p:spPr bwMode="auto">
          <a:xfrm>
            <a:off x="1763688" y="1856259"/>
            <a:ext cx="5688632" cy="410445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DIANA</a:t>
            </a:r>
            <a:endParaRPr lang="cs-CZ" sz="5400" b="1" dirty="0"/>
          </a:p>
        </p:txBody>
      </p:sp>
      <p:pic>
        <p:nvPicPr>
          <p:cNvPr id="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7170" name="Picture 2" descr="C:\Users\Zdenka\Desktop\DUM\spolužáci, barvy, části obličeje\diana1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1234175"/>
            <a:ext cx="3168352" cy="5623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Travička zelená</a:t>
            </a:r>
            <a:endParaRPr lang="cs-CZ" dirty="0"/>
          </a:p>
        </p:txBody>
      </p:sp>
      <p:pic>
        <p:nvPicPr>
          <p:cNvPr id="5" name="Zástupný symbol pro obsah 4">
            <a:hlinkClick r:id="rId2"/>
          </p:cNvPr>
          <p:cNvPicPr>
            <a:picLocks noGrp="1"/>
          </p:cNvPicPr>
          <p:nvPr>
            <p:ph idx="1"/>
          </p:nvPr>
        </p:nvPicPr>
        <p:blipFill rotWithShape="1">
          <a:blip r:embed="rId3"/>
          <a:srcRect l="20287" t="36477" r="45423" b="18221"/>
          <a:stretch/>
        </p:blipFill>
        <p:spPr bwMode="auto">
          <a:xfrm>
            <a:off x="2339752" y="2060848"/>
            <a:ext cx="4461523" cy="33139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DENIS</a:t>
            </a:r>
            <a:endParaRPr lang="cs-CZ" sz="5400" b="1" dirty="0"/>
          </a:p>
        </p:txBody>
      </p:sp>
      <p:pic>
        <p:nvPicPr>
          <p:cNvPr id="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3074" name="Picture 2" descr="C:\Users\Zdenka\Desktop\DUM\spolužáci, barvy, části obličeje\denis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31636" y="1600200"/>
            <a:ext cx="3680728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Já do lesa nepojedu</a:t>
            </a:r>
            <a:endParaRPr lang="cs-CZ" dirty="0"/>
          </a:p>
        </p:txBody>
      </p:sp>
      <p:pic>
        <p:nvPicPr>
          <p:cNvPr id="5" name="Zástupný symbol pro obsah 4">
            <a:hlinkClick r:id="rId2"/>
          </p:cNvPr>
          <p:cNvPicPr>
            <a:picLocks noGrp="1"/>
          </p:cNvPicPr>
          <p:nvPr>
            <p:ph idx="1"/>
          </p:nvPr>
        </p:nvPicPr>
        <p:blipFill rotWithShape="1">
          <a:blip r:embed="rId3"/>
          <a:srcRect l="20176" t="35889" r="45535" b="18809"/>
          <a:stretch/>
        </p:blipFill>
        <p:spPr bwMode="auto">
          <a:xfrm>
            <a:off x="2341303" y="2206215"/>
            <a:ext cx="4461393" cy="33139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TOMÁŠ</a:t>
            </a:r>
            <a:endParaRPr lang="cs-CZ" sz="5400" b="1" dirty="0"/>
          </a:p>
        </p:txBody>
      </p:sp>
      <p:pic>
        <p:nvPicPr>
          <p:cNvPr id="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8194" name="Picture 2" descr="C:\Users\Zdenka\Desktop\DUM\spolužáci, barvy, části obličeje\tomáš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600200"/>
            <a:ext cx="3172447" cy="52317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Červený šátečku</a:t>
            </a:r>
            <a:endParaRPr lang="cs-CZ" dirty="0"/>
          </a:p>
        </p:txBody>
      </p:sp>
      <p:pic>
        <p:nvPicPr>
          <p:cNvPr id="5" name="Zástupný symbol pro obsah 4">
            <a:hlinkClick r:id="rId2"/>
          </p:cNvPr>
          <p:cNvPicPr>
            <a:picLocks noGrp="1"/>
          </p:cNvPicPr>
          <p:nvPr>
            <p:ph idx="1"/>
          </p:nvPr>
        </p:nvPicPr>
        <p:blipFill rotWithShape="1">
          <a:blip r:embed="rId3"/>
          <a:srcRect l="20286" t="35889" r="45204" b="18809"/>
          <a:stretch/>
        </p:blipFill>
        <p:spPr bwMode="auto">
          <a:xfrm>
            <a:off x="2326926" y="2206215"/>
            <a:ext cx="4490148" cy="33139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FILIP</a:t>
            </a:r>
            <a:endParaRPr lang="cs-CZ" sz="5400" b="1" dirty="0"/>
          </a:p>
        </p:txBody>
      </p:sp>
      <p:pic>
        <p:nvPicPr>
          <p:cNvPr id="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6146" name="Picture 2" descr="C:\Users\Zdenka\Desktop\DUM\spolužáci, barvy, části obličeje\filip1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234174"/>
            <a:ext cx="3168352" cy="5623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Pásla ovečky</a:t>
            </a:r>
            <a:endParaRPr lang="cs-CZ" dirty="0"/>
          </a:p>
        </p:txBody>
      </p:sp>
      <p:pic>
        <p:nvPicPr>
          <p:cNvPr id="5" name="Zástupný symbol pro obsah 4">
            <a:hlinkClick r:id="rId2"/>
          </p:cNvPr>
          <p:cNvPicPr>
            <a:picLocks noGrp="1"/>
          </p:cNvPicPr>
          <p:nvPr>
            <p:ph idx="1"/>
          </p:nvPr>
        </p:nvPicPr>
        <p:blipFill rotWithShape="1">
          <a:blip r:embed="rId3"/>
          <a:srcRect l="20176" t="36477" r="45204" b="18417"/>
          <a:stretch/>
        </p:blipFill>
        <p:spPr bwMode="auto">
          <a:xfrm>
            <a:off x="2319770" y="2213384"/>
            <a:ext cx="4504460" cy="329959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ONDRA</a:t>
            </a:r>
            <a:endParaRPr lang="cs-CZ" sz="5400" b="1" dirty="0"/>
          </a:p>
        </p:txBody>
      </p:sp>
      <p:pic>
        <p:nvPicPr>
          <p:cNvPr id="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4098" name="Picture 2" descr="C:\Users\Zdenka\Desktop\DUM\spolužáci, barvy, části obličeje\ondra1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07308" y="1268760"/>
            <a:ext cx="3148868" cy="5589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Poštovský</a:t>
            </a:r>
            <a:r>
              <a:rPr lang="cs-CZ" dirty="0" smtClean="0"/>
              <a:t> panáček</a:t>
            </a:r>
            <a:endParaRPr lang="cs-CZ" dirty="0"/>
          </a:p>
        </p:txBody>
      </p:sp>
      <p:pic>
        <p:nvPicPr>
          <p:cNvPr id="5" name="Zástupný symbol pro obsah 4">
            <a:hlinkClick r:id="rId2"/>
          </p:cNvPr>
          <p:cNvPicPr>
            <a:picLocks noGrp="1"/>
          </p:cNvPicPr>
          <p:nvPr>
            <p:ph idx="1"/>
          </p:nvPr>
        </p:nvPicPr>
        <p:blipFill rotWithShape="1">
          <a:blip r:embed="rId3"/>
          <a:srcRect l="19514" t="36085" r="45205" b="18613"/>
          <a:stretch/>
        </p:blipFill>
        <p:spPr bwMode="auto">
          <a:xfrm>
            <a:off x="2276768" y="2206215"/>
            <a:ext cx="4590464" cy="33139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MICHAL</a:t>
            </a:r>
            <a:endParaRPr lang="cs-CZ" sz="5400" b="1" dirty="0"/>
          </a:p>
        </p:txBody>
      </p:sp>
      <p:pic>
        <p:nvPicPr>
          <p:cNvPr id="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2051" name="Picture 3" descr="C:\Users\Zdenka\Desktop\DUM\spolužáci, barvy, části obličeje\michal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60461" y="1600200"/>
            <a:ext cx="4023078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Ach, synku, </a:t>
            </a:r>
            <a:r>
              <a:rPr lang="cs-CZ" dirty="0" err="1" smtClean="0"/>
              <a:t>synku</a:t>
            </a:r>
            <a:endParaRPr lang="cs-CZ" dirty="0"/>
          </a:p>
        </p:txBody>
      </p:sp>
      <p:pic>
        <p:nvPicPr>
          <p:cNvPr id="5" name="Zástupný symbol pro obsah 4">
            <a:hlinkClick r:id="rId2"/>
          </p:cNvPr>
          <p:cNvPicPr>
            <a:picLocks noGrp="1"/>
          </p:cNvPicPr>
          <p:nvPr>
            <p:ph idx="1"/>
          </p:nvPr>
        </p:nvPicPr>
        <p:blipFill rotWithShape="1">
          <a:blip r:embed="rId3"/>
          <a:srcRect l="19846" t="35889" r="45314" b="18809"/>
          <a:stretch/>
        </p:blipFill>
        <p:spPr bwMode="auto">
          <a:xfrm>
            <a:off x="2305457" y="2206215"/>
            <a:ext cx="4533085" cy="33139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http://provolnechvile.blog.cz/0710/animace-i-normalni-noty-hudebni-klice-atd-proste-hudba</a:t>
            </a:r>
            <a:endParaRPr lang="cs-CZ" sz="2400" dirty="0" smtClean="0"/>
          </a:p>
          <a:p>
            <a:r>
              <a:rPr lang="pl-PL" sz="2400" dirty="0"/>
              <a:t>http://youtube.zex.cz/index.php?id=ukaz&amp;co=hi0m9YhNVEM&amp;title=Ach synku synku </a:t>
            </a:r>
            <a:r>
              <a:rPr lang="pl-PL" sz="2400" dirty="0" smtClean="0"/>
              <a:t>karaoke</a:t>
            </a:r>
          </a:p>
          <a:p>
            <a:r>
              <a:rPr lang="pl-PL" sz="2400" smtClean="0"/>
              <a:t>foto: archiv autora</a:t>
            </a:r>
            <a:endParaRPr lang="pl-PL" sz="2400" dirty="0" smtClean="0"/>
          </a:p>
          <a:p>
            <a:endParaRPr lang="pl-PL" sz="2400" dirty="0"/>
          </a:p>
          <a:p>
            <a:r>
              <a:rPr lang="cs-CZ" sz="2400" dirty="0" smtClean="0"/>
              <a:t>Zpracovala: Mgr. </a:t>
            </a:r>
            <a:r>
              <a:rPr lang="cs-CZ" sz="2400" dirty="0" err="1" smtClean="0"/>
              <a:t>Galgaňáková</a:t>
            </a:r>
            <a:r>
              <a:rPr lang="cs-CZ" sz="2400" dirty="0" smtClean="0"/>
              <a:t> Zdeňka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53</Words>
  <Application>Microsoft Office PowerPoint</Application>
  <PresentationFormat>Předvádění na obrazovce (4:3)</PresentationFormat>
  <Paragraphs>22</Paragraphs>
  <Slides>17</Slides>
  <Notes>0</Notes>
  <HiddenSlides>0</HiddenSlides>
  <MMClips>8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Má oblíbená píseň</vt:lpstr>
      <vt:lpstr>Já mám koně</vt:lpstr>
      <vt:lpstr>RENÉ</vt:lpstr>
      <vt:lpstr>Holka modrooká</vt:lpstr>
      <vt:lpstr>DIANA</vt:lpstr>
      <vt:lpstr>Travička zelená</vt:lpstr>
      <vt:lpstr>DENIS</vt:lpstr>
      <vt:lpstr>Já do lesa nepojedu</vt:lpstr>
      <vt:lpstr>TOMÁŠ</vt:lpstr>
      <vt:lpstr>Červený šátečku</vt:lpstr>
      <vt:lpstr>FILIP</vt:lpstr>
      <vt:lpstr>Pásla ovečky</vt:lpstr>
      <vt:lpstr>ONDRA</vt:lpstr>
      <vt:lpstr>Poštovský panáček</vt:lpstr>
      <vt:lpstr>MICHAL</vt:lpstr>
      <vt:lpstr>Ach, synku, synku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Má oblíbená píseň</dc:title>
  <dc:creator>Zdenka</dc:creator>
  <cp:lastModifiedBy>pc</cp:lastModifiedBy>
  <cp:revision>40</cp:revision>
  <dcterms:created xsi:type="dcterms:W3CDTF">2012-01-14T17:21:39Z</dcterms:created>
  <dcterms:modified xsi:type="dcterms:W3CDTF">2012-03-24T18:39:36Z</dcterms:modified>
</cp:coreProperties>
</file>