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3" r:id="rId8"/>
    <p:sldId id="261" r:id="rId9"/>
    <p:sldId id="262" r:id="rId10"/>
    <p:sldId id="264" r:id="rId11"/>
    <p:sldId id="265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7CD7F"/>
    <a:srgbClr val="99CC00"/>
    <a:srgbClr val="33CC33"/>
    <a:srgbClr val="99FF99"/>
    <a:srgbClr val="CCFF66"/>
    <a:srgbClr val="CC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4B080E-FF97-4416-AC5D-37469A7CB9E1}" type="doc">
      <dgm:prSet loTypeId="urn:microsoft.com/office/officeart/2005/8/layout/chevron1" loCatId="process" qsTypeId="urn:microsoft.com/office/officeart/2005/8/quickstyle/3d2" qsCatId="3D" csTypeId="urn:microsoft.com/office/officeart/2005/8/colors/colorful2" csCatId="colorful" phldr="1"/>
      <dgm:spPr/>
    </dgm:pt>
    <dgm:pt modelId="{B315962A-41B5-45A6-8692-4CDEFC93FADE}">
      <dgm:prSet phldrT="[Text]"/>
      <dgm:spPr>
        <a:solidFill>
          <a:schemeClr val="accent1"/>
        </a:solidFill>
      </dgm:spPr>
      <dgm:t>
        <a:bodyPr/>
        <a:lstStyle/>
        <a:p>
          <a:r>
            <a:rPr lang="cs-CZ" dirty="0" smtClean="0"/>
            <a:t>lázeňské</a:t>
          </a:r>
          <a:endParaRPr lang="cs-CZ" dirty="0"/>
        </a:p>
      </dgm:t>
    </dgm:pt>
    <dgm:pt modelId="{390C192E-803E-498F-B6C9-5836CA511514}" type="parTrans" cxnId="{5E19AB36-B904-49F6-BA4B-3DFDCBE75F25}">
      <dgm:prSet/>
      <dgm:spPr/>
      <dgm:t>
        <a:bodyPr/>
        <a:lstStyle/>
        <a:p>
          <a:endParaRPr lang="cs-CZ"/>
        </a:p>
      </dgm:t>
    </dgm:pt>
    <dgm:pt modelId="{8740E14D-D340-474D-89DE-1198A1B59836}" type="sibTrans" cxnId="{5E19AB36-B904-49F6-BA4B-3DFDCBE75F25}">
      <dgm:prSet/>
      <dgm:spPr/>
      <dgm:t>
        <a:bodyPr/>
        <a:lstStyle/>
        <a:p>
          <a:endParaRPr lang="cs-CZ"/>
        </a:p>
      </dgm:t>
    </dgm:pt>
    <dgm:pt modelId="{1F5AB5E6-23F4-4C1B-B22E-66BD747CEF49}">
      <dgm:prSet phldrT="[Text]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cs-CZ" dirty="0" smtClean="0"/>
            <a:t>průmyslové</a:t>
          </a:r>
          <a:endParaRPr lang="cs-CZ" dirty="0"/>
        </a:p>
      </dgm:t>
    </dgm:pt>
    <dgm:pt modelId="{7768373E-8395-46C4-A228-A0EE547F45D5}" type="parTrans" cxnId="{B83C7DA3-2ED4-439F-BBCF-53D8FA91F39A}">
      <dgm:prSet/>
      <dgm:spPr/>
      <dgm:t>
        <a:bodyPr/>
        <a:lstStyle/>
        <a:p>
          <a:endParaRPr lang="cs-CZ"/>
        </a:p>
      </dgm:t>
    </dgm:pt>
    <dgm:pt modelId="{A0D32E88-0D11-4E67-B4F1-56D87AC636B9}" type="sibTrans" cxnId="{B83C7DA3-2ED4-439F-BBCF-53D8FA91F39A}">
      <dgm:prSet/>
      <dgm:spPr/>
      <dgm:t>
        <a:bodyPr/>
        <a:lstStyle/>
        <a:p>
          <a:endParaRPr lang="cs-CZ"/>
        </a:p>
      </dgm:t>
    </dgm:pt>
    <dgm:pt modelId="{F958535D-B5C2-45CE-8BF7-83DD18E03103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univerzitní</a:t>
          </a:r>
          <a:endParaRPr lang="cs-CZ" dirty="0"/>
        </a:p>
      </dgm:t>
    </dgm:pt>
    <dgm:pt modelId="{53464738-B5E5-47FE-A98B-54C608F4FD38}" type="parTrans" cxnId="{5566A48D-81EC-4138-A62B-7106B39DD235}">
      <dgm:prSet/>
      <dgm:spPr/>
      <dgm:t>
        <a:bodyPr/>
        <a:lstStyle/>
        <a:p>
          <a:endParaRPr lang="cs-CZ"/>
        </a:p>
      </dgm:t>
    </dgm:pt>
    <dgm:pt modelId="{86813CAA-C755-4250-8464-F98EE3E7A7DC}" type="sibTrans" cxnId="{5566A48D-81EC-4138-A62B-7106B39DD235}">
      <dgm:prSet/>
      <dgm:spPr/>
      <dgm:t>
        <a:bodyPr/>
        <a:lstStyle/>
        <a:p>
          <a:endParaRPr lang="cs-CZ"/>
        </a:p>
      </dgm:t>
    </dgm:pt>
    <dgm:pt modelId="{D30502B1-8B68-4FD0-9FC7-7E267BAC0435}" type="pres">
      <dgm:prSet presAssocID="{2E4B080E-FF97-4416-AC5D-37469A7CB9E1}" presName="Name0" presStyleCnt="0">
        <dgm:presLayoutVars>
          <dgm:dir/>
          <dgm:animLvl val="lvl"/>
          <dgm:resizeHandles val="exact"/>
        </dgm:presLayoutVars>
      </dgm:prSet>
      <dgm:spPr/>
    </dgm:pt>
    <dgm:pt modelId="{AEA88314-EB3E-466F-8CE6-75F019CB32DB}" type="pres">
      <dgm:prSet presAssocID="{B315962A-41B5-45A6-8692-4CDEFC93FADE}" presName="parTxOnly" presStyleLbl="node1" presStyleIdx="0" presStyleCnt="3" custLinFactY="-67921" custLinFactNeighborX="29289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AD5163-264C-4DE8-AA23-D26257C48E2E}" type="pres">
      <dgm:prSet presAssocID="{8740E14D-D340-474D-89DE-1198A1B59836}" presName="parTxOnlySpace" presStyleCnt="0"/>
      <dgm:spPr/>
    </dgm:pt>
    <dgm:pt modelId="{E7497FEC-33B2-475F-8E76-67CAD655AE76}" type="pres">
      <dgm:prSet presAssocID="{1F5AB5E6-23F4-4C1B-B22E-66BD747CEF49}" presName="parTxOnly" presStyleLbl="node1" presStyleIdx="1" presStyleCnt="3" custLinFactX="-80082" custLinFactNeighborX="-100000" custLinFactNeighborY="-2233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B56370-8201-4141-81A0-66A6A5EEB476}" type="pres">
      <dgm:prSet presAssocID="{A0D32E88-0D11-4E67-B4F1-56D87AC636B9}" presName="parTxOnlySpace" presStyleCnt="0"/>
      <dgm:spPr/>
    </dgm:pt>
    <dgm:pt modelId="{4D690EAE-4136-4D5F-AD2E-FC7390117087}" type="pres">
      <dgm:prSet presAssocID="{F958535D-B5C2-45CE-8BF7-83DD18E03103}" presName="parTxOnly" presStyleLbl="node1" presStyleIdx="2" presStyleCnt="3" custLinFactX="-160082" custLinFactY="16481" custLinFactNeighborX="-200000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66A48D-81EC-4138-A62B-7106B39DD235}" srcId="{2E4B080E-FF97-4416-AC5D-37469A7CB9E1}" destId="{F958535D-B5C2-45CE-8BF7-83DD18E03103}" srcOrd="2" destOrd="0" parTransId="{53464738-B5E5-47FE-A98B-54C608F4FD38}" sibTransId="{86813CAA-C755-4250-8464-F98EE3E7A7DC}"/>
    <dgm:cxn modelId="{F222FA44-D7E0-4305-BD12-19F5C42EB0BD}" type="presOf" srcId="{2E4B080E-FF97-4416-AC5D-37469A7CB9E1}" destId="{D30502B1-8B68-4FD0-9FC7-7E267BAC0435}" srcOrd="0" destOrd="0" presId="urn:microsoft.com/office/officeart/2005/8/layout/chevron1"/>
    <dgm:cxn modelId="{EE56869C-0311-4120-9E23-4A99FD607C26}" type="presOf" srcId="{F958535D-B5C2-45CE-8BF7-83DD18E03103}" destId="{4D690EAE-4136-4D5F-AD2E-FC7390117087}" srcOrd="0" destOrd="0" presId="urn:microsoft.com/office/officeart/2005/8/layout/chevron1"/>
    <dgm:cxn modelId="{B83C7DA3-2ED4-439F-BBCF-53D8FA91F39A}" srcId="{2E4B080E-FF97-4416-AC5D-37469A7CB9E1}" destId="{1F5AB5E6-23F4-4C1B-B22E-66BD747CEF49}" srcOrd="1" destOrd="0" parTransId="{7768373E-8395-46C4-A228-A0EE547F45D5}" sibTransId="{A0D32E88-0D11-4E67-B4F1-56D87AC636B9}"/>
    <dgm:cxn modelId="{AA7A9F6C-D30A-4E02-BE73-1C5353581655}" type="presOf" srcId="{1F5AB5E6-23F4-4C1B-B22E-66BD747CEF49}" destId="{E7497FEC-33B2-475F-8E76-67CAD655AE76}" srcOrd="0" destOrd="0" presId="urn:microsoft.com/office/officeart/2005/8/layout/chevron1"/>
    <dgm:cxn modelId="{5E19AB36-B904-49F6-BA4B-3DFDCBE75F25}" srcId="{2E4B080E-FF97-4416-AC5D-37469A7CB9E1}" destId="{B315962A-41B5-45A6-8692-4CDEFC93FADE}" srcOrd="0" destOrd="0" parTransId="{390C192E-803E-498F-B6C9-5836CA511514}" sibTransId="{8740E14D-D340-474D-89DE-1198A1B59836}"/>
    <dgm:cxn modelId="{F9A0393D-3767-4684-9BCB-CA4695CA3441}" type="presOf" srcId="{B315962A-41B5-45A6-8692-4CDEFC93FADE}" destId="{AEA88314-EB3E-466F-8CE6-75F019CB32DB}" srcOrd="0" destOrd="0" presId="urn:microsoft.com/office/officeart/2005/8/layout/chevron1"/>
    <dgm:cxn modelId="{E179BC01-F292-4E29-8047-E6B33A84D397}" type="presParOf" srcId="{D30502B1-8B68-4FD0-9FC7-7E267BAC0435}" destId="{AEA88314-EB3E-466F-8CE6-75F019CB32DB}" srcOrd="0" destOrd="0" presId="urn:microsoft.com/office/officeart/2005/8/layout/chevron1"/>
    <dgm:cxn modelId="{2CE570EA-75B8-42CF-B660-D5A1DD66D82D}" type="presParOf" srcId="{D30502B1-8B68-4FD0-9FC7-7E267BAC0435}" destId="{7FAD5163-264C-4DE8-AA23-D26257C48E2E}" srcOrd="1" destOrd="0" presId="urn:microsoft.com/office/officeart/2005/8/layout/chevron1"/>
    <dgm:cxn modelId="{16963ADF-55EA-408B-9825-AE764D6D91F4}" type="presParOf" srcId="{D30502B1-8B68-4FD0-9FC7-7E267BAC0435}" destId="{E7497FEC-33B2-475F-8E76-67CAD655AE76}" srcOrd="2" destOrd="0" presId="urn:microsoft.com/office/officeart/2005/8/layout/chevron1"/>
    <dgm:cxn modelId="{0E700E49-7A23-4F55-9A99-C03EDE7E5D66}" type="presParOf" srcId="{D30502B1-8B68-4FD0-9FC7-7E267BAC0435}" destId="{F6B56370-8201-4141-81A0-66A6A5EEB476}" srcOrd="3" destOrd="0" presId="urn:microsoft.com/office/officeart/2005/8/layout/chevron1"/>
    <dgm:cxn modelId="{07DE0E13-3895-4050-98DF-CD2C37A5AD1C}" type="presParOf" srcId="{D30502B1-8B68-4FD0-9FC7-7E267BAC0435}" destId="{4D690EAE-4136-4D5F-AD2E-FC7390117087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679E21-45C3-4187-8A9F-50C64C20814C}" type="doc">
      <dgm:prSet loTypeId="urn:microsoft.com/office/officeart/2009/3/layout/HorizontalOrganizationChart" loCatId="hierarchy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22244C00-35A7-46BE-9FA9-6FA39B402CC4}">
      <dgm:prSet phldrT="[Text]"/>
      <dgm:spPr/>
      <dgm:t>
        <a:bodyPr/>
        <a:lstStyle/>
        <a:p>
          <a:r>
            <a:rPr lang="cs-CZ" dirty="0" smtClean="0"/>
            <a:t>Karviná se nachází v kraji</a:t>
          </a:r>
          <a:endParaRPr lang="cs-CZ" dirty="0"/>
        </a:p>
      </dgm:t>
    </dgm:pt>
    <dgm:pt modelId="{30F18B64-1A25-4580-A178-AC5A0E125E7D}" type="parTrans" cxnId="{2D0A7D57-6801-45F5-9CF3-8BFFE39EF626}">
      <dgm:prSet/>
      <dgm:spPr/>
      <dgm:t>
        <a:bodyPr/>
        <a:lstStyle/>
        <a:p>
          <a:endParaRPr lang="cs-CZ"/>
        </a:p>
      </dgm:t>
    </dgm:pt>
    <dgm:pt modelId="{9C8CFB87-9A65-49A9-9A6D-A47A5A7BE9D5}" type="sibTrans" cxnId="{2D0A7D57-6801-45F5-9CF3-8BFFE39EF626}">
      <dgm:prSet/>
      <dgm:spPr/>
      <dgm:t>
        <a:bodyPr/>
        <a:lstStyle/>
        <a:p>
          <a:endParaRPr lang="cs-CZ"/>
        </a:p>
      </dgm:t>
    </dgm:pt>
    <dgm:pt modelId="{53E12231-2E61-45B2-9B66-E4AFAB79228A}">
      <dgm:prSet phldrT="[Text]"/>
      <dgm:spPr/>
      <dgm:t>
        <a:bodyPr/>
        <a:lstStyle/>
        <a:p>
          <a:r>
            <a:rPr lang="cs-CZ" dirty="0" smtClean="0"/>
            <a:t>Moravskoslezském</a:t>
          </a:r>
          <a:endParaRPr lang="cs-CZ" dirty="0"/>
        </a:p>
      </dgm:t>
    </dgm:pt>
    <dgm:pt modelId="{3D42E059-5D8B-40F0-83D8-9E50359A1755}" type="parTrans" cxnId="{23687857-E401-473E-AD7E-F9B798B65411}">
      <dgm:prSet/>
      <dgm:spPr/>
      <dgm:t>
        <a:bodyPr/>
        <a:lstStyle/>
        <a:p>
          <a:endParaRPr lang="cs-CZ"/>
        </a:p>
      </dgm:t>
    </dgm:pt>
    <dgm:pt modelId="{D8CACC27-E4CB-4867-B807-E070C94DE576}" type="sibTrans" cxnId="{23687857-E401-473E-AD7E-F9B798B65411}">
      <dgm:prSet/>
      <dgm:spPr/>
      <dgm:t>
        <a:bodyPr/>
        <a:lstStyle/>
        <a:p>
          <a:endParaRPr lang="cs-CZ"/>
        </a:p>
      </dgm:t>
    </dgm:pt>
    <dgm:pt modelId="{FD56BE4D-7983-4381-8F06-DCA2BC98DBA1}">
      <dgm:prSet phldrT="[Text]"/>
      <dgm:spPr/>
      <dgm:t>
        <a:bodyPr/>
        <a:lstStyle/>
        <a:p>
          <a:r>
            <a:rPr lang="cs-CZ" dirty="0" smtClean="0"/>
            <a:t>Jihomoravském</a:t>
          </a:r>
          <a:endParaRPr lang="cs-CZ" dirty="0"/>
        </a:p>
      </dgm:t>
    </dgm:pt>
    <dgm:pt modelId="{FFB4CED0-4152-4C63-8B39-B86BECAFF6EA}" type="parTrans" cxnId="{8FE6779C-B486-423B-BFFC-E90526DB7920}">
      <dgm:prSet/>
      <dgm:spPr/>
      <dgm:t>
        <a:bodyPr/>
        <a:lstStyle/>
        <a:p>
          <a:endParaRPr lang="cs-CZ"/>
        </a:p>
      </dgm:t>
    </dgm:pt>
    <dgm:pt modelId="{021CC939-4499-4953-9A72-29C711623126}" type="sibTrans" cxnId="{8FE6779C-B486-423B-BFFC-E90526DB7920}">
      <dgm:prSet/>
      <dgm:spPr/>
      <dgm:t>
        <a:bodyPr/>
        <a:lstStyle/>
        <a:p>
          <a:endParaRPr lang="cs-CZ"/>
        </a:p>
      </dgm:t>
    </dgm:pt>
    <dgm:pt modelId="{2CA2D87D-67CA-455C-90C8-ECB2AA446D6F}" type="pres">
      <dgm:prSet presAssocID="{BE679E21-45C3-4187-8A9F-50C64C20814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CA88513-272E-4BC9-A9E6-2BB4B1C625D9}" type="pres">
      <dgm:prSet presAssocID="{22244C00-35A7-46BE-9FA9-6FA39B402CC4}" presName="hierRoot1" presStyleCnt="0">
        <dgm:presLayoutVars>
          <dgm:hierBranch val="init"/>
        </dgm:presLayoutVars>
      </dgm:prSet>
      <dgm:spPr/>
    </dgm:pt>
    <dgm:pt modelId="{D4C26733-A7BC-4DAF-9BEB-A88594D5AED8}" type="pres">
      <dgm:prSet presAssocID="{22244C00-35A7-46BE-9FA9-6FA39B402CC4}" presName="rootComposite1" presStyleCnt="0"/>
      <dgm:spPr/>
    </dgm:pt>
    <dgm:pt modelId="{D12A9C4F-E00A-4D6E-A1C6-B53E78A237EB}" type="pres">
      <dgm:prSet presAssocID="{22244C00-35A7-46BE-9FA9-6FA39B402CC4}" presName="rootText1" presStyleLbl="node0" presStyleIdx="0" presStyleCnt="1" custLinFactNeighborX="2049" custLinFactNeighborY="173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20AF4FE-5D23-4F4A-911E-CC98BB7E2FAA}" type="pres">
      <dgm:prSet presAssocID="{22244C00-35A7-46BE-9FA9-6FA39B402CC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EA74035-2D6A-462A-9D26-D2D08C40EC7A}" type="pres">
      <dgm:prSet presAssocID="{22244C00-35A7-46BE-9FA9-6FA39B402CC4}" presName="hierChild2" presStyleCnt="0"/>
      <dgm:spPr/>
    </dgm:pt>
    <dgm:pt modelId="{2DB7E3E8-8350-42E5-A4BF-26C629EDC384}" type="pres">
      <dgm:prSet presAssocID="{3D42E059-5D8B-40F0-83D8-9E50359A1755}" presName="Name64" presStyleLbl="parChTrans1D2" presStyleIdx="0" presStyleCnt="2"/>
      <dgm:spPr/>
      <dgm:t>
        <a:bodyPr/>
        <a:lstStyle/>
        <a:p>
          <a:endParaRPr lang="cs-CZ"/>
        </a:p>
      </dgm:t>
    </dgm:pt>
    <dgm:pt modelId="{2642026C-964E-431D-864F-1E9E5F4C3021}" type="pres">
      <dgm:prSet presAssocID="{53E12231-2E61-45B2-9B66-E4AFAB79228A}" presName="hierRoot2" presStyleCnt="0">
        <dgm:presLayoutVars>
          <dgm:hierBranch val="init"/>
        </dgm:presLayoutVars>
      </dgm:prSet>
      <dgm:spPr/>
    </dgm:pt>
    <dgm:pt modelId="{624AEB95-362D-4408-9F41-EE078C672CB6}" type="pres">
      <dgm:prSet presAssocID="{53E12231-2E61-45B2-9B66-E4AFAB79228A}" presName="rootComposite" presStyleCnt="0"/>
      <dgm:spPr/>
    </dgm:pt>
    <dgm:pt modelId="{BA27361F-58B8-47CE-848C-A93079461489}" type="pres">
      <dgm:prSet presAssocID="{53E12231-2E61-45B2-9B66-E4AFAB79228A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91519A3-7723-4FFD-9809-F3FE0B254C2F}" type="pres">
      <dgm:prSet presAssocID="{53E12231-2E61-45B2-9B66-E4AFAB79228A}" presName="rootConnector" presStyleLbl="node2" presStyleIdx="0" presStyleCnt="2"/>
      <dgm:spPr/>
      <dgm:t>
        <a:bodyPr/>
        <a:lstStyle/>
        <a:p>
          <a:endParaRPr lang="cs-CZ"/>
        </a:p>
      </dgm:t>
    </dgm:pt>
    <dgm:pt modelId="{A827A064-4B27-4889-917C-96AE12E6B193}" type="pres">
      <dgm:prSet presAssocID="{53E12231-2E61-45B2-9B66-E4AFAB79228A}" presName="hierChild4" presStyleCnt="0"/>
      <dgm:spPr/>
    </dgm:pt>
    <dgm:pt modelId="{5E1FA9F3-590B-45C1-94DA-AA2E449AF5EF}" type="pres">
      <dgm:prSet presAssocID="{53E12231-2E61-45B2-9B66-E4AFAB79228A}" presName="hierChild5" presStyleCnt="0"/>
      <dgm:spPr/>
    </dgm:pt>
    <dgm:pt modelId="{680A51AA-924C-441A-A72F-32CA1DB3A152}" type="pres">
      <dgm:prSet presAssocID="{FFB4CED0-4152-4C63-8B39-B86BECAFF6EA}" presName="Name64" presStyleLbl="parChTrans1D2" presStyleIdx="1" presStyleCnt="2"/>
      <dgm:spPr/>
      <dgm:t>
        <a:bodyPr/>
        <a:lstStyle/>
        <a:p>
          <a:endParaRPr lang="cs-CZ"/>
        </a:p>
      </dgm:t>
    </dgm:pt>
    <dgm:pt modelId="{152A0AF8-7FB3-481B-B9CC-E8E316403464}" type="pres">
      <dgm:prSet presAssocID="{FD56BE4D-7983-4381-8F06-DCA2BC98DBA1}" presName="hierRoot2" presStyleCnt="0">
        <dgm:presLayoutVars>
          <dgm:hierBranch val="init"/>
        </dgm:presLayoutVars>
      </dgm:prSet>
      <dgm:spPr/>
    </dgm:pt>
    <dgm:pt modelId="{F16A1639-AB44-4646-B3C0-AD07B24DC403}" type="pres">
      <dgm:prSet presAssocID="{FD56BE4D-7983-4381-8F06-DCA2BC98DBA1}" presName="rootComposite" presStyleCnt="0"/>
      <dgm:spPr/>
    </dgm:pt>
    <dgm:pt modelId="{08AE00F6-DBB6-40FB-ABD6-957B881A0DA1}" type="pres">
      <dgm:prSet presAssocID="{FD56BE4D-7983-4381-8F06-DCA2BC98DBA1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82B2F6-6CA6-44F4-BE0B-7E1810D0CABB}" type="pres">
      <dgm:prSet presAssocID="{FD56BE4D-7983-4381-8F06-DCA2BC98DBA1}" presName="rootConnector" presStyleLbl="node2" presStyleIdx="1" presStyleCnt="2"/>
      <dgm:spPr/>
      <dgm:t>
        <a:bodyPr/>
        <a:lstStyle/>
        <a:p>
          <a:endParaRPr lang="cs-CZ"/>
        </a:p>
      </dgm:t>
    </dgm:pt>
    <dgm:pt modelId="{6A4F1F06-F70E-4BF6-A5E4-0409228F8CA3}" type="pres">
      <dgm:prSet presAssocID="{FD56BE4D-7983-4381-8F06-DCA2BC98DBA1}" presName="hierChild4" presStyleCnt="0"/>
      <dgm:spPr/>
    </dgm:pt>
    <dgm:pt modelId="{E801E8AC-4E53-4A08-805A-A8C94DD70784}" type="pres">
      <dgm:prSet presAssocID="{FD56BE4D-7983-4381-8F06-DCA2BC98DBA1}" presName="hierChild5" presStyleCnt="0"/>
      <dgm:spPr/>
    </dgm:pt>
    <dgm:pt modelId="{ECB71935-0F9E-4371-A9EB-2CD437F5E5B6}" type="pres">
      <dgm:prSet presAssocID="{22244C00-35A7-46BE-9FA9-6FA39B402CC4}" presName="hierChild3" presStyleCnt="0"/>
      <dgm:spPr/>
    </dgm:pt>
  </dgm:ptLst>
  <dgm:cxnLst>
    <dgm:cxn modelId="{802D8C22-188A-44D6-A7E5-9669F5CD672C}" type="presOf" srcId="{53E12231-2E61-45B2-9B66-E4AFAB79228A}" destId="{BA27361F-58B8-47CE-848C-A93079461489}" srcOrd="0" destOrd="0" presId="urn:microsoft.com/office/officeart/2009/3/layout/HorizontalOrganizationChart"/>
    <dgm:cxn modelId="{E21EC4D9-824A-410C-871A-B3BB27E78E9D}" type="presOf" srcId="{FD56BE4D-7983-4381-8F06-DCA2BC98DBA1}" destId="{5082B2F6-6CA6-44F4-BE0B-7E1810D0CABB}" srcOrd="1" destOrd="0" presId="urn:microsoft.com/office/officeart/2009/3/layout/HorizontalOrganizationChart"/>
    <dgm:cxn modelId="{F18392C2-E115-4318-B0AD-6605682BD6C4}" type="presOf" srcId="{22244C00-35A7-46BE-9FA9-6FA39B402CC4}" destId="{D12A9C4F-E00A-4D6E-A1C6-B53E78A237EB}" srcOrd="0" destOrd="0" presId="urn:microsoft.com/office/officeart/2009/3/layout/HorizontalOrganizationChart"/>
    <dgm:cxn modelId="{B05A5B35-26B0-46AE-8310-2532AE055365}" type="presOf" srcId="{BE679E21-45C3-4187-8A9F-50C64C20814C}" destId="{2CA2D87D-67CA-455C-90C8-ECB2AA446D6F}" srcOrd="0" destOrd="0" presId="urn:microsoft.com/office/officeart/2009/3/layout/HorizontalOrganizationChart"/>
    <dgm:cxn modelId="{8FE6779C-B486-423B-BFFC-E90526DB7920}" srcId="{22244C00-35A7-46BE-9FA9-6FA39B402CC4}" destId="{FD56BE4D-7983-4381-8F06-DCA2BC98DBA1}" srcOrd="1" destOrd="0" parTransId="{FFB4CED0-4152-4C63-8B39-B86BECAFF6EA}" sibTransId="{021CC939-4499-4953-9A72-29C711623126}"/>
    <dgm:cxn modelId="{D22DDDC3-6455-4D66-8E9A-9422CEEE8307}" type="presOf" srcId="{FFB4CED0-4152-4C63-8B39-B86BECAFF6EA}" destId="{680A51AA-924C-441A-A72F-32CA1DB3A152}" srcOrd="0" destOrd="0" presId="urn:microsoft.com/office/officeart/2009/3/layout/HorizontalOrganizationChart"/>
    <dgm:cxn modelId="{2D426032-9802-4348-9829-F36F437CADCF}" type="presOf" srcId="{22244C00-35A7-46BE-9FA9-6FA39B402CC4}" destId="{120AF4FE-5D23-4F4A-911E-CC98BB7E2FAA}" srcOrd="1" destOrd="0" presId="urn:microsoft.com/office/officeart/2009/3/layout/HorizontalOrganizationChart"/>
    <dgm:cxn modelId="{61C25FB5-D55B-4506-98A5-4CDA00674B74}" type="presOf" srcId="{3D42E059-5D8B-40F0-83D8-9E50359A1755}" destId="{2DB7E3E8-8350-42E5-A4BF-26C629EDC384}" srcOrd="0" destOrd="0" presId="urn:microsoft.com/office/officeart/2009/3/layout/HorizontalOrganizationChart"/>
    <dgm:cxn modelId="{EB9BC3E3-D95C-4C07-AD25-970AA0E1DFB0}" type="presOf" srcId="{FD56BE4D-7983-4381-8F06-DCA2BC98DBA1}" destId="{08AE00F6-DBB6-40FB-ABD6-957B881A0DA1}" srcOrd="0" destOrd="0" presId="urn:microsoft.com/office/officeart/2009/3/layout/HorizontalOrganizationChart"/>
    <dgm:cxn modelId="{2D0A7D57-6801-45F5-9CF3-8BFFE39EF626}" srcId="{BE679E21-45C3-4187-8A9F-50C64C20814C}" destId="{22244C00-35A7-46BE-9FA9-6FA39B402CC4}" srcOrd="0" destOrd="0" parTransId="{30F18B64-1A25-4580-A178-AC5A0E125E7D}" sibTransId="{9C8CFB87-9A65-49A9-9A6D-A47A5A7BE9D5}"/>
    <dgm:cxn modelId="{23687857-E401-473E-AD7E-F9B798B65411}" srcId="{22244C00-35A7-46BE-9FA9-6FA39B402CC4}" destId="{53E12231-2E61-45B2-9B66-E4AFAB79228A}" srcOrd="0" destOrd="0" parTransId="{3D42E059-5D8B-40F0-83D8-9E50359A1755}" sibTransId="{D8CACC27-E4CB-4867-B807-E070C94DE576}"/>
    <dgm:cxn modelId="{374EEB3A-15C6-4FCD-BFDA-BDE16C2AD9B2}" type="presOf" srcId="{53E12231-2E61-45B2-9B66-E4AFAB79228A}" destId="{A91519A3-7723-4FFD-9809-F3FE0B254C2F}" srcOrd="1" destOrd="0" presId="urn:microsoft.com/office/officeart/2009/3/layout/HorizontalOrganizationChart"/>
    <dgm:cxn modelId="{FD9DA5FC-C6D9-47A8-8C4C-57C31BBFA5C6}" type="presParOf" srcId="{2CA2D87D-67CA-455C-90C8-ECB2AA446D6F}" destId="{2CA88513-272E-4BC9-A9E6-2BB4B1C625D9}" srcOrd="0" destOrd="0" presId="urn:microsoft.com/office/officeart/2009/3/layout/HorizontalOrganizationChart"/>
    <dgm:cxn modelId="{09A88C5B-3F83-4C17-A7E7-08379ED24BCB}" type="presParOf" srcId="{2CA88513-272E-4BC9-A9E6-2BB4B1C625D9}" destId="{D4C26733-A7BC-4DAF-9BEB-A88594D5AED8}" srcOrd="0" destOrd="0" presId="urn:microsoft.com/office/officeart/2009/3/layout/HorizontalOrganizationChart"/>
    <dgm:cxn modelId="{15FA085A-FB45-4A61-831C-F8B7071197D4}" type="presParOf" srcId="{D4C26733-A7BC-4DAF-9BEB-A88594D5AED8}" destId="{D12A9C4F-E00A-4D6E-A1C6-B53E78A237EB}" srcOrd="0" destOrd="0" presId="urn:microsoft.com/office/officeart/2009/3/layout/HorizontalOrganizationChart"/>
    <dgm:cxn modelId="{87B8C5B9-2FEA-426D-BB34-A5DB15758A93}" type="presParOf" srcId="{D4C26733-A7BC-4DAF-9BEB-A88594D5AED8}" destId="{120AF4FE-5D23-4F4A-911E-CC98BB7E2FAA}" srcOrd="1" destOrd="0" presId="urn:microsoft.com/office/officeart/2009/3/layout/HorizontalOrganizationChart"/>
    <dgm:cxn modelId="{01BBAA49-461C-4459-A4D3-3A8ADA07E971}" type="presParOf" srcId="{2CA88513-272E-4BC9-A9E6-2BB4B1C625D9}" destId="{7EA74035-2D6A-462A-9D26-D2D08C40EC7A}" srcOrd="1" destOrd="0" presId="urn:microsoft.com/office/officeart/2009/3/layout/HorizontalOrganizationChart"/>
    <dgm:cxn modelId="{04574044-7A97-470B-AE9E-BA97FD36A4A6}" type="presParOf" srcId="{7EA74035-2D6A-462A-9D26-D2D08C40EC7A}" destId="{2DB7E3E8-8350-42E5-A4BF-26C629EDC384}" srcOrd="0" destOrd="0" presId="urn:microsoft.com/office/officeart/2009/3/layout/HorizontalOrganizationChart"/>
    <dgm:cxn modelId="{8F354379-6A3E-4705-9A6D-5B67C3FB3041}" type="presParOf" srcId="{7EA74035-2D6A-462A-9D26-D2D08C40EC7A}" destId="{2642026C-964E-431D-864F-1E9E5F4C3021}" srcOrd="1" destOrd="0" presId="urn:microsoft.com/office/officeart/2009/3/layout/HorizontalOrganizationChart"/>
    <dgm:cxn modelId="{03794322-39D3-4559-92B9-94BD128907AD}" type="presParOf" srcId="{2642026C-964E-431D-864F-1E9E5F4C3021}" destId="{624AEB95-362D-4408-9F41-EE078C672CB6}" srcOrd="0" destOrd="0" presId="urn:microsoft.com/office/officeart/2009/3/layout/HorizontalOrganizationChart"/>
    <dgm:cxn modelId="{D423DC35-7571-4338-A2DA-D9F4DFBE2181}" type="presParOf" srcId="{624AEB95-362D-4408-9F41-EE078C672CB6}" destId="{BA27361F-58B8-47CE-848C-A93079461489}" srcOrd="0" destOrd="0" presId="urn:microsoft.com/office/officeart/2009/3/layout/HorizontalOrganizationChart"/>
    <dgm:cxn modelId="{1CA6D040-0AFB-4978-AD23-8863E757DBF6}" type="presParOf" srcId="{624AEB95-362D-4408-9F41-EE078C672CB6}" destId="{A91519A3-7723-4FFD-9809-F3FE0B254C2F}" srcOrd="1" destOrd="0" presId="urn:microsoft.com/office/officeart/2009/3/layout/HorizontalOrganizationChart"/>
    <dgm:cxn modelId="{3D51C3CD-DA63-4D08-9534-D9242BA38947}" type="presParOf" srcId="{2642026C-964E-431D-864F-1E9E5F4C3021}" destId="{A827A064-4B27-4889-917C-96AE12E6B193}" srcOrd="1" destOrd="0" presId="urn:microsoft.com/office/officeart/2009/3/layout/HorizontalOrganizationChart"/>
    <dgm:cxn modelId="{A4CE5A13-EE70-4993-93AB-5FD2A59D850D}" type="presParOf" srcId="{2642026C-964E-431D-864F-1E9E5F4C3021}" destId="{5E1FA9F3-590B-45C1-94DA-AA2E449AF5EF}" srcOrd="2" destOrd="0" presId="urn:microsoft.com/office/officeart/2009/3/layout/HorizontalOrganizationChart"/>
    <dgm:cxn modelId="{228D363D-ADD5-44D1-BC27-4D5FFA8660B5}" type="presParOf" srcId="{7EA74035-2D6A-462A-9D26-D2D08C40EC7A}" destId="{680A51AA-924C-441A-A72F-32CA1DB3A152}" srcOrd="2" destOrd="0" presId="urn:microsoft.com/office/officeart/2009/3/layout/HorizontalOrganizationChart"/>
    <dgm:cxn modelId="{FEAC19F8-4010-43F9-BC8F-A7046D7527DB}" type="presParOf" srcId="{7EA74035-2D6A-462A-9D26-D2D08C40EC7A}" destId="{152A0AF8-7FB3-481B-B9CC-E8E316403464}" srcOrd="3" destOrd="0" presId="urn:microsoft.com/office/officeart/2009/3/layout/HorizontalOrganizationChart"/>
    <dgm:cxn modelId="{C288BC16-1639-40A7-B71C-9134F5EB38A1}" type="presParOf" srcId="{152A0AF8-7FB3-481B-B9CC-E8E316403464}" destId="{F16A1639-AB44-4646-B3C0-AD07B24DC403}" srcOrd="0" destOrd="0" presId="urn:microsoft.com/office/officeart/2009/3/layout/HorizontalOrganizationChart"/>
    <dgm:cxn modelId="{7356418F-E5F6-4C87-A202-CC62225294AE}" type="presParOf" srcId="{F16A1639-AB44-4646-B3C0-AD07B24DC403}" destId="{08AE00F6-DBB6-40FB-ABD6-957B881A0DA1}" srcOrd="0" destOrd="0" presId="urn:microsoft.com/office/officeart/2009/3/layout/HorizontalOrganizationChart"/>
    <dgm:cxn modelId="{42B9AC5F-17A7-4802-AAEE-590002C59586}" type="presParOf" srcId="{F16A1639-AB44-4646-B3C0-AD07B24DC403}" destId="{5082B2F6-6CA6-44F4-BE0B-7E1810D0CABB}" srcOrd="1" destOrd="0" presId="urn:microsoft.com/office/officeart/2009/3/layout/HorizontalOrganizationChart"/>
    <dgm:cxn modelId="{BCC5578A-4F3D-4B01-9899-7BA779465AFF}" type="presParOf" srcId="{152A0AF8-7FB3-481B-B9CC-E8E316403464}" destId="{6A4F1F06-F70E-4BF6-A5E4-0409228F8CA3}" srcOrd="1" destOrd="0" presId="urn:microsoft.com/office/officeart/2009/3/layout/HorizontalOrganizationChart"/>
    <dgm:cxn modelId="{681AF6C3-2197-4C02-A638-503706A266CD}" type="presParOf" srcId="{152A0AF8-7FB3-481B-B9CC-E8E316403464}" destId="{E801E8AC-4E53-4A08-805A-A8C94DD70784}" srcOrd="2" destOrd="0" presId="urn:microsoft.com/office/officeart/2009/3/layout/HorizontalOrganizationChart"/>
    <dgm:cxn modelId="{9FB1FA40-30E0-4614-BDD8-D2EEE705449A}" type="presParOf" srcId="{2CA88513-272E-4BC9-A9E6-2BB4B1C625D9}" destId="{ECB71935-0F9E-4371-A9EB-2CD437F5E5B6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679E21-45C3-4187-8A9F-50C64C20814C}" type="doc">
      <dgm:prSet loTypeId="urn:microsoft.com/office/officeart/2009/3/layout/HorizontalOrganizationChart" loCatId="hierarchy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22244C00-35A7-46BE-9FA9-6FA39B402CC4}">
      <dgm:prSet phldrT="[Text]"/>
      <dgm:spPr/>
      <dgm:t>
        <a:bodyPr/>
        <a:lstStyle/>
        <a:p>
          <a:r>
            <a:rPr lang="cs-CZ" dirty="0" smtClean="0"/>
            <a:t>Karvinou protéká řeka</a:t>
          </a:r>
          <a:endParaRPr lang="cs-CZ" dirty="0"/>
        </a:p>
      </dgm:t>
    </dgm:pt>
    <dgm:pt modelId="{30F18B64-1A25-4580-A178-AC5A0E125E7D}" type="parTrans" cxnId="{2D0A7D57-6801-45F5-9CF3-8BFFE39EF626}">
      <dgm:prSet/>
      <dgm:spPr/>
      <dgm:t>
        <a:bodyPr/>
        <a:lstStyle/>
        <a:p>
          <a:endParaRPr lang="cs-CZ"/>
        </a:p>
      </dgm:t>
    </dgm:pt>
    <dgm:pt modelId="{9C8CFB87-9A65-49A9-9A6D-A47A5A7BE9D5}" type="sibTrans" cxnId="{2D0A7D57-6801-45F5-9CF3-8BFFE39EF626}">
      <dgm:prSet/>
      <dgm:spPr/>
      <dgm:t>
        <a:bodyPr/>
        <a:lstStyle/>
        <a:p>
          <a:endParaRPr lang="cs-CZ"/>
        </a:p>
      </dgm:t>
    </dgm:pt>
    <dgm:pt modelId="{53E12231-2E61-45B2-9B66-E4AFAB79228A}">
      <dgm:prSet phldrT="[Text]"/>
      <dgm:spPr/>
      <dgm:t>
        <a:bodyPr/>
        <a:lstStyle/>
        <a:p>
          <a:r>
            <a:rPr lang="cs-CZ" dirty="0" smtClean="0"/>
            <a:t>Odra</a:t>
          </a:r>
          <a:endParaRPr lang="cs-CZ" dirty="0"/>
        </a:p>
      </dgm:t>
    </dgm:pt>
    <dgm:pt modelId="{3D42E059-5D8B-40F0-83D8-9E50359A1755}" type="parTrans" cxnId="{23687857-E401-473E-AD7E-F9B798B65411}">
      <dgm:prSet/>
      <dgm:spPr/>
      <dgm:t>
        <a:bodyPr/>
        <a:lstStyle/>
        <a:p>
          <a:endParaRPr lang="cs-CZ"/>
        </a:p>
      </dgm:t>
    </dgm:pt>
    <dgm:pt modelId="{D8CACC27-E4CB-4867-B807-E070C94DE576}" type="sibTrans" cxnId="{23687857-E401-473E-AD7E-F9B798B65411}">
      <dgm:prSet/>
      <dgm:spPr/>
      <dgm:t>
        <a:bodyPr/>
        <a:lstStyle/>
        <a:p>
          <a:endParaRPr lang="cs-CZ"/>
        </a:p>
      </dgm:t>
    </dgm:pt>
    <dgm:pt modelId="{6EE79616-6B09-443A-9C76-DF842C237B30}">
      <dgm:prSet phldrT="[Text]"/>
      <dgm:spPr/>
      <dgm:t>
        <a:bodyPr/>
        <a:lstStyle/>
        <a:p>
          <a:r>
            <a:rPr lang="cs-CZ" dirty="0" smtClean="0"/>
            <a:t>Olše</a:t>
          </a:r>
          <a:endParaRPr lang="cs-CZ" dirty="0"/>
        </a:p>
      </dgm:t>
    </dgm:pt>
    <dgm:pt modelId="{322BDA48-8961-4598-B88A-18E1CDC91281}" type="parTrans" cxnId="{19E8E533-5136-4E8A-9285-A0802C926F7F}">
      <dgm:prSet/>
      <dgm:spPr/>
      <dgm:t>
        <a:bodyPr/>
        <a:lstStyle/>
        <a:p>
          <a:endParaRPr lang="cs-CZ"/>
        </a:p>
      </dgm:t>
    </dgm:pt>
    <dgm:pt modelId="{30060B2E-77D7-429F-A52D-FA143AB80584}" type="sibTrans" cxnId="{19E8E533-5136-4E8A-9285-A0802C926F7F}">
      <dgm:prSet/>
      <dgm:spPr/>
      <dgm:t>
        <a:bodyPr/>
        <a:lstStyle/>
        <a:p>
          <a:endParaRPr lang="cs-CZ"/>
        </a:p>
      </dgm:t>
    </dgm:pt>
    <dgm:pt modelId="{0A7C69F7-325E-4E76-97AD-26B9199CAEAA}" type="pres">
      <dgm:prSet presAssocID="{BE679E21-45C3-4187-8A9F-50C64C20814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929B6BE-8308-434C-BF49-9DD896582DBE}" type="pres">
      <dgm:prSet presAssocID="{22244C00-35A7-46BE-9FA9-6FA39B402CC4}" presName="hierRoot1" presStyleCnt="0">
        <dgm:presLayoutVars>
          <dgm:hierBranch val="init"/>
        </dgm:presLayoutVars>
      </dgm:prSet>
      <dgm:spPr/>
    </dgm:pt>
    <dgm:pt modelId="{956F3418-549E-40EC-836A-A244630063E8}" type="pres">
      <dgm:prSet presAssocID="{22244C00-35A7-46BE-9FA9-6FA39B402CC4}" presName="rootComposite1" presStyleCnt="0"/>
      <dgm:spPr/>
    </dgm:pt>
    <dgm:pt modelId="{ADE7DBDA-4C88-45A8-AB66-F4FD5378CBE1}" type="pres">
      <dgm:prSet presAssocID="{22244C00-35A7-46BE-9FA9-6FA39B402CC4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AFFD491-6CC5-4450-8DEB-902CBF540E99}" type="pres">
      <dgm:prSet presAssocID="{22244C00-35A7-46BE-9FA9-6FA39B402CC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A97DB11-E474-418D-BE54-2D15EE97739D}" type="pres">
      <dgm:prSet presAssocID="{22244C00-35A7-46BE-9FA9-6FA39B402CC4}" presName="hierChild2" presStyleCnt="0"/>
      <dgm:spPr/>
    </dgm:pt>
    <dgm:pt modelId="{525B9378-6809-4399-A284-2CEE3F22B05A}" type="pres">
      <dgm:prSet presAssocID="{3D42E059-5D8B-40F0-83D8-9E50359A1755}" presName="Name64" presStyleLbl="parChTrans1D2" presStyleIdx="0" presStyleCnt="2"/>
      <dgm:spPr/>
      <dgm:t>
        <a:bodyPr/>
        <a:lstStyle/>
        <a:p>
          <a:endParaRPr lang="cs-CZ"/>
        </a:p>
      </dgm:t>
    </dgm:pt>
    <dgm:pt modelId="{243DB3BE-F452-449B-85E1-0EADD103C6FD}" type="pres">
      <dgm:prSet presAssocID="{53E12231-2E61-45B2-9B66-E4AFAB79228A}" presName="hierRoot2" presStyleCnt="0">
        <dgm:presLayoutVars>
          <dgm:hierBranch val="init"/>
        </dgm:presLayoutVars>
      </dgm:prSet>
      <dgm:spPr/>
    </dgm:pt>
    <dgm:pt modelId="{16DED2DC-8841-4099-B4A9-048F6FB6274E}" type="pres">
      <dgm:prSet presAssocID="{53E12231-2E61-45B2-9B66-E4AFAB79228A}" presName="rootComposite" presStyleCnt="0"/>
      <dgm:spPr/>
    </dgm:pt>
    <dgm:pt modelId="{38CAA491-9DD4-45CB-9AA5-2C72CADA683D}" type="pres">
      <dgm:prSet presAssocID="{53E12231-2E61-45B2-9B66-E4AFAB79228A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40F1240-F2FA-4C22-A711-90C7657587F8}" type="pres">
      <dgm:prSet presAssocID="{53E12231-2E61-45B2-9B66-E4AFAB79228A}" presName="rootConnector" presStyleLbl="node2" presStyleIdx="0" presStyleCnt="2"/>
      <dgm:spPr/>
      <dgm:t>
        <a:bodyPr/>
        <a:lstStyle/>
        <a:p>
          <a:endParaRPr lang="cs-CZ"/>
        </a:p>
      </dgm:t>
    </dgm:pt>
    <dgm:pt modelId="{0E2BDF1B-BE60-4372-B681-9F96E90B1CA3}" type="pres">
      <dgm:prSet presAssocID="{53E12231-2E61-45B2-9B66-E4AFAB79228A}" presName="hierChild4" presStyleCnt="0"/>
      <dgm:spPr/>
    </dgm:pt>
    <dgm:pt modelId="{7D1DF54B-1215-4942-BFD9-431FCFC808BB}" type="pres">
      <dgm:prSet presAssocID="{53E12231-2E61-45B2-9B66-E4AFAB79228A}" presName="hierChild5" presStyleCnt="0"/>
      <dgm:spPr/>
    </dgm:pt>
    <dgm:pt modelId="{4FD0F68A-DF79-4372-809F-21B64824A9F8}" type="pres">
      <dgm:prSet presAssocID="{322BDA48-8961-4598-B88A-18E1CDC91281}" presName="Name64" presStyleLbl="parChTrans1D2" presStyleIdx="1" presStyleCnt="2"/>
      <dgm:spPr/>
      <dgm:t>
        <a:bodyPr/>
        <a:lstStyle/>
        <a:p>
          <a:endParaRPr lang="cs-CZ"/>
        </a:p>
      </dgm:t>
    </dgm:pt>
    <dgm:pt modelId="{84237E4F-7174-44F4-B597-41EDF8EC6CC7}" type="pres">
      <dgm:prSet presAssocID="{6EE79616-6B09-443A-9C76-DF842C237B30}" presName="hierRoot2" presStyleCnt="0">
        <dgm:presLayoutVars>
          <dgm:hierBranch val="init"/>
        </dgm:presLayoutVars>
      </dgm:prSet>
      <dgm:spPr/>
    </dgm:pt>
    <dgm:pt modelId="{C5DE5806-272E-4400-998F-F7420767F1F8}" type="pres">
      <dgm:prSet presAssocID="{6EE79616-6B09-443A-9C76-DF842C237B30}" presName="rootComposite" presStyleCnt="0"/>
      <dgm:spPr/>
    </dgm:pt>
    <dgm:pt modelId="{28B35350-B9E9-4B66-AD49-079CB6A227A2}" type="pres">
      <dgm:prSet presAssocID="{6EE79616-6B09-443A-9C76-DF842C237B30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9CFB32-E72F-4537-BE3D-6BBA6F388511}" type="pres">
      <dgm:prSet presAssocID="{6EE79616-6B09-443A-9C76-DF842C237B30}" presName="rootConnector" presStyleLbl="node2" presStyleIdx="1" presStyleCnt="2"/>
      <dgm:spPr/>
      <dgm:t>
        <a:bodyPr/>
        <a:lstStyle/>
        <a:p>
          <a:endParaRPr lang="cs-CZ"/>
        </a:p>
      </dgm:t>
    </dgm:pt>
    <dgm:pt modelId="{F2E5B48B-6F58-4E60-93F2-D24E3B7F04A3}" type="pres">
      <dgm:prSet presAssocID="{6EE79616-6B09-443A-9C76-DF842C237B30}" presName="hierChild4" presStyleCnt="0"/>
      <dgm:spPr/>
    </dgm:pt>
    <dgm:pt modelId="{356CC7F2-037E-4DE4-83C0-265C798653DA}" type="pres">
      <dgm:prSet presAssocID="{6EE79616-6B09-443A-9C76-DF842C237B30}" presName="hierChild5" presStyleCnt="0"/>
      <dgm:spPr/>
    </dgm:pt>
    <dgm:pt modelId="{A0558269-5D89-4F62-9DD2-49D9BFA42447}" type="pres">
      <dgm:prSet presAssocID="{22244C00-35A7-46BE-9FA9-6FA39B402CC4}" presName="hierChild3" presStyleCnt="0"/>
      <dgm:spPr/>
    </dgm:pt>
  </dgm:ptLst>
  <dgm:cxnLst>
    <dgm:cxn modelId="{726ED99A-66A8-494A-B262-FF4826E2202B}" type="presOf" srcId="{53E12231-2E61-45B2-9B66-E4AFAB79228A}" destId="{640F1240-F2FA-4C22-A711-90C7657587F8}" srcOrd="1" destOrd="0" presId="urn:microsoft.com/office/officeart/2009/3/layout/HorizontalOrganizationChart"/>
    <dgm:cxn modelId="{AC45A204-C6F3-43DB-81FE-11F56ACA1C2C}" type="presOf" srcId="{53E12231-2E61-45B2-9B66-E4AFAB79228A}" destId="{38CAA491-9DD4-45CB-9AA5-2C72CADA683D}" srcOrd="0" destOrd="0" presId="urn:microsoft.com/office/officeart/2009/3/layout/HorizontalOrganizationChart"/>
    <dgm:cxn modelId="{1AE56993-2E2C-410C-9D14-F3E6183CDA86}" type="presOf" srcId="{BE679E21-45C3-4187-8A9F-50C64C20814C}" destId="{0A7C69F7-325E-4E76-97AD-26B9199CAEAA}" srcOrd="0" destOrd="0" presId="urn:microsoft.com/office/officeart/2009/3/layout/HorizontalOrganizationChart"/>
    <dgm:cxn modelId="{0A6E66D8-8EF8-411E-BE71-9938FC126221}" type="presOf" srcId="{22244C00-35A7-46BE-9FA9-6FA39B402CC4}" destId="{ADE7DBDA-4C88-45A8-AB66-F4FD5378CBE1}" srcOrd="0" destOrd="0" presId="urn:microsoft.com/office/officeart/2009/3/layout/HorizontalOrganizationChart"/>
    <dgm:cxn modelId="{13F9EB03-39BA-4DC4-BE95-798E7A3DF5C2}" type="presOf" srcId="{6EE79616-6B09-443A-9C76-DF842C237B30}" destId="{28B35350-B9E9-4B66-AD49-079CB6A227A2}" srcOrd="0" destOrd="0" presId="urn:microsoft.com/office/officeart/2009/3/layout/HorizontalOrganizationChart"/>
    <dgm:cxn modelId="{E155499F-3C36-4982-9346-520B4F0D1BC0}" type="presOf" srcId="{6EE79616-6B09-443A-9C76-DF842C237B30}" destId="{869CFB32-E72F-4537-BE3D-6BBA6F388511}" srcOrd="1" destOrd="0" presId="urn:microsoft.com/office/officeart/2009/3/layout/HorizontalOrganizationChart"/>
    <dgm:cxn modelId="{2D0A7D57-6801-45F5-9CF3-8BFFE39EF626}" srcId="{BE679E21-45C3-4187-8A9F-50C64C20814C}" destId="{22244C00-35A7-46BE-9FA9-6FA39B402CC4}" srcOrd="0" destOrd="0" parTransId="{30F18B64-1A25-4580-A178-AC5A0E125E7D}" sibTransId="{9C8CFB87-9A65-49A9-9A6D-A47A5A7BE9D5}"/>
    <dgm:cxn modelId="{644BDA8A-D292-45CF-8677-EDE8D3330623}" type="presOf" srcId="{322BDA48-8961-4598-B88A-18E1CDC91281}" destId="{4FD0F68A-DF79-4372-809F-21B64824A9F8}" srcOrd="0" destOrd="0" presId="urn:microsoft.com/office/officeart/2009/3/layout/HorizontalOrganizationChart"/>
    <dgm:cxn modelId="{19E8E533-5136-4E8A-9285-A0802C926F7F}" srcId="{22244C00-35A7-46BE-9FA9-6FA39B402CC4}" destId="{6EE79616-6B09-443A-9C76-DF842C237B30}" srcOrd="1" destOrd="0" parTransId="{322BDA48-8961-4598-B88A-18E1CDC91281}" sibTransId="{30060B2E-77D7-429F-A52D-FA143AB80584}"/>
    <dgm:cxn modelId="{23687857-E401-473E-AD7E-F9B798B65411}" srcId="{22244C00-35A7-46BE-9FA9-6FA39B402CC4}" destId="{53E12231-2E61-45B2-9B66-E4AFAB79228A}" srcOrd="0" destOrd="0" parTransId="{3D42E059-5D8B-40F0-83D8-9E50359A1755}" sibTransId="{D8CACC27-E4CB-4867-B807-E070C94DE576}"/>
    <dgm:cxn modelId="{E21A39ED-644B-4CEA-A59F-689CC555CC93}" type="presOf" srcId="{22244C00-35A7-46BE-9FA9-6FA39B402CC4}" destId="{9AFFD491-6CC5-4450-8DEB-902CBF540E99}" srcOrd="1" destOrd="0" presId="urn:microsoft.com/office/officeart/2009/3/layout/HorizontalOrganizationChart"/>
    <dgm:cxn modelId="{0282BA7E-8452-4B8F-80A8-B028C9B26521}" type="presOf" srcId="{3D42E059-5D8B-40F0-83D8-9E50359A1755}" destId="{525B9378-6809-4399-A284-2CEE3F22B05A}" srcOrd="0" destOrd="0" presId="urn:microsoft.com/office/officeart/2009/3/layout/HorizontalOrganizationChart"/>
    <dgm:cxn modelId="{EEEF46C0-C9B0-46DA-84F2-C7024997751F}" type="presParOf" srcId="{0A7C69F7-325E-4E76-97AD-26B9199CAEAA}" destId="{6929B6BE-8308-434C-BF49-9DD896582DBE}" srcOrd="0" destOrd="0" presId="urn:microsoft.com/office/officeart/2009/3/layout/HorizontalOrganizationChart"/>
    <dgm:cxn modelId="{EB32A865-D3E3-4B0B-8903-2A603B231E6F}" type="presParOf" srcId="{6929B6BE-8308-434C-BF49-9DD896582DBE}" destId="{956F3418-549E-40EC-836A-A244630063E8}" srcOrd="0" destOrd="0" presId="urn:microsoft.com/office/officeart/2009/3/layout/HorizontalOrganizationChart"/>
    <dgm:cxn modelId="{66438F30-8F48-4752-B417-F010284E22C0}" type="presParOf" srcId="{956F3418-549E-40EC-836A-A244630063E8}" destId="{ADE7DBDA-4C88-45A8-AB66-F4FD5378CBE1}" srcOrd="0" destOrd="0" presId="urn:microsoft.com/office/officeart/2009/3/layout/HorizontalOrganizationChart"/>
    <dgm:cxn modelId="{51AA1FE5-C831-4C70-84D2-57F192883DAC}" type="presParOf" srcId="{956F3418-549E-40EC-836A-A244630063E8}" destId="{9AFFD491-6CC5-4450-8DEB-902CBF540E99}" srcOrd="1" destOrd="0" presId="urn:microsoft.com/office/officeart/2009/3/layout/HorizontalOrganizationChart"/>
    <dgm:cxn modelId="{D5A64228-57BB-409F-A61B-98C516498B87}" type="presParOf" srcId="{6929B6BE-8308-434C-BF49-9DD896582DBE}" destId="{6A97DB11-E474-418D-BE54-2D15EE97739D}" srcOrd="1" destOrd="0" presId="urn:microsoft.com/office/officeart/2009/3/layout/HorizontalOrganizationChart"/>
    <dgm:cxn modelId="{454C3617-D81D-4A28-AFC6-2C5CDC875774}" type="presParOf" srcId="{6A97DB11-E474-418D-BE54-2D15EE97739D}" destId="{525B9378-6809-4399-A284-2CEE3F22B05A}" srcOrd="0" destOrd="0" presId="urn:microsoft.com/office/officeart/2009/3/layout/HorizontalOrganizationChart"/>
    <dgm:cxn modelId="{3A2BFB2B-C52D-4782-8602-AAFE88F1220B}" type="presParOf" srcId="{6A97DB11-E474-418D-BE54-2D15EE97739D}" destId="{243DB3BE-F452-449B-85E1-0EADD103C6FD}" srcOrd="1" destOrd="0" presId="urn:microsoft.com/office/officeart/2009/3/layout/HorizontalOrganizationChart"/>
    <dgm:cxn modelId="{8AC98F7B-EEA7-4DCC-A6CF-51486D3F9F78}" type="presParOf" srcId="{243DB3BE-F452-449B-85E1-0EADD103C6FD}" destId="{16DED2DC-8841-4099-B4A9-048F6FB6274E}" srcOrd="0" destOrd="0" presId="urn:microsoft.com/office/officeart/2009/3/layout/HorizontalOrganizationChart"/>
    <dgm:cxn modelId="{FA816B09-2387-44F7-A445-408E32B3CAAC}" type="presParOf" srcId="{16DED2DC-8841-4099-B4A9-048F6FB6274E}" destId="{38CAA491-9DD4-45CB-9AA5-2C72CADA683D}" srcOrd="0" destOrd="0" presId="urn:microsoft.com/office/officeart/2009/3/layout/HorizontalOrganizationChart"/>
    <dgm:cxn modelId="{B51FFC64-FDD6-488C-AFA2-61F4BCEC9A88}" type="presParOf" srcId="{16DED2DC-8841-4099-B4A9-048F6FB6274E}" destId="{640F1240-F2FA-4C22-A711-90C7657587F8}" srcOrd="1" destOrd="0" presId="urn:microsoft.com/office/officeart/2009/3/layout/HorizontalOrganizationChart"/>
    <dgm:cxn modelId="{52F93F21-1C96-4E9C-BB23-5E7CFAF38526}" type="presParOf" srcId="{243DB3BE-F452-449B-85E1-0EADD103C6FD}" destId="{0E2BDF1B-BE60-4372-B681-9F96E90B1CA3}" srcOrd="1" destOrd="0" presId="urn:microsoft.com/office/officeart/2009/3/layout/HorizontalOrganizationChart"/>
    <dgm:cxn modelId="{358562CF-DAAE-48F1-81EF-0339CC30BF0A}" type="presParOf" srcId="{243DB3BE-F452-449B-85E1-0EADD103C6FD}" destId="{7D1DF54B-1215-4942-BFD9-431FCFC808BB}" srcOrd="2" destOrd="0" presId="urn:microsoft.com/office/officeart/2009/3/layout/HorizontalOrganizationChart"/>
    <dgm:cxn modelId="{8A70743F-CFED-4889-AC48-45BE960A2F96}" type="presParOf" srcId="{6A97DB11-E474-418D-BE54-2D15EE97739D}" destId="{4FD0F68A-DF79-4372-809F-21B64824A9F8}" srcOrd="2" destOrd="0" presId="urn:microsoft.com/office/officeart/2009/3/layout/HorizontalOrganizationChart"/>
    <dgm:cxn modelId="{48B0DF24-BA75-4F21-9483-252EA44A8FE9}" type="presParOf" srcId="{6A97DB11-E474-418D-BE54-2D15EE97739D}" destId="{84237E4F-7174-44F4-B597-41EDF8EC6CC7}" srcOrd="3" destOrd="0" presId="urn:microsoft.com/office/officeart/2009/3/layout/HorizontalOrganizationChart"/>
    <dgm:cxn modelId="{B9481337-C6A1-4827-9281-3B4256C68A64}" type="presParOf" srcId="{84237E4F-7174-44F4-B597-41EDF8EC6CC7}" destId="{C5DE5806-272E-4400-998F-F7420767F1F8}" srcOrd="0" destOrd="0" presId="urn:microsoft.com/office/officeart/2009/3/layout/HorizontalOrganizationChart"/>
    <dgm:cxn modelId="{313477CE-656E-407D-A379-49067BA2B252}" type="presParOf" srcId="{C5DE5806-272E-4400-998F-F7420767F1F8}" destId="{28B35350-B9E9-4B66-AD49-079CB6A227A2}" srcOrd="0" destOrd="0" presId="urn:microsoft.com/office/officeart/2009/3/layout/HorizontalOrganizationChart"/>
    <dgm:cxn modelId="{0222F260-A5CE-412C-BDE0-EDA50DBAE047}" type="presParOf" srcId="{C5DE5806-272E-4400-998F-F7420767F1F8}" destId="{869CFB32-E72F-4537-BE3D-6BBA6F388511}" srcOrd="1" destOrd="0" presId="urn:microsoft.com/office/officeart/2009/3/layout/HorizontalOrganizationChart"/>
    <dgm:cxn modelId="{2A51A13E-C75F-44F3-8996-7D8E941628A3}" type="presParOf" srcId="{84237E4F-7174-44F4-B597-41EDF8EC6CC7}" destId="{F2E5B48B-6F58-4E60-93F2-D24E3B7F04A3}" srcOrd="1" destOrd="0" presId="urn:microsoft.com/office/officeart/2009/3/layout/HorizontalOrganizationChart"/>
    <dgm:cxn modelId="{2D2A895D-AE87-465E-8B06-532CA4CB0E62}" type="presParOf" srcId="{84237E4F-7174-44F4-B597-41EDF8EC6CC7}" destId="{356CC7F2-037E-4DE4-83C0-265C798653DA}" srcOrd="2" destOrd="0" presId="urn:microsoft.com/office/officeart/2009/3/layout/HorizontalOrganizationChart"/>
    <dgm:cxn modelId="{FB269E38-BD2B-4C2D-B39D-9097FC7C6A62}" type="presParOf" srcId="{6929B6BE-8308-434C-BF49-9DD896582DBE}" destId="{A0558269-5D89-4F62-9DD2-49D9BFA42447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E679E21-45C3-4187-8A9F-50C64C20814C}" type="doc">
      <dgm:prSet loTypeId="urn:microsoft.com/office/officeart/2009/3/layout/HorizontalOrganizationChart" loCatId="hierarchy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22244C00-35A7-46BE-9FA9-6FA39B402CC4}">
      <dgm:prSet phldrT="[Text]"/>
      <dgm:spPr/>
      <dgm:t>
        <a:bodyPr/>
        <a:lstStyle/>
        <a:p>
          <a:r>
            <a:rPr lang="cs-CZ" dirty="0" smtClean="0"/>
            <a:t>v dolech pracují</a:t>
          </a:r>
          <a:endParaRPr lang="cs-CZ" dirty="0"/>
        </a:p>
      </dgm:t>
    </dgm:pt>
    <dgm:pt modelId="{30F18B64-1A25-4580-A178-AC5A0E125E7D}" type="parTrans" cxnId="{2D0A7D57-6801-45F5-9CF3-8BFFE39EF626}">
      <dgm:prSet/>
      <dgm:spPr/>
      <dgm:t>
        <a:bodyPr/>
        <a:lstStyle/>
        <a:p>
          <a:endParaRPr lang="cs-CZ"/>
        </a:p>
      </dgm:t>
    </dgm:pt>
    <dgm:pt modelId="{9C8CFB87-9A65-49A9-9A6D-A47A5A7BE9D5}" type="sibTrans" cxnId="{2D0A7D57-6801-45F5-9CF3-8BFFE39EF626}">
      <dgm:prSet/>
      <dgm:spPr/>
      <dgm:t>
        <a:bodyPr/>
        <a:lstStyle/>
        <a:p>
          <a:endParaRPr lang="cs-CZ"/>
        </a:p>
      </dgm:t>
    </dgm:pt>
    <dgm:pt modelId="{53E12231-2E61-45B2-9B66-E4AFAB79228A}">
      <dgm:prSet phldrT="[Text]"/>
      <dgm:spPr/>
      <dgm:t>
        <a:bodyPr/>
        <a:lstStyle/>
        <a:p>
          <a:r>
            <a:rPr lang="cs-CZ" dirty="0" smtClean="0"/>
            <a:t>horníci</a:t>
          </a:r>
          <a:endParaRPr lang="cs-CZ" dirty="0"/>
        </a:p>
      </dgm:t>
    </dgm:pt>
    <dgm:pt modelId="{3D42E059-5D8B-40F0-83D8-9E50359A1755}" type="parTrans" cxnId="{23687857-E401-473E-AD7E-F9B798B65411}">
      <dgm:prSet/>
      <dgm:spPr/>
      <dgm:t>
        <a:bodyPr/>
        <a:lstStyle/>
        <a:p>
          <a:endParaRPr lang="cs-CZ"/>
        </a:p>
      </dgm:t>
    </dgm:pt>
    <dgm:pt modelId="{D8CACC27-E4CB-4867-B807-E070C94DE576}" type="sibTrans" cxnId="{23687857-E401-473E-AD7E-F9B798B65411}">
      <dgm:prSet/>
      <dgm:spPr/>
      <dgm:t>
        <a:bodyPr/>
        <a:lstStyle/>
        <a:p>
          <a:endParaRPr lang="cs-CZ"/>
        </a:p>
      </dgm:t>
    </dgm:pt>
    <dgm:pt modelId="{FD56BE4D-7983-4381-8F06-DCA2BC98DBA1}">
      <dgm:prSet phldrT="[Text]"/>
      <dgm:spPr/>
      <dgm:t>
        <a:bodyPr/>
        <a:lstStyle/>
        <a:p>
          <a:r>
            <a:rPr lang="cs-CZ" dirty="0" smtClean="0"/>
            <a:t>hutníci</a:t>
          </a:r>
          <a:endParaRPr lang="cs-CZ" dirty="0"/>
        </a:p>
      </dgm:t>
    </dgm:pt>
    <dgm:pt modelId="{FFB4CED0-4152-4C63-8B39-B86BECAFF6EA}" type="parTrans" cxnId="{8FE6779C-B486-423B-BFFC-E90526DB7920}">
      <dgm:prSet/>
      <dgm:spPr/>
      <dgm:t>
        <a:bodyPr/>
        <a:lstStyle/>
        <a:p>
          <a:endParaRPr lang="cs-CZ"/>
        </a:p>
      </dgm:t>
    </dgm:pt>
    <dgm:pt modelId="{021CC939-4499-4953-9A72-29C711623126}" type="sibTrans" cxnId="{8FE6779C-B486-423B-BFFC-E90526DB7920}">
      <dgm:prSet/>
      <dgm:spPr/>
      <dgm:t>
        <a:bodyPr/>
        <a:lstStyle/>
        <a:p>
          <a:endParaRPr lang="cs-CZ"/>
        </a:p>
      </dgm:t>
    </dgm:pt>
    <dgm:pt modelId="{642BB278-049B-4916-8B88-0D3188C41ACF}" type="pres">
      <dgm:prSet presAssocID="{BE679E21-45C3-4187-8A9F-50C64C20814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F013E7B-0106-4792-8326-C6888B0482B2}" type="pres">
      <dgm:prSet presAssocID="{22244C00-35A7-46BE-9FA9-6FA39B402CC4}" presName="hierRoot1" presStyleCnt="0">
        <dgm:presLayoutVars>
          <dgm:hierBranch val="init"/>
        </dgm:presLayoutVars>
      </dgm:prSet>
      <dgm:spPr/>
    </dgm:pt>
    <dgm:pt modelId="{38A3C68F-1762-48CA-9E94-295EFBBFFE97}" type="pres">
      <dgm:prSet presAssocID="{22244C00-35A7-46BE-9FA9-6FA39B402CC4}" presName="rootComposite1" presStyleCnt="0"/>
      <dgm:spPr/>
    </dgm:pt>
    <dgm:pt modelId="{E83B9C21-38EB-486F-9452-D1E63B1CC77C}" type="pres">
      <dgm:prSet presAssocID="{22244C00-35A7-46BE-9FA9-6FA39B402CC4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A33B031-4E5A-4BB5-BA55-017AAA91087D}" type="pres">
      <dgm:prSet presAssocID="{22244C00-35A7-46BE-9FA9-6FA39B402CC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0BF44476-D2A0-4D2A-91D5-1C86D38B0289}" type="pres">
      <dgm:prSet presAssocID="{22244C00-35A7-46BE-9FA9-6FA39B402CC4}" presName="hierChild2" presStyleCnt="0"/>
      <dgm:spPr/>
    </dgm:pt>
    <dgm:pt modelId="{9203F6F3-614A-4C38-8ADB-0D3DEEA25727}" type="pres">
      <dgm:prSet presAssocID="{3D42E059-5D8B-40F0-83D8-9E50359A1755}" presName="Name64" presStyleLbl="parChTrans1D2" presStyleIdx="0" presStyleCnt="2"/>
      <dgm:spPr/>
      <dgm:t>
        <a:bodyPr/>
        <a:lstStyle/>
        <a:p>
          <a:endParaRPr lang="cs-CZ"/>
        </a:p>
      </dgm:t>
    </dgm:pt>
    <dgm:pt modelId="{EDA42AA4-32BD-4162-9749-317DDCD6D42C}" type="pres">
      <dgm:prSet presAssocID="{53E12231-2E61-45B2-9B66-E4AFAB79228A}" presName="hierRoot2" presStyleCnt="0">
        <dgm:presLayoutVars>
          <dgm:hierBranch val="init"/>
        </dgm:presLayoutVars>
      </dgm:prSet>
      <dgm:spPr/>
    </dgm:pt>
    <dgm:pt modelId="{9341AE7C-2448-41F1-A299-6FCB5188BD91}" type="pres">
      <dgm:prSet presAssocID="{53E12231-2E61-45B2-9B66-E4AFAB79228A}" presName="rootComposite" presStyleCnt="0"/>
      <dgm:spPr/>
    </dgm:pt>
    <dgm:pt modelId="{2F43BBF5-588C-4D21-B176-068BC29D95B6}" type="pres">
      <dgm:prSet presAssocID="{53E12231-2E61-45B2-9B66-E4AFAB79228A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6AFD1B0-AB96-40C7-81F2-6C94034A7B3B}" type="pres">
      <dgm:prSet presAssocID="{53E12231-2E61-45B2-9B66-E4AFAB79228A}" presName="rootConnector" presStyleLbl="node2" presStyleIdx="0" presStyleCnt="2"/>
      <dgm:spPr/>
      <dgm:t>
        <a:bodyPr/>
        <a:lstStyle/>
        <a:p>
          <a:endParaRPr lang="cs-CZ"/>
        </a:p>
      </dgm:t>
    </dgm:pt>
    <dgm:pt modelId="{03AC7C64-332C-4366-878B-D063718F4F91}" type="pres">
      <dgm:prSet presAssocID="{53E12231-2E61-45B2-9B66-E4AFAB79228A}" presName="hierChild4" presStyleCnt="0"/>
      <dgm:spPr/>
    </dgm:pt>
    <dgm:pt modelId="{F35CF865-55EF-41CA-AE95-DA0DC8DAB57D}" type="pres">
      <dgm:prSet presAssocID="{53E12231-2E61-45B2-9B66-E4AFAB79228A}" presName="hierChild5" presStyleCnt="0"/>
      <dgm:spPr/>
    </dgm:pt>
    <dgm:pt modelId="{C0475640-C85A-4177-979C-F42A774957C2}" type="pres">
      <dgm:prSet presAssocID="{FFB4CED0-4152-4C63-8B39-B86BECAFF6EA}" presName="Name64" presStyleLbl="parChTrans1D2" presStyleIdx="1" presStyleCnt="2"/>
      <dgm:spPr/>
      <dgm:t>
        <a:bodyPr/>
        <a:lstStyle/>
        <a:p>
          <a:endParaRPr lang="cs-CZ"/>
        </a:p>
      </dgm:t>
    </dgm:pt>
    <dgm:pt modelId="{0C18C77F-6CAF-4E6A-8A66-053B38C2EBAE}" type="pres">
      <dgm:prSet presAssocID="{FD56BE4D-7983-4381-8F06-DCA2BC98DBA1}" presName="hierRoot2" presStyleCnt="0">
        <dgm:presLayoutVars>
          <dgm:hierBranch val="init"/>
        </dgm:presLayoutVars>
      </dgm:prSet>
      <dgm:spPr/>
    </dgm:pt>
    <dgm:pt modelId="{83B12A05-C311-4293-95D0-64CC62959BAD}" type="pres">
      <dgm:prSet presAssocID="{FD56BE4D-7983-4381-8F06-DCA2BC98DBA1}" presName="rootComposite" presStyleCnt="0"/>
      <dgm:spPr/>
    </dgm:pt>
    <dgm:pt modelId="{2B5A6410-97EF-4A43-99A8-D0E93248E80A}" type="pres">
      <dgm:prSet presAssocID="{FD56BE4D-7983-4381-8F06-DCA2BC98DBA1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308DF9A-BBF4-40B2-83E9-410DB7EF728D}" type="pres">
      <dgm:prSet presAssocID="{FD56BE4D-7983-4381-8F06-DCA2BC98DBA1}" presName="rootConnector" presStyleLbl="node2" presStyleIdx="1" presStyleCnt="2"/>
      <dgm:spPr/>
      <dgm:t>
        <a:bodyPr/>
        <a:lstStyle/>
        <a:p>
          <a:endParaRPr lang="cs-CZ"/>
        </a:p>
      </dgm:t>
    </dgm:pt>
    <dgm:pt modelId="{E758995A-A525-4651-A586-97668A597585}" type="pres">
      <dgm:prSet presAssocID="{FD56BE4D-7983-4381-8F06-DCA2BC98DBA1}" presName="hierChild4" presStyleCnt="0"/>
      <dgm:spPr/>
    </dgm:pt>
    <dgm:pt modelId="{D0C651DC-3282-4913-9743-B8F505AB8FC8}" type="pres">
      <dgm:prSet presAssocID="{FD56BE4D-7983-4381-8F06-DCA2BC98DBA1}" presName="hierChild5" presStyleCnt="0"/>
      <dgm:spPr/>
    </dgm:pt>
    <dgm:pt modelId="{0FA4DE76-76F7-4BCB-A287-1022D01203F7}" type="pres">
      <dgm:prSet presAssocID="{22244C00-35A7-46BE-9FA9-6FA39B402CC4}" presName="hierChild3" presStyleCnt="0"/>
      <dgm:spPr/>
    </dgm:pt>
  </dgm:ptLst>
  <dgm:cxnLst>
    <dgm:cxn modelId="{F1C1E59A-18E0-4C90-AC73-DF61A1BC2573}" type="presOf" srcId="{22244C00-35A7-46BE-9FA9-6FA39B402CC4}" destId="{E83B9C21-38EB-486F-9452-D1E63B1CC77C}" srcOrd="0" destOrd="0" presId="urn:microsoft.com/office/officeart/2009/3/layout/HorizontalOrganizationChart"/>
    <dgm:cxn modelId="{D0F61B93-E534-4031-8999-7478EDDDB232}" type="presOf" srcId="{BE679E21-45C3-4187-8A9F-50C64C20814C}" destId="{642BB278-049B-4916-8B88-0D3188C41ACF}" srcOrd="0" destOrd="0" presId="urn:microsoft.com/office/officeart/2009/3/layout/HorizontalOrganizationChart"/>
    <dgm:cxn modelId="{EB9C8C32-DBF0-450A-B7E7-688CF1933DE7}" type="presOf" srcId="{53E12231-2E61-45B2-9B66-E4AFAB79228A}" destId="{66AFD1B0-AB96-40C7-81F2-6C94034A7B3B}" srcOrd="1" destOrd="0" presId="urn:microsoft.com/office/officeart/2009/3/layout/HorizontalOrganizationChart"/>
    <dgm:cxn modelId="{8FE6779C-B486-423B-BFFC-E90526DB7920}" srcId="{22244C00-35A7-46BE-9FA9-6FA39B402CC4}" destId="{FD56BE4D-7983-4381-8F06-DCA2BC98DBA1}" srcOrd="1" destOrd="0" parTransId="{FFB4CED0-4152-4C63-8B39-B86BECAFF6EA}" sibTransId="{021CC939-4499-4953-9A72-29C711623126}"/>
    <dgm:cxn modelId="{D60B5E38-0639-432F-AB2A-43EA3B11BF19}" type="presOf" srcId="{3D42E059-5D8B-40F0-83D8-9E50359A1755}" destId="{9203F6F3-614A-4C38-8ADB-0D3DEEA25727}" srcOrd="0" destOrd="0" presId="urn:microsoft.com/office/officeart/2009/3/layout/HorizontalOrganizationChart"/>
    <dgm:cxn modelId="{1A2619AC-9692-41A9-A369-8F73F5A63346}" type="presOf" srcId="{53E12231-2E61-45B2-9B66-E4AFAB79228A}" destId="{2F43BBF5-588C-4D21-B176-068BC29D95B6}" srcOrd="0" destOrd="0" presId="urn:microsoft.com/office/officeart/2009/3/layout/HorizontalOrganizationChart"/>
    <dgm:cxn modelId="{642F10CC-32AF-4A5B-AA27-01273457C8E7}" type="presOf" srcId="{FD56BE4D-7983-4381-8F06-DCA2BC98DBA1}" destId="{4308DF9A-BBF4-40B2-83E9-410DB7EF728D}" srcOrd="1" destOrd="0" presId="urn:microsoft.com/office/officeart/2009/3/layout/HorizontalOrganizationChart"/>
    <dgm:cxn modelId="{FAAAD026-3608-4CFC-B970-B091AB7EC1A4}" type="presOf" srcId="{22244C00-35A7-46BE-9FA9-6FA39B402CC4}" destId="{FA33B031-4E5A-4BB5-BA55-017AAA91087D}" srcOrd="1" destOrd="0" presId="urn:microsoft.com/office/officeart/2009/3/layout/HorizontalOrganizationChart"/>
    <dgm:cxn modelId="{1BE8D44A-8DD0-445A-87E8-15CD4C0CB7BE}" type="presOf" srcId="{FD56BE4D-7983-4381-8F06-DCA2BC98DBA1}" destId="{2B5A6410-97EF-4A43-99A8-D0E93248E80A}" srcOrd="0" destOrd="0" presId="urn:microsoft.com/office/officeart/2009/3/layout/HorizontalOrganizationChart"/>
    <dgm:cxn modelId="{57F61603-A548-4FFF-934D-22F2A9F383C4}" type="presOf" srcId="{FFB4CED0-4152-4C63-8B39-B86BECAFF6EA}" destId="{C0475640-C85A-4177-979C-F42A774957C2}" srcOrd="0" destOrd="0" presId="urn:microsoft.com/office/officeart/2009/3/layout/HorizontalOrganizationChart"/>
    <dgm:cxn modelId="{2D0A7D57-6801-45F5-9CF3-8BFFE39EF626}" srcId="{BE679E21-45C3-4187-8A9F-50C64C20814C}" destId="{22244C00-35A7-46BE-9FA9-6FA39B402CC4}" srcOrd="0" destOrd="0" parTransId="{30F18B64-1A25-4580-A178-AC5A0E125E7D}" sibTransId="{9C8CFB87-9A65-49A9-9A6D-A47A5A7BE9D5}"/>
    <dgm:cxn modelId="{23687857-E401-473E-AD7E-F9B798B65411}" srcId="{22244C00-35A7-46BE-9FA9-6FA39B402CC4}" destId="{53E12231-2E61-45B2-9B66-E4AFAB79228A}" srcOrd="0" destOrd="0" parTransId="{3D42E059-5D8B-40F0-83D8-9E50359A1755}" sibTransId="{D8CACC27-E4CB-4867-B807-E070C94DE576}"/>
    <dgm:cxn modelId="{F91508E9-1AAB-4E2A-AFB9-D99D5199379A}" type="presParOf" srcId="{642BB278-049B-4916-8B88-0D3188C41ACF}" destId="{DF013E7B-0106-4792-8326-C6888B0482B2}" srcOrd="0" destOrd="0" presId="urn:microsoft.com/office/officeart/2009/3/layout/HorizontalOrganizationChart"/>
    <dgm:cxn modelId="{411DB1EF-28D4-4F2F-87FC-A46D5CB98F60}" type="presParOf" srcId="{DF013E7B-0106-4792-8326-C6888B0482B2}" destId="{38A3C68F-1762-48CA-9E94-295EFBBFFE97}" srcOrd="0" destOrd="0" presId="urn:microsoft.com/office/officeart/2009/3/layout/HorizontalOrganizationChart"/>
    <dgm:cxn modelId="{E9957916-7879-4D95-9F00-0CBC6C8C57B3}" type="presParOf" srcId="{38A3C68F-1762-48CA-9E94-295EFBBFFE97}" destId="{E83B9C21-38EB-486F-9452-D1E63B1CC77C}" srcOrd="0" destOrd="0" presId="urn:microsoft.com/office/officeart/2009/3/layout/HorizontalOrganizationChart"/>
    <dgm:cxn modelId="{FBD19DA0-0E5D-4DF1-AB38-6C0233981A64}" type="presParOf" srcId="{38A3C68F-1762-48CA-9E94-295EFBBFFE97}" destId="{FA33B031-4E5A-4BB5-BA55-017AAA91087D}" srcOrd="1" destOrd="0" presId="urn:microsoft.com/office/officeart/2009/3/layout/HorizontalOrganizationChart"/>
    <dgm:cxn modelId="{5C5605AE-4315-4E7C-A382-2AC266DA428D}" type="presParOf" srcId="{DF013E7B-0106-4792-8326-C6888B0482B2}" destId="{0BF44476-D2A0-4D2A-91D5-1C86D38B0289}" srcOrd="1" destOrd="0" presId="urn:microsoft.com/office/officeart/2009/3/layout/HorizontalOrganizationChart"/>
    <dgm:cxn modelId="{79F0BF7F-C55C-442E-9EB9-82C109ED8179}" type="presParOf" srcId="{0BF44476-D2A0-4D2A-91D5-1C86D38B0289}" destId="{9203F6F3-614A-4C38-8ADB-0D3DEEA25727}" srcOrd="0" destOrd="0" presId="urn:microsoft.com/office/officeart/2009/3/layout/HorizontalOrganizationChart"/>
    <dgm:cxn modelId="{AF39C057-694D-419E-9001-020F85FE8EB0}" type="presParOf" srcId="{0BF44476-D2A0-4D2A-91D5-1C86D38B0289}" destId="{EDA42AA4-32BD-4162-9749-317DDCD6D42C}" srcOrd="1" destOrd="0" presId="urn:microsoft.com/office/officeart/2009/3/layout/HorizontalOrganizationChart"/>
    <dgm:cxn modelId="{80E4FFC2-AB78-4942-9099-079ABCAE4499}" type="presParOf" srcId="{EDA42AA4-32BD-4162-9749-317DDCD6D42C}" destId="{9341AE7C-2448-41F1-A299-6FCB5188BD91}" srcOrd="0" destOrd="0" presId="urn:microsoft.com/office/officeart/2009/3/layout/HorizontalOrganizationChart"/>
    <dgm:cxn modelId="{78C9EC76-9D74-4486-A7AC-C0355C20EF98}" type="presParOf" srcId="{9341AE7C-2448-41F1-A299-6FCB5188BD91}" destId="{2F43BBF5-588C-4D21-B176-068BC29D95B6}" srcOrd="0" destOrd="0" presId="urn:microsoft.com/office/officeart/2009/3/layout/HorizontalOrganizationChart"/>
    <dgm:cxn modelId="{81A1B1F7-49F1-45CD-A567-9BE289FDEB0E}" type="presParOf" srcId="{9341AE7C-2448-41F1-A299-6FCB5188BD91}" destId="{66AFD1B0-AB96-40C7-81F2-6C94034A7B3B}" srcOrd="1" destOrd="0" presId="urn:microsoft.com/office/officeart/2009/3/layout/HorizontalOrganizationChart"/>
    <dgm:cxn modelId="{CB9F9936-7B47-41EF-A774-EBC76FD5DCF1}" type="presParOf" srcId="{EDA42AA4-32BD-4162-9749-317DDCD6D42C}" destId="{03AC7C64-332C-4366-878B-D063718F4F91}" srcOrd="1" destOrd="0" presId="urn:microsoft.com/office/officeart/2009/3/layout/HorizontalOrganizationChart"/>
    <dgm:cxn modelId="{9590515B-D306-4071-863E-CEC18F2F8EE3}" type="presParOf" srcId="{EDA42AA4-32BD-4162-9749-317DDCD6D42C}" destId="{F35CF865-55EF-41CA-AE95-DA0DC8DAB57D}" srcOrd="2" destOrd="0" presId="urn:microsoft.com/office/officeart/2009/3/layout/HorizontalOrganizationChart"/>
    <dgm:cxn modelId="{321CFAEC-E8FF-46B6-8455-6908BAA19678}" type="presParOf" srcId="{0BF44476-D2A0-4D2A-91D5-1C86D38B0289}" destId="{C0475640-C85A-4177-979C-F42A774957C2}" srcOrd="2" destOrd="0" presId="urn:microsoft.com/office/officeart/2009/3/layout/HorizontalOrganizationChart"/>
    <dgm:cxn modelId="{52134948-B183-408D-8643-D786E112F72C}" type="presParOf" srcId="{0BF44476-D2A0-4D2A-91D5-1C86D38B0289}" destId="{0C18C77F-6CAF-4E6A-8A66-053B38C2EBAE}" srcOrd="3" destOrd="0" presId="urn:microsoft.com/office/officeart/2009/3/layout/HorizontalOrganizationChart"/>
    <dgm:cxn modelId="{AF9EAE3B-DCE4-4573-B6D5-E1A95E2B6671}" type="presParOf" srcId="{0C18C77F-6CAF-4E6A-8A66-053B38C2EBAE}" destId="{83B12A05-C311-4293-95D0-64CC62959BAD}" srcOrd="0" destOrd="0" presId="urn:microsoft.com/office/officeart/2009/3/layout/HorizontalOrganizationChart"/>
    <dgm:cxn modelId="{34CCEBE5-9A43-4D94-86EA-D1E29AC95F81}" type="presParOf" srcId="{83B12A05-C311-4293-95D0-64CC62959BAD}" destId="{2B5A6410-97EF-4A43-99A8-D0E93248E80A}" srcOrd="0" destOrd="0" presId="urn:microsoft.com/office/officeart/2009/3/layout/HorizontalOrganizationChart"/>
    <dgm:cxn modelId="{E1F49367-53C7-4C1B-9CC1-0D8E845CFAA4}" type="presParOf" srcId="{83B12A05-C311-4293-95D0-64CC62959BAD}" destId="{4308DF9A-BBF4-40B2-83E9-410DB7EF728D}" srcOrd="1" destOrd="0" presId="urn:microsoft.com/office/officeart/2009/3/layout/HorizontalOrganizationChart"/>
    <dgm:cxn modelId="{DA36B83D-FA5C-4D2C-898E-DBBCF5C629EB}" type="presParOf" srcId="{0C18C77F-6CAF-4E6A-8A66-053B38C2EBAE}" destId="{E758995A-A525-4651-A586-97668A597585}" srcOrd="1" destOrd="0" presId="urn:microsoft.com/office/officeart/2009/3/layout/HorizontalOrganizationChart"/>
    <dgm:cxn modelId="{9FE21DAC-E199-4E2F-84FC-DCCA8A461A48}" type="presParOf" srcId="{0C18C77F-6CAF-4E6A-8A66-053B38C2EBAE}" destId="{D0C651DC-3282-4913-9743-B8F505AB8FC8}" srcOrd="2" destOrd="0" presId="urn:microsoft.com/office/officeart/2009/3/layout/HorizontalOrganizationChart"/>
    <dgm:cxn modelId="{E80C7E12-ECC2-43E6-9AF0-8B82D144524D}" type="presParOf" srcId="{DF013E7B-0106-4792-8326-C6888B0482B2}" destId="{0FA4DE76-76F7-4BCB-A287-1022D01203F7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E679E21-45C3-4187-8A9F-50C64C20814C}" type="doc">
      <dgm:prSet loTypeId="urn:microsoft.com/office/officeart/2009/3/layout/HorizontalOrganizationChart" loCatId="hierarchy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22244C00-35A7-46BE-9FA9-6FA39B402CC4}">
      <dgm:prSet phldrT="[Text]"/>
      <dgm:spPr/>
      <dgm:t>
        <a:bodyPr/>
        <a:lstStyle/>
        <a:p>
          <a:r>
            <a:rPr lang="cs-CZ" dirty="0" smtClean="0"/>
            <a:t>nejznámější kostel v Karviné je</a:t>
          </a:r>
          <a:endParaRPr lang="cs-CZ" dirty="0"/>
        </a:p>
      </dgm:t>
    </dgm:pt>
    <dgm:pt modelId="{30F18B64-1A25-4580-A178-AC5A0E125E7D}" type="parTrans" cxnId="{2D0A7D57-6801-45F5-9CF3-8BFFE39EF626}">
      <dgm:prSet/>
      <dgm:spPr/>
      <dgm:t>
        <a:bodyPr/>
        <a:lstStyle/>
        <a:p>
          <a:endParaRPr lang="cs-CZ"/>
        </a:p>
      </dgm:t>
    </dgm:pt>
    <dgm:pt modelId="{9C8CFB87-9A65-49A9-9A6D-A47A5A7BE9D5}" type="sibTrans" cxnId="{2D0A7D57-6801-45F5-9CF3-8BFFE39EF626}">
      <dgm:prSet/>
      <dgm:spPr/>
      <dgm:t>
        <a:bodyPr/>
        <a:lstStyle/>
        <a:p>
          <a:endParaRPr lang="cs-CZ"/>
        </a:p>
      </dgm:t>
    </dgm:pt>
    <dgm:pt modelId="{53E12231-2E61-45B2-9B66-E4AFAB79228A}">
      <dgm:prSet phldrT="[Text]"/>
      <dgm:spPr/>
      <dgm:t>
        <a:bodyPr/>
        <a:lstStyle/>
        <a:p>
          <a:r>
            <a:rPr lang="cs-CZ" dirty="0" smtClean="0"/>
            <a:t>šikmý kostel sv. Petra z </a:t>
          </a:r>
          <a:r>
            <a:rPr lang="cs-CZ" dirty="0" err="1" smtClean="0"/>
            <a:t>Alkantary</a:t>
          </a:r>
          <a:endParaRPr lang="cs-CZ" dirty="0"/>
        </a:p>
      </dgm:t>
    </dgm:pt>
    <dgm:pt modelId="{3D42E059-5D8B-40F0-83D8-9E50359A1755}" type="parTrans" cxnId="{23687857-E401-473E-AD7E-F9B798B65411}">
      <dgm:prSet/>
      <dgm:spPr/>
      <dgm:t>
        <a:bodyPr/>
        <a:lstStyle/>
        <a:p>
          <a:endParaRPr lang="cs-CZ"/>
        </a:p>
      </dgm:t>
    </dgm:pt>
    <dgm:pt modelId="{D8CACC27-E4CB-4867-B807-E070C94DE576}" type="sibTrans" cxnId="{23687857-E401-473E-AD7E-F9B798B65411}">
      <dgm:prSet/>
      <dgm:spPr/>
      <dgm:t>
        <a:bodyPr/>
        <a:lstStyle/>
        <a:p>
          <a:endParaRPr lang="cs-CZ"/>
        </a:p>
      </dgm:t>
    </dgm:pt>
    <dgm:pt modelId="{FD56BE4D-7983-4381-8F06-DCA2BC98DBA1}">
      <dgm:prSet phldrT="[Text]"/>
      <dgm:spPr/>
      <dgm:t>
        <a:bodyPr/>
        <a:lstStyle/>
        <a:p>
          <a:r>
            <a:rPr lang="cs-CZ" dirty="0" smtClean="0"/>
            <a:t>nový kostel v Loukách</a:t>
          </a:r>
          <a:endParaRPr lang="cs-CZ" dirty="0"/>
        </a:p>
      </dgm:t>
    </dgm:pt>
    <dgm:pt modelId="{FFB4CED0-4152-4C63-8B39-B86BECAFF6EA}" type="parTrans" cxnId="{8FE6779C-B486-423B-BFFC-E90526DB7920}">
      <dgm:prSet/>
      <dgm:spPr/>
      <dgm:t>
        <a:bodyPr/>
        <a:lstStyle/>
        <a:p>
          <a:endParaRPr lang="cs-CZ"/>
        </a:p>
      </dgm:t>
    </dgm:pt>
    <dgm:pt modelId="{021CC939-4499-4953-9A72-29C711623126}" type="sibTrans" cxnId="{8FE6779C-B486-423B-BFFC-E90526DB7920}">
      <dgm:prSet/>
      <dgm:spPr/>
      <dgm:t>
        <a:bodyPr/>
        <a:lstStyle/>
        <a:p>
          <a:endParaRPr lang="cs-CZ"/>
        </a:p>
      </dgm:t>
    </dgm:pt>
    <dgm:pt modelId="{A8A8D6B8-3FE7-4019-A2B1-9FB952319624}" type="pres">
      <dgm:prSet presAssocID="{BE679E21-45C3-4187-8A9F-50C64C20814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A99A963-B39E-44DF-BC74-9C54E67C232E}" type="pres">
      <dgm:prSet presAssocID="{22244C00-35A7-46BE-9FA9-6FA39B402CC4}" presName="hierRoot1" presStyleCnt="0">
        <dgm:presLayoutVars>
          <dgm:hierBranch val="init"/>
        </dgm:presLayoutVars>
      </dgm:prSet>
      <dgm:spPr/>
    </dgm:pt>
    <dgm:pt modelId="{C835126F-1B50-4024-BCDC-B98046561321}" type="pres">
      <dgm:prSet presAssocID="{22244C00-35A7-46BE-9FA9-6FA39B402CC4}" presName="rootComposite1" presStyleCnt="0"/>
      <dgm:spPr/>
    </dgm:pt>
    <dgm:pt modelId="{0CAAEA67-7ADF-452F-BEDE-6341055FBD9C}" type="pres">
      <dgm:prSet presAssocID="{22244C00-35A7-46BE-9FA9-6FA39B402CC4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9E4151-A440-465F-806B-5505FE7FF3E8}" type="pres">
      <dgm:prSet presAssocID="{22244C00-35A7-46BE-9FA9-6FA39B402CC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11F2910A-F042-4CB6-A667-FF48DB2BB28C}" type="pres">
      <dgm:prSet presAssocID="{22244C00-35A7-46BE-9FA9-6FA39B402CC4}" presName="hierChild2" presStyleCnt="0"/>
      <dgm:spPr/>
    </dgm:pt>
    <dgm:pt modelId="{BBBD1EDB-6644-4B45-B1C3-A926319EEE6B}" type="pres">
      <dgm:prSet presAssocID="{3D42E059-5D8B-40F0-83D8-9E50359A1755}" presName="Name64" presStyleLbl="parChTrans1D2" presStyleIdx="0" presStyleCnt="2"/>
      <dgm:spPr/>
      <dgm:t>
        <a:bodyPr/>
        <a:lstStyle/>
        <a:p>
          <a:endParaRPr lang="cs-CZ"/>
        </a:p>
      </dgm:t>
    </dgm:pt>
    <dgm:pt modelId="{87EB943B-685C-49DA-91E2-2DE2453ED857}" type="pres">
      <dgm:prSet presAssocID="{53E12231-2E61-45B2-9B66-E4AFAB79228A}" presName="hierRoot2" presStyleCnt="0">
        <dgm:presLayoutVars>
          <dgm:hierBranch val="init"/>
        </dgm:presLayoutVars>
      </dgm:prSet>
      <dgm:spPr/>
    </dgm:pt>
    <dgm:pt modelId="{182D5675-F003-4A10-B618-935C21377EF6}" type="pres">
      <dgm:prSet presAssocID="{53E12231-2E61-45B2-9B66-E4AFAB79228A}" presName="rootComposite" presStyleCnt="0"/>
      <dgm:spPr/>
    </dgm:pt>
    <dgm:pt modelId="{6AE79DCE-5E7E-454B-ABE1-887453B313AC}" type="pres">
      <dgm:prSet presAssocID="{53E12231-2E61-45B2-9B66-E4AFAB79228A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1CE4B88-6B91-4491-944D-FD8BDB27AA6D}" type="pres">
      <dgm:prSet presAssocID="{53E12231-2E61-45B2-9B66-E4AFAB79228A}" presName="rootConnector" presStyleLbl="node2" presStyleIdx="0" presStyleCnt="2"/>
      <dgm:spPr/>
      <dgm:t>
        <a:bodyPr/>
        <a:lstStyle/>
        <a:p>
          <a:endParaRPr lang="cs-CZ"/>
        </a:p>
      </dgm:t>
    </dgm:pt>
    <dgm:pt modelId="{1CD42E91-9AFA-4386-89E1-A4269C904B13}" type="pres">
      <dgm:prSet presAssocID="{53E12231-2E61-45B2-9B66-E4AFAB79228A}" presName="hierChild4" presStyleCnt="0"/>
      <dgm:spPr/>
    </dgm:pt>
    <dgm:pt modelId="{958C366E-8CD1-4346-8FDC-BFB9648F4DC8}" type="pres">
      <dgm:prSet presAssocID="{53E12231-2E61-45B2-9B66-E4AFAB79228A}" presName="hierChild5" presStyleCnt="0"/>
      <dgm:spPr/>
    </dgm:pt>
    <dgm:pt modelId="{1582E92D-90C8-41BF-A11E-F5FD7FB83C84}" type="pres">
      <dgm:prSet presAssocID="{FFB4CED0-4152-4C63-8B39-B86BECAFF6EA}" presName="Name64" presStyleLbl="parChTrans1D2" presStyleIdx="1" presStyleCnt="2"/>
      <dgm:spPr/>
      <dgm:t>
        <a:bodyPr/>
        <a:lstStyle/>
        <a:p>
          <a:endParaRPr lang="cs-CZ"/>
        </a:p>
      </dgm:t>
    </dgm:pt>
    <dgm:pt modelId="{E9CC929E-5423-4DBD-B2B0-1DB59E72EC3D}" type="pres">
      <dgm:prSet presAssocID="{FD56BE4D-7983-4381-8F06-DCA2BC98DBA1}" presName="hierRoot2" presStyleCnt="0">
        <dgm:presLayoutVars>
          <dgm:hierBranch val="init"/>
        </dgm:presLayoutVars>
      </dgm:prSet>
      <dgm:spPr/>
    </dgm:pt>
    <dgm:pt modelId="{49D8A24D-A59F-4B5F-A98F-4F8478483CFF}" type="pres">
      <dgm:prSet presAssocID="{FD56BE4D-7983-4381-8F06-DCA2BC98DBA1}" presName="rootComposite" presStyleCnt="0"/>
      <dgm:spPr/>
    </dgm:pt>
    <dgm:pt modelId="{E601C5CF-8AA7-4089-A75F-8C98079A6059}" type="pres">
      <dgm:prSet presAssocID="{FD56BE4D-7983-4381-8F06-DCA2BC98DBA1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B5376E8-F513-43B4-AD63-CA80514205F7}" type="pres">
      <dgm:prSet presAssocID="{FD56BE4D-7983-4381-8F06-DCA2BC98DBA1}" presName="rootConnector" presStyleLbl="node2" presStyleIdx="1" presStyleCnt="2"/>
      <dgm:spPr/>
      <dgm:t>
        <a:bodyPr/>
        <a:lstStyle/>
        <a:p>
          <a:endParaRPr lang="cs-CZ"/>
        </a:p>
      </dgm:t>
    </dgm:pt>
    <dgm:pt modelId="{8D4C6A25-A392-47A7-9BEF-70D536FE4959}" type="pres">
      <dgm:prSet presAssocID="{FD56BE4D-7983-4381-8F06-DCA2BC98DBA1}" presName="hierChild4" presStyleCnt="0"/>
      <dgm:spPr/>
    </dgm:pt>
    <dgm:pt modelId="{81194E8E-623A-4ABD-A5F7-072E51EA42E5}" type="pres">
      <dgm:prSet presAssocID="{FD56BE4D-7983-4381-8F06-DCA2BC98DBA1}" presName="hierChild5" presStyleCnt="0"/>
      <dgm:spPr/>
    </dgm:pt>
    <dgm:pt modelId="{EC6FF5C4-609C-495A-8704-74E821E01234}" type="pres">
      <dgm:prSet presAssocID="{22244C00-35A7-46BE-9FA9-6FA39B402CC4}" presName="hierChild3" presStyleCnt="0"/>
      <dgm:spPr/>
    </dgm:pt>
  </dgm:ptLst>
  <dgm:cxnLst>
    <dgm:cxn modelId="{75CC149C-5872-4D93-82D9-69F12507A985}" type="presOf" srcId="{53E12231-2E61-45B2-9B66-E4AFAB79228A}" destId="{B1CE4B88-6B91-4491-944D-FD8BDB27AA6D}" srcOrd="1" destOrd="0" presId="urn:microsoft.com/office/officeart/2009/3/layout/HorizontalOrganizationChart"/>
    <dgm:cxn modelId="{4C6F2223-A6B8-45C9-9CFD-2D3F442184F0}" type="presOf" srcId="{22244C00-35A7-46BE-9FA9-6FA39B402CC4}" destId="{0CAAEA67-7ADF-452F-BEDE-6341055FBD9C}" srcOrd="0" destOrd="0" presId="urn:microsoft.com/office/officeart/2009/3/layout/HorizontalOrganizationChart"/>
    <dgm:cxn modelId="{D2DB4485-F491-48FD-B3CF-FE0E29AC78D3}" type="presOf" srcId="{FD56BE4D-7983-4381-8F06-DCA2BC98DBA1}" destId="{E601C5CF-8AA7-4089-A75F-8C98079A6059}" srcOrd="0" destOrd="0" presId="urn:microsoft.com/office/officeart/2009/3/layout/HorizontalOrganizationChart"/>
    <dgm:cxn modelId="{8FE6779C-B486-423B-BFFC-E90526DB7920}" srcId="{22244C00-35A7-46BE-9FA9-6FA39B402CC4}" destId="{FD56BE4D-7983-4381-8F06-DCA2BC98DBA1}" srcOrd="1" destOrd="0" parTransId="{FFB4CED0-4152-4C63-8B39-B86BECAFF6EA}" sibTransId="{021CC939-4499-4953-9A72-29C711623126}"/>
    <dgm:cxn modelId="{4759B8DC-2472-415D-98E2-CA1D49B527EF}" type="presOf" srcId="{FFB4CED0-4152-4C63-8B39-B86BECAFF6EA}" destId="{1582E92D-90C8-41BF-A11E-F5FD7FB83C84}" srcOrd="0" destOrd="0" presId="urn:microsoft.com/office/officeart/2009/3/layout/HorizontalOrganizationChart"/>
    <dgm:cxn modelId="{91EDDBD6-7B80-4998-9E3D-7EAFC65B2D79}" type="presOf" srcId="{22244C00-35A7-46BE-9FA9-6FA39B402CC4}" destId="{949E4151-A440-465F-806B-5505FE7FF3E8}" srcOrd="1" destOrd="0" presId="urn:microsoft.com/office/officeart/2009/3/layout/HorizontalOrganizationChart"/>
    <dgm:cxn modelId="{0D208256-D84A-41D9-803D-F1AFEC861738}" type="presOf" srcId="{53E12231-2E61-45B2-9B66-E4AFAB79228A}" destId="{6AE79DCE-5E7E-454B-ABE1-887453B313AC}" srcOrd="0" destOrd="0" presId="urn:microsoft.com/office/officeart/2009/3/layout/HorizontalOrganizationChart"/>
    <dgm:cxn modelId="{EB0BF771-355D-4B0E-811E-237252690143}" type="presOf" srcId="{BE679E21-45C3-4187-8A9F-50C64C20814C}" destId="{A8A8D6B8-3FE7-4019-A2B1-9FB952319624}" srcOrd="0" destOrd="0" presId="urn:microsoft.com/office/officeart/2009/3/layout/HorizontalOrganizationChart"/>
    <dgm:cxn modelId="{2D0A7D57-6801-45F5-9CF3-8BFFE39EF626}" srcId="{BE679E21-45C3-4187-8A9F-50C64C20814C}" destId="{22244C00-35A7-46BE-9FA9-6FA39B402CC4}" srcOrd="0" destOrd="0" parTransId="{30F18B64-1A25-4580-A178-AC5A0E125E7D}" sibTransId="{9C8CFB87-9A65-49A9-9A6D-A47A5A7BE9D5}"/>
    <dgm:cxn modelId="{23687857-E401-473E-AD7E-F9B798B65411}" srcId="{22244C00-35A7-46BE-9FA9-6FA39B402CC4}" destId="{53E12231-2E61-45B2-9B66-E4AFAB79228A}" srcOrd="0" destOrd="0" parTransId="{3D42E059-5D8B-40F0-83D8-9E50359A1755}" sibTransId="{D8CACC27-E4CB-4867-B807-E070C94DE576}"/>
    <dgm:cxn modelId="{1F68265C-E796-440C-9E06-A615A47CD335}" type="presOf" srcId="{3D42E059-5D8B-40F0-83D8-9E50359A1755}" destId="{BBBD1EDB-6644-4B45-B1C3-A926319EEE6B}" srcOrd="0" destOrd="0" presId="urn:microsoft.com/office/officeart/2009/3/layout/HorizontalOrganizationChart"/>
    <dgm:cxn modelId="{63D8365C-F764-44CB-BC90-9160C0B577EE}" type="presOf" srcId="{FD56BE4D-7983-4381-8F06-DCA2BC98DBA1}" destId="{8B5376E8-F513-43B4-AD63-CA80514205F7}" srcOrd="1" destOrd="0" presId="urn:microsoft.com/office/officeart/2009/3/layout/HorizontalOrganizationChart"/>
    <dgm:cxn modelId="{E415E288-0F3A-49FE-BC02-EF9B843C3FDE}" type="presParOf" srcId="{A8A8D6B8-3FE7-4019-A2B1-9FB952319624}" destId="{4A99A963-B39E-44DF-BC74-9C54E67C232E}" srcOrd="0" destOrd="0" presId="urn:microsoft.com/office/officeart/2009/3/layout/HorizontalOrganizationChart"/>
    <dgm:cxn modelId="{A2E54267-F29A-4B05-9365-1E538B8F401C}" type="presParOf" srcId="{4A99A963-B39E-44DF-BC74-9C54E67C232E}" destId="{C835126F-1B50-4024-BCDC-B98046561321}" srcOrd="0" destOrd="0" presId="urn:microsoft.com/office/officeart/2009/3/layout/HorizontalOrganizationChart"/>
    <dgm:cxn modelId="{3E117301-F8FB-4438-AE09-DC9FE55F4F84}" type="presParOf" srcId="{C835126F-1B50-4024-BCDC-B98046561321}" destId="{0CAAEA67-7ADF-452F-BEDE-6341055FBD9C}" srcOrd="0" destOrd="0" presId="urn:microsoft.com/office/officeart/2009/3/layout/HorizontalOrganizationChart"/>
    <dgm:cxn modelId="{8CEF8863-CBE5-4F50-9573-31810FF85E89}" type="presParOf" srcId="{C835126F-1B50-4024-BCDC-B98046561321}" destId="{949E4151-A440-465F-806B-5505FE7FF3E8}" srcOrd="1" destOrd="0" presId="urn:microsoft.com/office/officeart/2009/3/layout/HorizontalOrganizationChart"/>
    <dgm:cxn modelId="{5485C0B0-03F0-4575-8181-E61E09270A7C}" type="presParOf" srcId="{4A99A963-B39E-44DF-BC74-9C54E67C232E}" destId="{11F2910A-F042-4CB6-A667-FF48DB2BB28C}" srcOrd="1" destOrd="0" presId="urn:microsoft.com/office/officeart/2009/3/layout/HorizontalOrganizationChart"/>
    <dgm:cxn modelId="{76405116-36B0-4B98-8F88-45E0D641C8CB}" type="presParOf" srcId="{11F2910A-F042-4CB6-A667-FF48DB2BB28C}" destId="{BBBD1EDB-6644-4B45-B1C3-A926319EEE6B}" srcOrd="0" destOrd="0" presId="urn:microsoft.com/office/officeart/2009/3/layout/HorizontalOrganizationChart"/>
    <dgm:cxn modelId="{93C6444F-F62F-4CB0-AB49-58944B836C00}" type="presParOf" srcId="{11F2910A-F042-4CB6-A667-FF48DB2BB28C}" destId="{87EB943B-685C-49DA-91E2-2DE2453ED857}" srcOrd="1" destOrd="0" presId="urn:microsoft.com/office/officeart/2009/3/layout/HorizontalOrganizationChart"/>
    <dgm:cxn modelId="{66B8FB30-DE75-49FB-B6F6-75FC6B7D877B}" type="presParOf" srcId="{87EB943B-685C-49DA-91E2-2DE2453ED857}" destId="{182D5675-F003-4A10-B618-935C21377EF6}" srcOrd="0" destOrd="0" presId="urn:microsoft.com/office/officeart/2009/3/layout/HorizontalOrganizationChart"/>
    <dgm:cxn modelId="{F9E52011-212E-48EC-AEC7-8E21A77CF150}" type="presParOf" srcId="{182D5675-F003-4A10-B618-935C21377EF6}" destId="{6AE79DCE-5E7E-454B-ABE1-887453B313AC}" srcOrd="0" destOrd="0" presId="urn:microsoft.com/office/officeart/2009/3/layout/HorizontalOrganizationChart"/>
    <dgm:cxn modelId="{4638FD8C-6CF4-4E37-8711-757EB179AC99}" type="presParOf" srcId="{182D5675-F003-4A10-B618-935C21377EF6}" destId="{B1CE4B88-6B91-4491-944D-FD8BDB27AA6D}" srcOrd="1" destOrd="0" presId="urn:microsoft.com/office/officeart/2009/3/layout/HorizontalOrganizationChart"/>
    <dgm:cxn modelId="{422699FB-A89C-40A7-B6FB-2B83B7ED3427}" type="presParOf" srcId="{87EB943B-685C-49DA-91E2-2DE2453ED857}" destId="{1CD42E91-9AFA-4386-89E1-A4269C904B13}" srcOrd="1" destOrd="0" presId="urn:microsoft.com/office/officeart/2009/3/layout/HorizontalOrganizationChart"/>
    <dgm:cxn modelId="{64003A38-9472-4C39-B83A-E3401345067E}" type="presParOf" srcId="{87EB943B-685C-49DA-91E2-2DE2453ED857}" destId="{958C366E-8CD1-4346-8FDC-BFB9648F4DC8}" srcOrd="2" destOrd="0" presId="urn:microsoft.com/office/officeart/2009/3/layout/HorizontalOrganizationChart"/>
    <dgm:cxn modelId="{4AE928B3-D7F7-4A96-890D-A1C548EA20F7}" type="presParOf" srcId="{11F2910A-F042-4CB6-A667-FF48DB2BB28C}" destId="{1582E92D-90C8-41BF-A11E-F5FD7FB83C84}" srcOrd="2" destOrd="0" presId="urn:microsoft.com/office/officeart/2009/3/layout/HorizontalOrganizationChart"/>
    <dgm:cxn modelId="{5466B692-B334-4943-8425-B06791995427}" type="presParOf" srcId="{11F2910A-F042-4CB6-A667-FF48DB2BB28C}" destId="{E9CC929E-5423-4DBD-B2B0-1DB59E72EC3D}" srcOrd="3" destOrd="0" presId="urn:microsoft.com/office/officeart/2009/3/layout/HorizontalOrganizationChart"/>
    <dgm:cxn modelId="{F62EAD35-F0EB-4C50-9B7D-5A5491816969}" type="presParOf" srcId="{E9CC929E-5423-4DBD-B2B0-1DB59E72EC3D}" destId="{49D8A24D-A59F-4B5F-A98F-4F8478483CFF}" srcOrd="0" destOrd="0" presId="urn:microsoft.com/office/officeart/2009/3/layout/HorizontalOrganizationChart"/>
    <dgm:cxn modelId="{8B0CEB04-5043-4DBC-A9DD-B9D9B0351B5F}" type="presParOf" srcId="{49D8A24D-A59F-4B5F-A98F-4F8478483CFF}" destId="{E601C5CF-8AA7-4089-A75F-8C98079A6059}" srcOrd="0" destOrd="0" presId="urn:microsoft.com/office/officeart/2009/3/layout/HorizontalOrganizationChart"/>
    <dgm:cxn modelId="{5A01A202-8359-4E2A-AF02-E11AA8217328}" type="presParOf" srcId="{49D8A24D-A59F-4B5F-A98F-4F8478483CFF}" destId="{8B5376E8-F513-43B4-AD63-CA80514205F7}" srcOrd="1" destOrd="0" presId="urn:microsoft.com/office/officeart/2009/3/layout/HorizontalOrganizationChart"/>
    <dgm:cxn modelId="{12AF4F05-8A01-41D4-81BD-343924FB3163}" type="presParOf" srcId="{E9CC929E-5423-4DBD-B2B0-1DB59E72EC3D}" destId="{8D4C6A25-A392-47A7-9BEF-70D536FE4959}" srcOrd="1" destOrd="0" presId="urn:microsoft.com/office/officeart/2009/3/layout/HorizontalOrganizationChart"/>
    <dgm:cxn modelId="{3065E62A-56B4-4B93-BDD6-22D01889F90C}" type="presParOf" srcId="{E9CC929E-5423-4DBD-B2B0-1DB59E72EC3D}" destId="{81194E8E-623A-4ABD-A5F7-072E51EA42E5}" srcOrd="2" destOrd="0" presId="urn:microsoft.com/office/officeart/2009/3/layout/HorizontalOrganizationChart"/>
    <dgm:cxn modelId="{E584574E-EBE3-4621-AADD-F8805CC76A8A}" type="presParOf" srcId="{4A99A963-B39E-44DF-BC74-9C54E67C232E}" destId="{EC6FF5C4-609C-495A-8704-74E821E0123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A88314-EB3E-466F-8CE6-75F019CB32DB}">
      <dsp:nvSpPr>
        <dsp:cNvPr id="0" name=""/>
        <dsp:cNvSpPr/>
      </dsp:nvSpPr>
      <dsp:spPr>
        <a:xfrm>
          <a:off x="85901" y="4"/>
          <a:ext cx="2852930" cy="1141172"/>
        </a:xfrm>
        <a:prstGeom prst="chevron">
          <a:avLst/>
        </a:prstGeom>
        <a:solidFill>
          <a:schemeClr val="accent1"/>
        </a:solidFill>
        <a:ln>
          <a:noFill/>
        </a:ln>
        <a:effectLst>
          <a:glow rad="63500">
            <a:schemeClr val="accent2"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lázeňské</a:t>
          </a:r>
          <a:endParaRPr lang="cs-CZ" sz="2300" kern="1200" dirty="0"/>
        </a:p>
      </dsp:txBody>
      <dsp:txXfrm>
        <a:off x="656487" y="4"/>
        <a:ext cx="1711758" cy="1141172"/>
      </dsp:txXfrm>
    </dsp:sp>
    <dsp:sp modelId="{E7497FEC-33B2-475F-8E76-67CAD655AE76}">
      <dsp:nvSpPr>
        <dsp:cNvPr id="0" name=""/>
        <dsp:cNvSpPr/>
      </dsp:nvSpPr>
      <dsp:spPr>
        <a:xfrm>
          <a:off x="2" y="1661345"/>
          <a:ext cx="2852930" cy="1141172"/>
        </a:xfrm>
        <a:prstGeom prst="chevron">
          <a:avLst/>
        </a:prstGeom>
        <a:solidFill>
          <a:schemeClr val="accent3">
            <a:lumMod val="75000"/>
          </a:schemeClr>
        </a:solidFill>
        <a:ln>
          <a:noFill/>
        </a:ln>
        <a:effectLst>
          <a:glow rad="63500">
            <a:schemeClr val="accent2">
              <a:hueOff val="3241393"/>
              <a:satOff val="12376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průmyslové</a:t>
          </a:r>
          <a:endParaRPr lang="cs-CZ" sz="2300" kern="1200" dirty="0"/>
        </a:p>
      </dsp:txBody>
      <dsp:txXfrm>
        <a:off x="570588" y="1661345"/>
        <a:ext cx="1711758" cy="1141172"/>
      </dsp:txXfrm>
    </dsp:sp>
    <dsp:sp modelId="{4D690EAE-4136-4D5F-AD2E-FC7390117087}">
      <dsp:nvSpPr>
        <dsp:cNvPr id="0" name=""/>
        <dsp:cNvSpPr/>
      </dsp:nvSpPr>
      <dsp:spPr>
        <a:xfrm>
          <a:off x="2" y="3245520"/>
          <a:ext cx="2852930" cy="1141172"/>
        </a:xfrm>
        <a:prstGeom prst="chevron">
          <a:avLst/>
        </a:prstGeom>
        <a:solidFill>
          <a:schemeClr val="accent6">
            <a:lumMod val="75000"/>
          </a:schemeClr>
        </a:solidFill>
        <a:ln>
          <a:noFill/>
        </a:ln>
        <a:effectLst>
          <a:glow rad="63500">
            <a:schemeClr val="accent2">
              <a:hueOff val="6482786"/>
              <a:satOff val="24753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012" tIns="30671" rIns="30671" bIns="30671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univerzitní</a:t>
          </a:r>
          <a:endParaRPr lang="cs-CZ" sz="2300" kern="1200" dirty="0"/>
        </a:p>
      </dsp:txBody>
      <dsp:txXfrm>
        <a:off x="570588" y="3245520"/>
        <a:ext cx="1711758" cy="11411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8000">
              <a:srgbClr val="67CD7F">
                <a:lumMod val="46000"/>
                <a:lumOff val="54000"/>
              </a:srgbClr>
            </a:gs>
            <a:gs pos="100000">
              <a:schemeClr val="bg1">
                <a:shade val="45000"/>
                <a:satMod val="120000"/>
              </a:schemeClr>
            </a:gs>
          </a:gsLst>
          <a:path path="circle">
            <a:fillToRect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62023EB-B05A-4BF9-B3AB-1C5325B744A6}" type="datetimeFigureOut">
              <a:rPr lang="cs-CZ" smtClean="0"/>
              <a:t>20.3.2012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05AFF16-284F-43E9-90BF-2770ACD7D8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PFhWaEMUp74&amp;feature=related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microsoft.com/office/2007/relationships/hdphoto" Target="../media/hdphoto4.wdp"/><Relationship Id="rId7" Type="http://schemas.microsoft.com/office/2007/relationships/hdphoto" Target="../media/hdphoto6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microsoft.com/office/2007/relationships/hdphoto" Target="../media/hdphoto5.wdp"/><Relationship Id="rId4" Type="http://schemas.openxmlformats.org/officeDocument/2006/relationships/image" Target="../media/image7.png"/><Relationship Id="rId9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5" Type="http://schemas.microsoft.com/office/2007/relationships/hdphoto" Target="../media/hdphoto10.wdp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80728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  <a:latin typeface="+mn-lt"/>
                <a:cs typeface="Times New Roman" pitchFamily="18" charset="0"/>
              </a:rPr>
              <a:t>KARVINÁ</a:t>
            </a:r>
            <a:endParaRPr lang="cs-CZ" sz="7200" dirty="0">
              <a:solidFill>
                <a:schemeClr val="tx2">
                  <a:lumMod val="75000"/>
                </a:schemeClr>
              </a:solidFill>
              <a:latin typeface="+mn-lt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924944"/>
            <a:ext cx="7920880" cy="3528392"/>
          </a:xfrm>
        </p:spPr>
        <p:txBody>
          <a:bodyPr>
            <a:normAutofit fontScale="85000" lnSpcReduction="20000"/>
          </a:bodyPr>
          <a:lstStyle/>
          <a:p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Škola: </a:t>
            </a:r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Střední škola, Základní škola </a:t>
            </a:r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a </a:t>
            </a:r>
            <a:r>
              <a:rPr lang="cs-CZ" sz="2400" smtClean="0">
                <a:solidFill>
                  <a:schemeClr val="tx1"/>
                </a:solidFill>
                <a:cs typeface="Times New Roman" pitchFamily="18" charset="0"/>
              </a:rPr>
              <a:t>Mateřská škola, </a:t>
            </a:r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Karviná, příspěvková organizace</a:t>
            </a:r>
          </a:p>
          <a:p>
            <a:endParaRPr lang="cs-CZ" sz="24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Autor: Mgr. Jana </a:t>
            </a:r>
            <a:r>
              <a:rPr lang="cs-CZ" sz="2400" dirty="0" err="1" smtClean="0">
                <a:solidFill>
                  <a:schemeClr val="tx1"/>
                </a:solidFill>
                <a:cs typeface="Times New Roman" pitchFamily="18" charset="0"/>
              </a:rPr>
              <a:t>Gawronová</a:t>
            </a:r>
            <a:endParaRPr lang="cs-CZ" sz="24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endParaRPr lang="cs-CZ" sz="24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endParaRPr lang="cs-CZ" sz="24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endParaRPr lang="cs-CZ" sz="2400" dirty="0">
              <a:solidFill>
                <a:schemeClr val="tx1"/>
              </a:solidFill>
              <a:cs typeface="Times New Roman" pitchFamily="18" charset="0"/>
            </a:endParaRPr>
          </a:p>
          <a:p>
            <a:endParaRPr lang="cs-CZ" sz="2400" dirty="0" smtClean="0">
              <a:solidFill>
                <a:schemeClr val="tx1"/>
              </a:solidFill>
              <a:cs typeface="Times New Roman" pitchFamily="18" charset="0"/>
            </a:endParaRPr>
          </a:p>
          <a:p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ZŠ Praktická</a:t>
            </a:r>
          </a:p>
          <a:p>
            <a:r>
              <a:rPr lang="cs-CZ" sz="2400" dirty="0" smtClean="0">
                <a:solidFill>
                  <a:schemeClr val="tx1"/>
                </a:solidFill>
                <a:cs typeface="Times New Roman" pitchFamily="18" charset="0"/>
              </a:rPr>
              <a:t>5. ročník</a:t>
            </a:r>
          </a:p>
          <a:p>
            <a:r>
              <a:rPr lang="cs-CZ" sz="2400" dirty="0" smtClean="0">
                <a:cs typeface="Times New Roman" pitchFamily="18" charset="0"/>
              </a:rPr>
              <a:t>Člověk a jeho svět - místo, kde žijeme</a:t>
            </a:r>
            <a:endParaRPr lang="cs-CZ" sz="2400" dirty="0">
              <a:solidFill>
                <a:schemeClr val="tx1"/>
              </a:solidFill>
              <a:cs typeface="Times New Roman" pitchFamily="18" charset="0"/>
            </a:endParaRP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dirty="0" smtClean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dirty="0">
              <a:solidFill>
                <a:schemeClr val="accent3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1125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936104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Zeměpisné údaje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0379" y="1203286"/>
            <a:ext cx="8229600" cy="2836911"/>
          </a:xfrm>
        </p:spPr>
        <p:txBody>
          <a:bodyPr>
            <a:normAutofit/>
          </a:bodyPr>
          <a:lstStyle/>
          <a:p>
            <a:r>
              <a:rPr lang="cs-CZ" sz="2800" dirty="0" smtClean="0">
                <a:cs typeface="Times New Roman" pitchFamily="18" charset="0"/>
              </a:rPr>
              <a:t>Město se nachází na hranicích s Polskem. </a:t>
            </a:r>
          </a:p>
          <a:p>
            <a:r>
              <a:rPr lang="cs-CZ" sz="2800" dirty="0" smtClean="0">
                <a:cs typeface="Times New Roman" pitchFamily="18" charset="0"/>
              </a:rPr>
              <a:t>Leží v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Moravskoslezském kraji</a:t>
            </a:r>
            <a:r>
              <a:rPr lang="cs-CZ" sz="2800" dirty="0" smtClean="0">
                <a:cs typeface="Times New Roman" pitchFamily="18" charset="0"/>
              </a:rPr>
              <a:t>, asi 18 km od Ostravy.</a:t>
            </a:r>
          </a:p>
          <a:p>
            <a:r>
              <a:rPr lang="cs-CZ" sz="2800" dirty="0" smtClean="0">
                <a:cs typeface="Times New Roman" pitchFamily="18" charset="0"/>
              </a:rPr>
              <a:t>Karvinou protéká řeka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Olše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.</a:t>
            </a:r>
          </a:p>
          <a:p>
            <a:r>
              <a:rPr lang="cs-CZ" sz="2800" dirty="0" smtClean="0">
                <a:cs typeface="Times New Roman" pitchFamily="18" charset="0"/>
              </a:rPr>
              <a:t>Nejbližším pohořím jsou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Beskydy</a:t>
            </a:r>
            <a:r>
              <a:rPr lang="cs-CZ" sz="2800" dirty="0" smtClean="0">
                <a:cs typeface="Times New Roman" pitchFamily="18" charset="0"/>
              </a:rPr>
              <a:t>.</a:t>
            </a:r>
            <a:endParaRPr lang="cs-CZ" sz="2800" dirty="0"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277" y="3699303"/>
            <a:ext cx="4588784" cy="27915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  <a:extLst/>
        </p:spPr>
      </p:pic>
      <p:sp>
        <p:nvSpPr>
          <p:cNvPr id="9" name="Ovál 8"/>
          <p:cNvSpPr/>
          <p:nvPr/>
        </p:nvSpPr>
        <p:spPr>
          <a:xfrm flipV="1">
            <a:off x="5951102" y="4977150"/>
            <a:ext cx="157161" cy="174105"/>
          </a:xfrm>
          <a:prstGeom prst="ellipse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6156176" y="4304823"/>
            <a:ext cx="893046" cy="62773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84634" y="3681830"/>
            <a:ext cx="20293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okresní město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cs typeface="Times New Roman" pitchFamily="18" charset="0"/>
              </a:rPr>
              <a:t>Karviná</a:t>
            </a:r>
            <a:endParaRPr lang="cs-CZ" b="1" dirty="0">
              <a:solidFill>
                <a:schemeClr val="tx2">
                  <a:lumMod val="75000"/>
                </a:schemeClr>
              </a:solidFill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59832" y="469487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10189" y="393549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Polsko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586798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Slovensko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42037" y="6121481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Rakousko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15125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Německo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89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Karviná je město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</a:t>
            </a:r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157343825"/>
              </p:ext>
            </p:extLst>
          </p:nvPr>
        </p:nvGraphicFramePr>
        <p:xfrm>
          <a:off x="755576" y="1551628"/>
          <a:ext cx="7992888" cy="4973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857034" y="1593109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lázních </a:t>
            </a:r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Darkov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smtClean="0"/>
              <a:t>se léčí pacienti s poruchami pohybového ústrojí.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90481" y="3140968"/>
            <a:ext cx="48296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území Karviné je několik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dolů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smtClean="0"/>
              <a:t>na těžbu černého uhlí a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železárny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dirty="0" err="1" smtClean="0"/>
              <a:t>Jäkl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7034" y="4725144"/>
            <a:ext cx="46085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roce 1990 byla v Karviné založena Obchodně podnikatelská fakulta Slezské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univerzity</a:t>
            </a:r>
            <a:r>
              <a:rPr lang="cs-CZ" sz="2400" dirty="0" smtClean="0"/>
              <a:t> v Opavě.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8419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Zajímavosti z Karviné - Fryštátu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209331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Na náměstí se nachází renesanční radniční věž z roku 1560.</a:t>
            </a:r>
          </a:p>
          <a:p>
            <a:r>
              <a:rPr lang="cs-CZ" sz="2400" dirty="0" smtClean="0"/>
              <a:t>Na opačném konci náměstí navštivte Těšínské muzeum.</a:t>
            </a:r>
          </a:p>
          <a:p>
            <a:r>
              <a:rPr lang="cs-CZ" sz="2400" dirty="0" smtClean="0"/>
              <a:t>V centru náměstí stojí litinová kašna  se lvími hlavami.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82" t="18621" r="6545" b="30986"/>
          <a:stretch/>
        </p:blipFill>
        <p:spPr bwMode="auto">
          <a:xfrm>
            <a:off x="1136723" y="4075437"/>
            <a:ext cx="6650182" cy="2582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3" name="Přímá spojnice se šipkou 22"/>
          <p:cNvCxnSpPr/>
          <p:nvPr/>
        </p:nvCxnSpPr>
        <p:spPr>
          <a:xfrm flipH="1">
            <a:off x="4101774" y="3659057"/>
            <a:ext cx="720080" cy="172819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6182994" y="2110617"/>
            <a:ext cx="144016" cy="20162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310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Statutární město Karviná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147359"/>
            <a:ext cx="8229600" cy="2649730"/>
          </a:xfrm>
        </p:spPr>
        <p:txBody>
          <a:bodyPr>
            <a:noAutofit/>
          </a:bodyPr>
          <a:lstStyle/>
          <a:p>
            <a:r>
              <a:rPr lang="cs-CZ" dirty="0" smtClean="0"/>
              <a:t>V </a:t>
            </a:r>
            <a:r>
              <a:rPr lang="cs-CZ" dirty="0"/>
              <a:t>K</a:t>
            </a:r>
            <a:r>
              <a:rPr lang="cs-CZ" dirty="0" smtClean="0"/>
              <a:t>arviné žije 62 000 obyvatel. </a:t>
            </a:r>
          </a:p>
          <a:p>
            <a:r>
              <a:rPr lang="cs-CZ" dirty="0" smtClean="0"/>
              <a:t>Město má 9 částí (najdi na www.karvina.cz).</a:t>
            </a:r>
          </a:p>
          <a:p>
            <a:r>
              <a:rPr lang="cs-CZ" dirty="0" smtClean="0"/>
              <a:t>Magistrát města Karviné sídlí na radnici.  </a:t>
            </a:r>
          </a:p>
          <a:p>
            <a:r>
              <a:rPr lang="cs-CZ" dirty="0" smtClean="0"/>
              <a:t>Město řídí Rada města Karviné v čele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 primátorem města</a:t>
            </a:r>
            <a:r>
              <a:rPr lang="cs-CZ" dirty="0"/>
              <a:t>. 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dirty="0"/>
              <a:t>                                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www.youtube.com/watch?v=PFhWaEMUp74&amp;feature=related</a:t>
            </a:r>
            <a:r>
              <a:rPr lang="cs-CZ" sz="2000" dirty="0" smtClean="0"/>
              <a:t>    </a:t>
            </a:r>
            <a:r>
              <a:rPr lang="cs-CZ" dirty="0" smtClean="0"/>
              <a:t>                        </a:t>
            </a:r>
          </a:p>
          <a:p>
            <a:pPr marL="137160" indent="0">
              <a:buNone/>
            </a:pPr>
            <a:r>
              <a:rPr lang="cs-CZ" dirty="0"/>
              <a:t>                                    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84415"/>
            <a:ext cx="1656184" cy="1979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Vodorovný svitek 7"/>
          <p:cNvSpPr/>
          <p:nvPr/>
        </p:nvSpPr>
        <p:spPr>
          <a:xfrm>
            <a:off x="5508104" y="5661248"/>
            <a:ext cx="2088232" cy="576064"/>
          </a:xfrm>
          <a:prstGeom prst="horizontalScroll">
            <a:avLst/>
          </a:prstGeom>
          <a:solidFill>
            <a:srgbClr val="67CD7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video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9436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Zámek Fryštát 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Empírový zámek Fryštát založila knížecí rodina </a:t>
            </a:r>
            <a:r>
              <a:rPr lang="cs-CZ" sz="2400" dirty="0" err="1" smtClean="0"/>
              <a:t>těšínkých</a:t>
            </a:r>
            <a:r>
              <a:rPr lang="cs-CZ" sz="2400" dirty="0" smtClean="0"/>
              <a:t> </a:t>
            </a:r>
            <a:r>
              <a:rPr lang="cs-CZ" sz="2400" dirty="0" err="1" smtClean="0"/>
              <a:t>Piastovců</a:t>
            </a:r>
            <a:r>
              <a:rPr lang="cs-CZ" sz="2400" dirty="0" smtClean="0"/>
              <a:t>.  </a:t>
            </a:r>
          </a:p>
          <a:p>
            <a:r>
              <a:rPr lang="cs-CZ" sz="2400" dirty="0" smtClean="0"/>
              <a:t>Jeho posledními majiteli byla hraběcí rodina </a:t>
            </a:r>
            <a:r>
              <a:rPr lang="cs-CZ" sz="2400" dirty="0" err="1" smtClean="0"/>
              <a:t>Larischů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V zámku si můžeme prohlédnout  stylové vybavení z období 19. století.</a:t>
            </a:r>
          </a:p>
          <a:p>
            <a:r>
              <a:rPr lang="cs-CZ" sz="2400" dirty="0" smtClean="0"/>
              <a:t>K zámku přiléhá krásný park, ve kterém najdete oboru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se zvířaty a dětský koutek.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34" t="34862" b="10728"/>
          <a:stretch/>
        </p:blipFill>
        <p:spPr bwMode="auto">
          <a:xfrm>
            <a:off x="1187624" y="4613564"/>
            <a:ext cx="6833980" cy="2024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>
            <a:off x="1835696" y="3933056"/>
            <a:ext cx="2592288" cy="86409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792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Hornictví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U</a:t>
            </a:r>
            <a:r>
              <a:rPr lang="cs-CZ" dirty="0" smtClean="0"/>
              <a:t>hlí se těží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 dolech</a:t>
            </a:r>
            <a:r>
              <a:rPr lang="cs-CZ" dirty="0" smtClean="0"/>
              <a:t>: ČSA</a:t>
            </a:r>
          </a:p>
          <a:p>
            <a:pPr marL="0" indent="0">
              <a:buNone/>
            </a:pPr>
            <a:r>
              <a:rPr lang="cs-CZ" dirty="0" err="1" smtClean="0"/>
              <a:t>Darkov</a:t>
            </a:r>
            <a:r>
              <a:rPr lang="cs-CZ" dirty="0" smtClean="0"/>
              <a:t> a ČSM.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Horníci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pracují ve velkých</a:t>
            </a:r>
          </a:p>
          <a:p>
            <a:pPr marL="0" indent="0">
              <a:buNone/>
            </a:pPr>
            <a:r>
              <a:rPr lang="cs-CZ" dirty="0" smtClean="0"/>
              <a:t>hloubkách a v náročném </a:t>
            </a:r>
          </a:p>
          <a:p>
            <a:pPr marL="0" indent="0">
              <a:buNone/>
            </a:pPr>
            <a:r>
              <a:rPr lang="cs-CZ" dirty="0" smtClean="0"/>
              <a:t>prostředí.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4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04" t="17478" r="8061"/>
          <a:stretch/>
        </p:blipFill>
        <p:spPr bwMode="auto">
          <a:xfrm>
            <a:off x="1619672" y="4149080"/>
            <a:ext cx="3247612" cy="2432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980" t="6109" r="16769" b="7389"/>
          <a:stretch/>
        </p:blipFill>
        <p:spPr bwMode="auto">
          <a:xfrm>
            <a:off x="5136540" y="4133234"/>
            <a:ext cx="3260446" cy="24324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0126" y="1268760"/>
            <a:ext cx="3260446" cy="2445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139952" y="1628800"/>
            <a:ext cx="996588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475656" y="2276872"/>
            <a:ext cx="1512168" cy="18563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771800" y="2276872"/>
            <a:ext cx="2520280" cy="18722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P1230297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rightnessContrast bright="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694" t="593" r="6217" b="-593"/>
          <a:stretch/>
        </p:blipFill>
        <p:spPr bwMode="auto">
          <a:xfrm>
            <a:off x="422674" y="4149080"/>
            <a:ext cx="951101" cy="2399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5023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Důsledky těžby uhlí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Některé historické památky byly zničeny poddolováním – vlivem poklesu půdy.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V Karviné –Doly neexistují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zámek  </a:t>
            </a:r>
            <a:r>
              <a:rPr lang="cs-CZ" sz="2400" dirty="0" err="1" smtClean="0"/>
              <a:t>Solca</a:t>
            </a:r>
            <a:r>
              <a:rPr lang="cs-CZ" sz="2400" dirty="0" smtClean="0"/>
              <a:t>, radnice, pivovar,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školy a starobylé domy.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Poslední zachovalou památkou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v Karviné – Dolech je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šikmý kostel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svatého  Petra z </a:t>
            </a:r>
            <a:r>
              <a:rPr lang="cs-CZ" sz="2400" dirty="0" err="1" smtClean="0"/>
              <a:t>Alkantary</a:t>
            </a:r>
            <a:r>
              <a:rPr lang="cs-CZ" sz="2400" dirty="0"/>
              <a:t>.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177" r="6089" b="11049"/>
          <a:stretch/>
        </p:blipFill>
        <p:spPr bwMode="auto">
          <a:xfrm>
            <a:off x="6084168" y="2348880"/>
            <a:ext cx="2832930" cy="4130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V="1">
            <a:off x="4716016" y="5368133"/>
            <a:ext cx="1008112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260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Lázně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Darkov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569371"/>
          </a:xfrm>
        </p:spPr>
        <p:txBody>
          <a:bodyPr>
            <a:normAutofit/>
          </a:bodyPr>
          <a:lstStyle/>
          <a:p>
            <a:r>
              <a:rPr lang="cs-CZ" dirty="0" smtClean="0"/>
              <a:t>V lázních se využívá k léčivým koupelím léčivá voda –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solanka</a:t>
            </a:r>
            <a:r>
              <a:rPr lang="cs-CZ" dirty="0" smtClean="0"/>
              <a:t>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 err="1" smtClean="0"/>
              <a:t>Darkově</a:t>
            </a:r>
            <a:r>
              <a:rPr lang="cs-CZ" dirty="0" smtClean="0"/>
              <a:t> se nachází stavební památka –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most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/>
              <a:t>přes řeku Olši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 roku 1925.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1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1620" y="3429000"/>
            <a:ext cx="3789895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336037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4106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Ověř si své vědomosti o Karviné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700" b="1" dirty="0" smtClean="0">
                <a:solidFill>
                  <a:schemeClr val="tx2">
                    <a:lumMod val="75000"/>
                  </a:schemeClr>
                </a:solidFill>
              </a:rPr>
              <a:t>(</a:t>
            </a:r>
            <a:r>
              <a:rPr lang="cs-CZ" sz="2700" dirty="0" smtClean="0">
                <a:solidFill>
                  <a:schemeClr val="tx2">
                    <a:lumMod val="75000"/>
                  </a:schemeClr>
                </a:solidFill>
              </a:rPr>
              <a:t>správnou odpověď označ)    </a:t>
            </a:r>
            <a:endParaRPr lang="cs-CZ" sz="27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70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010265214"/>
              </p:ext>
            </p:extLst>
          </p:nvPr>
        </p:nvGraphicFramePr>
        <p:xfrm>
          <a:off x="827584" y="1700808"/>
          <a:ext cx="7416824" cy="2160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332349729"/>
              </p:ext>
            </p:extLst>
          </p:nvPr>
        </p:nvGraphicFramePr>
        <p:xfrm>
          <a:off x="1043608" y="4221088"/>
          <a:ext cx="7128792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0" name="Veselý obličej 9"/>
          <p:cNvSpPr/>
          <p:nvPr/>
        </p:nvSpPr>
        <p:spPr>
          <a:xfrm>
            <a:off x="8125031" y="1916832"/>
            <a:ext cx="432048" cy="435171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8100392" y="5589240"/>
            <a:ext cx="432048" cy="435171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487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7">
                                            <p:graphicEl>
                                              <a:dgm id="{D12A9C4F-E00A-4D6E-A1C6-B53E78A23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graphicEl>
                                              <a:dgm id="{D12A9C4F-E00A-4D6E-A1C6-B53E78A23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graphicEl>
                                              <a:dgm id="{D12A9C4F-E00A-4D6E-A1C6-B53E78A237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7">
                                            <p:graphicEl>
                                              <a:dgm id="{2DB7E3E8-8350-42E5-A4BF-26C629EDC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7">
                                            <p:graphicEl>
                                              <a:dgm id="{2DB7E3E8-8350-42E5-A4BF-26C629EDC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>
                                            <p:graphicEl>
                                              <a:dgm id="{2DB7E3E8-8350-42E5-A4BF-26C629EDC3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7">
                                            <p:graphicEl>
                                              <a:dgm id="{BA27361F-58B8-47CE-848C-A930794614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>
                                            <p:graphicEl>
                                              <a:dgm id="{BA27361F-58B8-47CE-848C-A930794614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7">
                                            <p:graphicEl>
                                              <a:dgm id="{BA27361F-58B8-47CE-848C-A930794614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>
                                            <p:graphicEl>
                                              <a:dgm id="{680A51AA-924C-441A-A72F-32CA1DB3A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>
                                            <p:graphicEl>
                                              <a:dgm id="{680A51AA-924C-441A-A72F-32CA1DB3A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>
                                            <p:graphicEl>
                                              <a:dgm id="{680A51AA-924C-441A-A72F-32CA1DB3A1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>
                                            <p:graphicEl>
                                              <a:dgm id="{08AE00F6-DBB6-40FB-ABD6-957B881A0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>
                                            <p:graphicEl>
                                              <a:dgm id="{08AE00F6-DBB6-40FB-ABD6-957B881A0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>
                                            <p:graphicEl>
                                              <a:dgm id="{08AE00F6-DBB6-40FB-ABD6-957B881A0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8">
                                            <p:graphicEl>
                                              <a:dgm id="{ADE7DBDA-4C88-45A8-AB66-F4FD5378C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>
                                            <p:graphicEl>
                                              <a:dgm id="{ADE7DBDA-4C88-45A8-AB66-F4FD5378C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8">
                                            <p:graphicEl>
                                              <a:dgm id="{ADE7DBDA-4C88-45A8-AB66-F4FD5378C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8">
                                            <p:graphicEl>
                                              <a:dgm id="{525B9378-6809-4399-A284-2CEE3F22B0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8">
                                            <p:graphicEl>
                                              <a:dgm id="{525B9378-6809-4399-A284-2CEE3F22B0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8">
                                            <p:graphicEl>
                                              <a:dgm id="{525B9378-6809-4399-A284-2CEE3F22B0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8">
                                            <p:graphicEl>
                                              <a:dgm id="{38CAA491-9DD4-45CB-9AA5-2C72CADA6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8">
                                            <p:graphicEl>
                                              <a:dgm id="{38CAA491-9DD4-45CB-9AA5-2C72CADA6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8">
                                            <p:graphicEl>
                                              <a:dgm id="{38CAA491-9DD4-45CB-9AA5-2C72CADA68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8">
                                            <p:graphicEl>
                                              <a:dgm id="{4FD0F68A-DF79-4372-809F-21B64824A9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">
                                            <p:graphicEl>
                                              <a:dgm id="{4FD0F68A-DF79-4372-809F-21B64824A9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8">
                                            <p:graphicEl>
                                              <a:dgm id="{4FD0F68A-DF79-4372-809F-21B64824A9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8">
                                            <p:graphicEl>
                                              <a:dgm id="{28B35350-B9E9-4B66-AD49-079CB6A227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8">
                                            <p:graphicEl>
                                              <a:dgm id="{28B35350-B9E9-4B66-AD49-079CB6A227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8">
                                            <p:graphicEl>
                                              <a:dgm id="{28B35350-B9E9-4B66-AD49-079CB6A227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/>
        </p:bldSub>
      </p:bldGraphic>
      <p:bldGraphic spid="8" grpId="0">
        <p:bldSub>
          <a:bldDgm/>
        </p:bldSub>
      </p:bldGraphic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821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Ověř si své vědomosti o Karviné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2700" dirty="0">
                <a:solidFill>
                  <a:schemeClr val="tx2">
                    <a:lumMod val="75000"/>
                  </a:schemeClr>
                </a:solidFill>
              </a:rPr>
              <a:t>(správnou odpověď </a:t>
            </a:r>
            <a:r>
              <a:rPr lang="cs-CZ" sz="2700" dirty="0" smtClean="0">
                <a:solidFill>
                  <a:schemeClr val="tx2">
                    <a:lumMod val="75000"/>
                  </a:schemeClr>
                </a:solidFill>
              </a:rPr>
              <a:t>označ) </a:t>
            </a:r>
            <a:endParaRPr lang="cs-CZ" sz="27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12375292"/>
              </p:ext>
            </p:extLst>
          </p:nvPr>
        </p:nvGraphicFramePr>
        <p:xfrm>
          <a:off x="611560" y="1700808"/>
          <a:ext cx="7488832" cy="2160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06478397"/>
              </p:ext>
            </p:extLst>
          </p:nvPr>
        </p:nvGraphicFramePr>
        <p:xfrm>
          <a:off x="611560" y="4221088"/>
          <a:ext cx="7632848" cy="208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Veselý obličej 5"/>
          <p:cNvSpPr/>
          <p:nvPr/>
        </p:nvSpPr>
        <p:spPr>
          <a:xfrm>
            <a:off x="8100392" y="4509120"/>
            <a:ext cx="432048" cy="435171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048663" y="1916832"/>
            <a:ext cx="432048" cy="435171"/>
          </a:xfrm>
          <a:prstGeom prst="smileyFac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240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graphicEl>
                                              <a:dgm id="{E83B9C21-38EB-486F-9452-D1E63B1CC7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graphicEl>
                                              <a:dgm id="{E83B9C21-38EB-486F-9452-D1E63B1CC7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graphicEl>
                                              <a:dgm id="{E83B9C21-38EB-486F-9452-D1E63B1CC7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graphicEl>
                                              <a:dgm id="{9203F6F3-614A-4C38-8ADB-0D3DEEA257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4">
                                            <p:graphicEl>
                                              <a:dgm id="{9203F6F3-614A-4C38-8ADB-0D3DEEA257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4">
                                            <p:graphicEl>
                                              <a:dgm id="{9203F6F3-614A-4C38-8ADB-0D3DEEA257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graphicEl>
                                              <a:dgm id="{2F43BBF5-588C-4D21-B176-068BC29D9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graphicEl>
                                              <a:dgm id="{2F43BBF5-588C-4D21-B176-068BC29D9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graphicEl>
                                              <a:dgm id="{2F43BBF5-588C-4D21-B176-068BC29D95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graphicEl>
                                              <a:dgm id="{C0475640-C85A-4177-979C-F42A774957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graphicEl>
                                              <a:dgm id="{C0475640-C85A-4177-979C-F42A774957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graphicEl>
                                              <a:dgm id="{C0475640-C85A-4177-979C-F42A774957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graphicEl>
                                              <a:dgm id="{2B5A6410-97EF-4A43-99A8-D0E93248E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graphicEl>
                                              <a:dgm id="{2B5A6410-97EF-4A43-99A8-D0E93248E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graphicEl>
                                              <a:dgm id="{2B5A6410-97EF-4A43-99A8-D0E93248E8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graphicEl>
                                              <a:dgm id="{0CAAEA67-7ADF-452F-BEDE-6341055FB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graphicEl>
                                              <a:dgm id="{0CAAEA67-7ADF-452F-BEDE-6341055FB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graphicEl>
                                              <a:dgm id="{0CAAEA67-7ADF-452F-BEDE-6341055FB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graphicEl>
                                              <a:dgm id="{BBBD1EDB-6644-4B45-B1C3-A926319EE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graphicEl>
                                              <a:dgm id="{BBBD1EDB-6644-4B45-B1C3-A926319EE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graphicEl>
                                              <a:dgm id="{BBBD1EDB-6644-4B45-B1C3-A926319EE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graphicEl>
                                              <a:dgm id="{6AE79DCE-5E7E-454B-ABE1-887453B31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graphicEl>
                                              <a:dgm id="{6AE79DCE-5E7E-454B-ABE1-887453B31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graphicEl>
                                              <a:dgm id="{6AE79DCE-5E7E-454B-ABE1-887453B31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graphicEl>
                                              <a:dgm id="{1582E92D-90C8-41BF-A11E-F5FD7FB83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graphicEl>
                                              <a:dgm id="{1582E92D-90C8-41BF-A11E-F5FD7FB83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graphicEl>
                                              <a:dgm id="{1582E92D-90C8-41BF-A11E-F5FD7FB83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graphicEl>
                                              <a:dgm id="{E601C5CF-8AA7-4089-A75F-8C98079A6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5" dur="2000" fill="hold"/>
                                        <p:tgtEl>
                                          <p:spTgt spid="5">
                                            <p:graphicEl>
                                              <a:dgm id="{E601C5CF-8AA7-4089-A75F-8C98079A6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graphicEl>
                                              <a:dgm id="{E601C5CF-8AA7-4089-A75F-8C98079A6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/>
        </p:bldSub>
      </p:bldGraphic>
      <p:bldGraphic spid="5" grpId="0">
        <p:bldSub>
          <a:bldDgm/>
        </p:bldSub>
      </p:bldGraphic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813901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VY_32_INOVACE_009_KARVINÁ_GAWRONOVÁ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Ověřeno: 21. 3. 2012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1556792"/>
            <a:ext cx="792088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708920"/>
            <a:ext cx="792088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Klíčová slova: </a:t>
            </a:r>
            <a:r>
              <a:rPr lang="cs-CZ" dirty="0" smtClean="0"/>
              <a:t>orientace v obci, vliv činnosti lidí na přírodu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Anotace: </a:t>
            </a:r>
            <a:r>
              <a:rPr lang="cs-CZ" dirty="0"/>
              <a:t>Ž</a:t>
            </a:r>
            <a:r>
              <a:rPr lang="cs-CZ" dirty="0" smtClean="0"/>
              <a:t>ák se učí orientovat na mapě ČR a v místě svého bydliště. Seznamuje se s významnými událostmi, které se vztahují k regionu, poznává Moravskoslezský kraj.</a:t>
            </a: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Popis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prezentace: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snímek </a:t>
            </a:r>
            <a:r>
              <a:rPr lang="cs-CZ" dirty="0" smtClean="0"/>
              <a:t>2 – 9: teoretická část (postupně klikejte) </a:t>
            </a:r>
          </a:p>
          <a:p>
            <a:r>
              <a:rPr lang="cs-CZ" dirty="0" smtClean="0"/>
              <a:t>snímek 5:  odkaz na video z města Karviné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snímek </a:t>
            </a:r>
            <a:r>
              <a:rPr lang="cs-CZ" dirty="0" smtClean="0"/>
              <a:t>10 - 11: praktické ověření vědomostí žáků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(pracujte s nástroji interaktivní tabule)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59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260648"/>
            <a:ext cx="8136904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/>
              <a:t>Citace</a:t>
            </a:r>
            <a:r>
              <a:rPr lang="cs-CZ" sz="1600" b="1" dirty="0" smtClean="0"/>
              <a:t>:</a:t>
            </a:r>
            <a:endParaRPr lang="cs-CZ" sz="1400" dirty="0"/>
          </a:p>
          <a:p>
            <a:r>
              <a:rPr lang="cs-CZ" sz="1200" dirty="0"/>
              <a:t>ŽVÁČEK Ondřej. </a:t>
            </a:r>
            <a:r>
              <a:rPr lang="cs-CZ" sz="1200" dirty="0" err="1"/>
              <a:t>Wikipedia</a:t>
            </a:r>
            <a:r>
              <a:rPr lang="cs-CZ" sz="1200" dirty="0"/>
              <a:t>, otevřená encyklopedie [online], 22. 4. 2009, 17:37 [cit.2012/03/19], Soubor:  Masarykovo náměstí v Karviné-Fryštátě (Moravskoslezský kraj, Česko).</a:t>
            </a:r>
          </a:p>
          <a:p>
            <a:r>
              <a:rPr lang="cs-CZ" sz="1200" dirty="0"/>
              <a:t>Dostupné </a:t>
            </a:r>
            <a:r>
              <a:rPr lang="cs-CZ" sz="1200" dirty="0" smtClean="0"/>
              <a:t>z: http</a:t>
            </a:r>
            <a:r>
              <a:rPr lang="cs-CZ" sz="1200" dirty="0"/>
              <a:t>://cs.wikipedia.org/wiki/Soubor:Masarykovo_n%C3%A1m%C4%9Bst%C3%AD_v_Karvin%C3%A9.jpg</a:t>
            </a:r>
          </a:p>
          <a:p>
            <a:endParaRPr lang="cs-CZ" sz="1200" dirty="0"/>
          </a:p>
          <a:p>
            <a:r>
              <a:rPr lang="cs-CZ" sz="1200" dirty="0"/>
              <a:t>ŽVÁČEK Ondřej. </a:t>
            </a:r>
            <a:r>
              <a:rPr lang="cs-CZ" sz="1200" dirty="0" err="1"/>
              <a:t>Wikipedia</a:t>
            </a:r>
            <a:r>
              <a:rPr lang="cs-CZ" sz="1200" dirty="0"/>
              <a:t>, otevřená encyklopedie [online], 16.5.2008, 18:55 [cit.2012/03/19], Soubor:  Kostel sv. Petra z </a:t>
            </a:r>
            <a:r>
              <a:rPr lang="cs-CZ" sz="1200" dirty="0" err="1"/>
              <a:t>Alkantary</a:t>
            </a:r>
            <a:r>
              <a:rPr lang="cs-CZ" sz="1200" dirty="0"/>
              <a:t> v Karviné-Dolech (Moravskoslezský kraj, Česko).</a:t>
            </a:r>
          </a:p>
          <a:p>
            <a:r>
              <a:rPr lang="cs-CZ" sz="1200" dirty="0"/>
              <a:t>Dostupné </a:t>
            </a:r>
            <a:r>
              <a:rPr lang="cs-CZ" sz="1200" dirty="0" smtClean="0"/>
              <a:t>z: http</a:t>
            </a:r>
            <a:r>
              <a:rPr lang="cs-CZ" sz="1200" dirty="0"/>
              <a:t>://cs.wikipedia.org/wiki/Soubor:Kostel_sv._Petra_z_Alkantary.jpg</a:t>
            </a:r>
          </a:p>
          <a:p>
            <a:endParaRPr lang="cs-CZ" sz="1200" dirty="0"/>
          </a:p>
          <a:p>
            <a:r>
              <a:rPr lang="cs-CZ" sz="1200" dirty="0" err="1"/>
              <a:t>Helooo</a:t>
            </a:r>
            <a:r>
              <a:rPr lang="cs-CZ" sz="1200" dirty="0"/>
              <a:t>. </a:t>
            </a:r>
            <a:r>
              <a:rPr lang="cs-CZ" sz="1200" dirty="0" err="1"/>
              <a:t>Wikipedia</a:t>
            </a:r>
            <a:r>
              <a:rPr lang="cs-CZ" sz="1200" dirty="0"/>
              <a:t>, otevřená encyklopedie [online], 26.6. 2010, 08:05 [cit.2012/03/19], Soubor: Bronzová plastika „Živý pramen“ od Jana Kodeta</a:t>
            </a:r>
          </a:p>
          <a:p>
            <a:r>
              <a:rPr lang="cs-CZ" sz="1200" dirty="0"/>
              <a:t>Dostupné </a:t>
            </a:r>
            <a:r>
              <a:rPr lang="cs-CZ" sz="1200" dirty="0" smtClean="0"/>
              <a:t>z: http</a:t>
            </a:r>
            <a:r>
              <a:rPr lang="cs-CZ" sz="1200" dirty="0"/>
              <a:t>://cs.wikipedia.org/wiki/Soubor:%C5%BDiv%C3%BD_pramen.JPG</a:t>
            </a:r>
          </a:p>
          <a:p>
            <a:endParaRPr lang="cs-CZ" sz="1200" dirty="0" smtClean="0"/>
          </a:p>
          <a:p>
            <a:r>
              <a:rPr lang="cs-CZ" sz="1200" dirty="0" smtClean="0"/>
              <a:t>ŠTEFEK Petr. </a:t>
            </a:r>
            <a:r>
              <a:rPr lang="cs-CZ" sz="1200" dirty="0" err="1"/>
              <a:t>Wikipedia</a:t>
            </a:r>
            <a:r>
              <a:rPr lang="cs-CZ" sz="1200" dirty="0"/>
              <a:t>, otevřená encyklopedie [online], </a:t>
            </a:r>
            <a:r>
              <a:rPr lang="cs-CZ" sz="1200" dirty="0" smtClean="0"/>
              <a:t>7. 4. 2008, 21:57 </a:t>
            </a:r>
            <a:r>
              <a:rPr lang="cs-CZ" sz="1200" dirty="0"/>
              <a:t>[cit.2012/03/19], Soubor: Most přes Olši v Karviné-</a:t>
            </a:r>
            <a:r>
              <a:rPr lang="cs-CZ" sz="1200" dirty="0" err="1"/>
              <a:t>Darkově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Dostupné z: http</a:t>
            </a:r>
            <a:r>
              <a:rPr lang="cs-CZ" sz="1200" dirty="0"/>
              <a:t>://</a:t>
            </a:r>
            <a:r>
              <a:rPr lang="cs-CZ" sz="1200" dirty="0" smtClean="0"/>
              <a:t>cs.wikipedia.org/wiki/Soubor:Most_Darkov_2.jpg</a:t>
            </a:r>
          </a:p>
          <a:p>
            <a:endParaRPr lang="cs-CZ" sz="1200" dirty="0"/>
          </a:p>
          <a:p>
            <a:r>
              <a:rPr lang="cs-CZ" sz="1200" dirty="0"/>
              <a:t>ŠTEFEK </a:t>
            </a:r>
            <a:r>
              <a:rPr lang="cs-CZ" sz="1200" dirty="0" smtClean="0"/>
              <a:t>Petr. </a:t>
            </a:r>
            <a:r>
              <a:rPr lang="cs-CZ" sz="1200" dirty="0" err="1"/>
              <a:t>Wikipedia</a:t>
            </a:r>
            <a:r>
              <a:rPr lang="cs-CZ" sz="1200" dirty="0"/>
              <a:t>, otevřená encyklopedie [online], 7. 4. 2008, </a:t>
            </a:r>
            <a:r>
              <a:rPr lang="cs-CZ" sz="1200" dirty="0" smtClean="0"/>
              <a:t>22:00 </a:t>
            </a:r>
            <a:r>
              <a:rPr lang="cs-CZ" sz="1200" dirty="0"/>
              <a:t>[cit.2012/03/19], Soubor: Důl ČSM ve </a:t>
            </a:r>
            <a:r>
              <a:rPr lang="cs-CZ" sz="1200" dirty="0" smtClean="0"/>
              <a:t>Stonavě.</a:t>
            </a:r>
          </a:p>
          <a:p>
            <a:r>
              <a:rPr lang="cs-CZ" sz="1200" dirty="0" smtClean="0"/>
              <a:t>Dostupné z: tp://cs.wikipedia.org/wiki/Soubor:D%C5%AFl_%C4%8CSM.jpg</a:t>
            </a:r>
          </a:p>
          <a:p>
            <a:endParaRPr lang="cs-CZ" sz="1200" dirty="0"/>
          </a:p>
          <a:p>
            <a:r>
              <a:rPr lang="cs-CZ" sz="1200" dirty="0" smtClean="0"/>
              <a:t>SZYMIK </a:t>
            </a:r>
            <a:r>
              <a:rPr lang="cs-CZ" sz="1200" dirty="0"/>
              <a:t>David. </a:t>
            </a:r>
            <a:r>
              <a:rPr lang="cs-CZ" sz="1200" dirty="0" err="1"/>
              <a:t>Wikipedia</a:t>
            </a:r>
            <a:r>
              <a:rPr lang="cs-CZ" sz="1200" dirty="0"/>
              <a:t>, otevřená encyklopedie [online], </a:t>
            </a:r>
            <a:r>
              <a:rPr lang="cs-CZ" sz="1200" dirty="0" smtClean="0"/>
              <a:t>23. 5. 2007, 21:22 [cit.2012/03/19</a:t>
            </a:r>
            <a:r>
              <a:rPr lang="cs-CZ" sz="1200" dirty="0"/>
              <a:t>], Soubor: Klecová těžní věž dolu </a:t>
            </a:r>
            <a:r>
              <a:rPr lang="cs-CZ" sz="1200" dirty="0" err="1" smtClean="0"/>
              <a:t>Darkov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Dostupné z: http</a:t>
            </a:r>
            <a:r>
              <a:rPr lang="cs-CZ" sz="1200" dirty="0"/>
              <a:t>://</a:t>
            </a:r>
            <a:r>
              <a:rPr lang="cs-CZ" sz="1200" dirty="0" smtClean="0"/>
              <a:t>cs.wikipedia.org/wiki/Soubor:Darkov.JPG</a:t>
            </a:r>
          </a:p>
          <a:p>
            <a:endParaRPr lang="cs-CZ" sz="1200" dirty="0"/>
          </a:p>
          <a:p>
            <a:r>
              <a:rPr lang="cs-CZ" sz="1200" dirty="0"/>
              <a:t>SZYMIK David. </a:t>
            </a:r>
            <a:r>
              <a:rPr lang="cs-CZ" sz="1200" dirty="0" err="1"/>
              <a:t>Wikipedia</a:t>
            </a:r>
            <a:r>
              <a:rPr lang="cs-CZ" sz="1200" dirty="0"/>
              <a:t>, otevřená encyklopedie [online], 23. 5. 2007, </a:t>
            </a:r>
            <a:r>
              <a:rPr lang="cs-CZ" sz="1200" dirty="0" smtClean="0"/>
              <a:t>21:42 [cit.2012/03/19</a:t>
            </a:r>
            <a:r>
              <a:rPr lang="cs-CZ" sz="1200" dirty="0"/>
              <a:t>], Soubor: Pohled na důl </a:t>
            </a:r>
            <a:r>
              <a:rPr lang="cs-CZ" sz="1200" dirty="0" smtClean="0"/>
              <a:t>ČSA</a:t>
            </a:r>
          </a:p>
          <a:p>
            <a:r>
              <a:rPr lang="cs-CZ" sz="1200" dirty="0" smtClean="0"/>
              <a:t>Dostupné z</a:t>
            </a:r>
            <a:r>
              <a:rPr lang="cs-CZ" sz="1200" dirty="0"/>
              <a:t>:  http://cs.wikipedia.org/wiki/Soubor:D%C5%AFl_%</a:t>
            </a:r>
            <a:r>
              <a:rPr lang="cs-CZ" sz="1200" dirty="0" smtClean="0"/>
              <a:t>C4%8CSA.jpg</a:t>
            </a:r>
          </a:p>
          <a:p>
            <a:endParaRPr lang="cs-CZ" sz="1200" dirty="0"/>
          </a:p>
          <a:p>
            <a:r>
              <a:rPr lang="cs-CZ" sz="1200" dirty="0" smtClean="0"/>
              <a:t>Fotografie horníka: archiv autora</a:t>
            </a:r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80991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534</TotalTime>
  <Words>669</Words>
  <Application>Microsoft Office PowerPoint</Application>
  <PresentationFormat>Předvádění na obrazovce (4:3)</PresentationFormat>
  <Paragraphs>130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KARVINÁ</vt:lpstr>
      <vt:lpstr>Zeměpisné údaje</vt:lpstr>
      <vt:lpstr>Karviná je město</vt:lpstr>
      <vt:lpstr>Zajímavosti z Karviné - Fryštátu</vt:lpstr>
      <vt:lpstr>Statutární město Karviná </vt:lpstr>
      <vt:lpstr>Zámek Fryštát </vt:lpstr>
      <vt:lpstr>Hornictví</vt:lpstr>
      <vt:lpstr>Důsledky těžby uhlí</vt:lpstr>
      <vt:lpstr>Lázně Darkov</vt:lpstr>
      <vt:lpstr>Ověř si své vědomosti o Karviné (správnou odpověď označ)    </vt:lpstr>
      <vt:lpstr>Ověř si své vědomosti o Karviné (správnou odpověď označ) </vt:lpstr>
      <vt:lpstr>VY_32_INOVACE_009_KARVINÁ_GAWRONOVÁ Ověřeno: 21. 3. 2012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KARVINÁ</dc:title>
  <dc:creator>gawronova</dc:creator>
  <cp:lastModifiedBy>gawronova</cp:lastModifiedBy>
  <cp:revision>50</cp:revision>
  <dcterms:created xsi:type="dcterms:W3CDTF">2012-03-18T15:43:42Z</dcterms:created>
  <dcterms:modified xsi:type="dcterms:W3CDTF">2012-03-20T17:40:15Z</dcterms:modified>
</cp:coreProperties>
</file>