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74840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22094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82707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01166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28954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67382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71933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32968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13873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39454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81784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5395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astro.ukho.gov.uk/eclipse/0112015/ats_0112015.gif" TargetMode="External"/><Relationship Id="rId3" Type="http://schemas.openxmlformats.org/officeDocument/2006/relationships/hyperlink" Target="http://upload.wikimedia.org/wikipedia/commons/4/48/Solar_eclipse_types.svg" TargetMode="External"/><Relationship Id="rId7" Type="http://schemas.openxmlformats.org/officeDocument/2006/relationships/hyperlink" Target="http://astro.ukho.gov.uk/eclipse/0112015/Prague_Czech_Republic_2015Mar20_anim.gif" TargetMode="External"/><Relationship Id="rId2" Type="http://schemas.openxmlformats.org/officeDocument/2006/relationships/hyperlink" Target="http://upload.wikimedia.org/wikipedia/commons/6/67/Zatmeni_Slunce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File:The_Patrial_Eclipse.jpg" TargetMode="External"/><Relationship Id="rId5" Type="http://schemas.openxmlformats.org/officeDocument/2006/relationships/hyperlink" Target="http://commons.wikimedia.org/wiki/File:SE2010Jul11T.gif" TargetMode="External"/><Relationship Id="rId4" Type="http://schemas.openxmlformats.org/officeDocument/2006/relationships/hyperlink" Target="http://upload.wikimedia.org/wikipedia/commons/2/22/Solar_Eclipse_May_20,201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Zatmění Slunce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Základní škola a Mateřská škola, Liberec, Barvířská 38/6, příspěvková organizace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Název :       </a:t>
            </a:r>
            <a:r>
              <a:rPr lang="cs-CZ" sz="1600" b="1" dirty="0" smtClean="0"/>
              <a:t>VY_32_inovace_04 Fyzika – zatmění Slunce</a:t>
            </a:r>
          </a:p>
          <a:p>
            <a:r>
              <a:rPr lang="cs-CZ" sz="1600" dirty="0" smtClean="0"/>
              <a:t>Autor:         Jana Pěničková</a:t>
            </a:r>
          </a:p>
          <a:p>
            <a:r>
              <a:rPr lang="cs-CZ" sz="1600" dirty="0" smtClean="0"/>
              <a:t>Období:      Listopad 2012</a:t>
            </a:r>
          </a:p>
          <a:p>
            <a:r>
              <a:rPr lang="cs-CZ" sz="1600" dirty="0" smtClean="0"/>
              <a:t>Věková skupina:         8. ročník</a:t>
            </a:r>
          </a:p>
          <a:p>
            <a:r>
              <a:rPr lang="cs-CZ" sz="1600" dirty="0" smtClean="0"/>
              <a:t>Tematická oblast:       Fyzika - optika</a:t>
            </a:r>
          </a:p>
          <a:p>
            <a:r>
              <a:rPr lang="cs-CZ" sz="1600" dirty="0" smtClean="0"/>
              <a:t>Anotace:    Základní astronomický optický jev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952935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844824"/>
            <a:ext cx="5770984" cy="18722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Zatmění Slunce</a:t>
            </a:r>
            <a:r>
              <a:rPr lang="cs-CZ" sz="2800" b="1" dirty="0"/>
              <a:t> </a:t>
            </a:r>
            <a:r>
              <a:rPr lang="cs-CZ" sz="2800" dirty="0" smtClean="0"/>
              <a:t>je</a:t>
            </a:r>
            <a:r>
              <a:rPr lang="cs-CZ" sz="2800" dirty="0"/>
              <a:t> </a:t>
            </a:r>
            <a:r>
              <a:rPr lang="cs-CZ" sz="2800" dirty="0" smtClean="0"/>
              <a:t>astronomický</a:t>
            </a:r>
            <a:r>
              <a:rPr lang="cs-CZ" sz="2800" dirty="0"/>
              <a:t> </a:t>
            </a:r>
            <a:r>
              <a:rPr lang="cs-CZ" sz="2800" dirty="0" smtClean="0"/>
              <a:t>jev</a:t>
            </a:r>
            <a:r>
              <a:rPr lang="cs-CZ" sz="2800" dirty="0"/>
              <a:t>, který nastane, když Měsíc vstoupí mezi Zemi a Slunce, takže jej částečně nebo zcela zakryje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7547" y="1556792"/>
            <a:ext cx="2952328" cy="5434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39552" y="5071010"/>
            <a:ext cx="49685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Taková situace může nastat jen, pokud je </a:t>
            </a:r>
            <a:r>
              <a:rPr lang="cs-CZ" sz="2800" b="1" dirty="0"/>
              <a:t>Měsíc v novu</a:t>
            </a:r>
            <a:r>
              <a:rPr lang="cs-CZ" sz="2800" dirty="0"/>
              <a:t>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39552" y="836712"/>
            <a:ext cx="37433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Co je to zatmění Slunce?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9552" y="4149080"/>
            <a:ext cx="50132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Kdy může nastat zatmění Slunce?</a:t>
            </a:r>
            <a:endParaRPr lang="cs-CZ" sz="28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955" t="26982" r="33433" b="21270"/>
          <a:stretch/>
        </p:blipFill>
        <p:spPr>
          <a:xfrm>
            <a:off x="4860032" y="105590"/>
            <a:ext cx="1897343" cy="17392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0864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zatmění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67544" y="1340769"/>
            <a:ext cx="8229600" cy="1559273"/>
          </a:xfrm>
        </p:spPr>
        <p:txBody>
          <a:bodyPr>
            <a:normAutofit lnSpcReduction="10000"/>
          </a:bodyPr>
          <a:lstStyle/>
          <a:p>
            <a:r>
              <a:rPr lang="cs-CZ" sz="2000" b="1" dirty="0"/>
              <a:t>Úplné zatmění</a:t>
            </a:r>
            <a:r>
              <a:rPr lang="cs-CZ" sz="2000" dirty="0"/>
              <a:t> nastává, když Měsíc zcela zakryje Slunce. Velmi jasný sluneční disk je nahrazen černou plochou Měsíce a koróna, která má mnohem menší jas a za normálních okolností není vidět, je pozorovatelná. Úplné zatmění je pozorovatelné jen z oblasti Země, které se říká pás totality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9" name="Zástupný symbol pro obsah 6"/>
          <p:cNvSpPr txBox="1">
            <a:spLocks/>
          </p:cNvSpPr>
          <p:nvPr/>
        </p:nvSpPr>
        <p:spPr>
          <a:xfrm>
            <a:off x="522396" y="4005065"/>
            <a:ext cx="8229600" cy="1440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b="1" dirty="0" smtClean="0"/>
              <a:t>Částečné zatmění </a:t>
            </a:r>
            <a:r>
              <a:rPr lang="cs-CZ" sz="2000" dirty="0" smtClean="0"/>
              <a:t>se objevuje, když Slunce a Měsíc nejsou přesně v přímce, takže je Slunce zakryto jen zčásti. Toto zatmění je pozorovatelné z mnohem většího území a některá zatmění jsou pozorovatelná pouze jako částečná, protože oblast plného stínu leží mimo povrch Země.</a:t>
            </a:r>
            <a:endParaRPr lang="cs-CZ" sz="2000" dirty="0"/>
          </a:p>
        </p:txBody>
      </p:sp>
      <p:sp>
        <p:nvSpPr>
          <p:cNvPr id="10" name="Zástupný symbol pro obsah 6"/>
          <p:cNvSpPr txBox="1">
            <a:spLocks/>
          </p:cNvSpPr>
          <p:nvPr/>
        </p:nvSpPr>
        <p:spPr>
          <a:xfrm>
            <a:off x="499759" y="2900042"/>
            <a:ext cx="8229600" cy="110502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b="1" dirty="0" smtClean="0"/>
              <a:t>Prstencové zatmění</a:t>
            </a:r>
            <a:r>
              <a:rPr lang="cs-CZ" sz="2000" dirty="0" smtClean="0"/>
              <a:t> je možné pozorovat, když Slunce a Měsíc jsou v jedné přímce, ale zdánlivá velikost Měsíce je menší než velikost Slunce. Z tohoto důvodu je ze Slunce vidět velmi jasný prstenec.</a:t>
            </a:r>
          </a:p>
        </p:txBody>
      </p:sp>
    </p:spTree>
    <p:extLst>
      <p:ext uri="{BB962C8B-B14F-4D97-AF65-F5344CB8AC3E}">
        <p14:creationId xmlns:p14="http://schemas.microsoft.com/office/powerpoint/2010/main" val="1291948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5896" y="620688"/>
            <a:ext cx="5412432" cy="541243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299" y="908603"/>
            <a:ext cx="3371239" cy="4464613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56149" y="5546466"/>
            <a:ext cx="2963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 - úplné zatmění</a:t>
            </a:r>
          </a:p>
          <a:p>
            <a:r>
              <a:rPr lang="cs-CZ" dirty="0" smtClean="0"/>
              <a:t>B - prstencové zatmění</a:t>
            </a:r>
          </a:p>
          <a:p>
            <a:r>
              <a:rPr lang="cs-CZ" dirty="0" smtClean="0"/>
              <a:t>C - částečné zatmění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79912" y="6146630"/>
            <a:ext cx="51125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Průběh zatmění Slunce (částečné - prstencové), 20.5.2012 Kalifornie, USA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481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Pozorování zatmění Slunce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>
            <a:normAutofit fontScale="70000" lnSpcReduction="20000"/>
          </a:bodyPr>
          <a:lstStyle/>
          <a:p>
            <a:r>
              <a:rPr lang="cs-CZ" b="1" dirty="0" smtClean="0"/>
              <a:t>Jak často?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Každý rok dojde ke dvěma až pěti případům, které jsou pozorovatelné z povrchu Země.</a:t>
            </a:r>
          </a:p>
          <a:p>
            <a:r>
              <a:rPr lang="cs-CZ" b="1" dirty="0" smtClean="0"/>
              <a:t>Jak dlouho?</a:t>
            </a:r>
          </a:p>
          <a:p>
            <a:pPr marL="0" indent="0">
              <a:buNone/>
            </a:pPr>
            <a:r>
              <a:rPr lang="cs-CZ" dirty="0" smtClean="0"/>
              <a:t>      Zatmění trvá jen několik minut.</a:t>
            </a:r>
          </a:p>
          <a:p>
            <a:r>
              <a:rPr lang="cs-CZ" b="1" dirty="0" smtClean="0"/>
              <a:t>Kde?</a:t>
            </a:r>
          </a:p>
          <a:p>
            <a:pPr marL="0" indent="0">
              <a:buNone/>
            </a:pPr>
            <a:r>
              <a:rPr lang="cs-CZ" dirty="0" smtClean="0"/>
              <a:t>     Oblast, podél které je úplné zatmění možno pozorovat, nebývá širší než 270 km; zasažena je přibližně jen jedna setina zemského povrchu.</a:t>
            </a:r>
          </a:p>
          <a:p>
            <a:r>
              <a:rPr lang="cs-CZ" b="1" dirty="0" smtClean="0"/>
              <a:t>Kdy u nás?</a:t>
            </a:r>
          </a:p>
          <a:p>
            <a:pPr marL="0" indent="0">
              <a:buNone/>
            </a:pPr>
            <a:r>
              <a:rPr lang="cs-CZ" dirty="0" smtClean="0"/>
              <a:t>     částečné – 20. března 2015</a:t>
            </a:r>
          </a:p>
          <a:p>
            <a:pPr marL="0" indent="0">
              <a:buNone/>
            </a:pPr>
            <a:r>
              <a:rPr lang="cs-CZ" dirty="0" smtClean="0"/>
              <a:t>     úplné - 7. října 2135</a:t>
            </a:r>
          </a:p>
          <a:p>
            <a:r>
              <a:rPr lang="cs-CZ" b="1" dirty="0" smtClean="0"/>
              <a:t>Kdy v Evropě?</a:t>
            </a:r>
          </a:p>
          <a:p>
            <a:pPr marL="0" indent="0">
              <a:buNone/>
            </a:pPr>
            <a:r>
              <a:rPr lang="cs-CZ" dirty="0" smtClean="0"/>
              <a:t>     úplné – </a:t>
            </a:r>
            <a:r>
              <a:rPr lang="cs-CZ" dirty="0" err="1" smtClean="0"/>
              <a:t>Faerské</a:t>
            </a:r>
            <a:r>
              <a:rPr lang="cs-CZ" dirty="0" smtClean="0"/>
              <a:t> ostrovy, Špicberky – 20. března 2015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4386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404664"/>
            <a:ext cx="4057650" cy="405765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0239" y="404664"/>
            <a:ext cx="4057650" cy="405765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23528" y="4653136"/>
            <a:ext cx="57237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Průběh částečného zatmění Slunce v Praze, 20. března 2015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39227" y="5213566"/>
            <a:ext cx="77586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Mapa znázorňující oblasti úplného a částečného zatmění Slunce, 20. března 2015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7491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upload.wikimedia.org/wikipedia/commons/6/67/Zatmeni_Slunce.svg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upload.wikimedia.org/wikipedia/commons/4/48/Solar_eclipse_types.svg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upload.wikimedia.org/wikipedia/commons/2/22/Solar_Eclipse_May_20%2C2012.jpg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commons.wikimedia.org/wiki/File:SE2010Jul11T.gif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en.wikipedia.org/wiki/File:The_Patrial_Eclipse.jpg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astro.ukho.gov.uk/eclipse/0112015/Prague_Czech_Republic_2015Mar20_anim.gif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astro.ukho.gov.uk/eclipse/0112015/ats_0112015.gif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2110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911</TotalTime>
  <Words>253</Words>
  <Application>Microsoft Office PowerPoint</Application>
  <PresentationFormat>Předvádění na obrazovce (4:3)</PresentationFormat>
  <Paragraphs>47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Zatmění Slunce</vt:lpstr>
      <vt:lpstr>Prezentace aplikace PowerPoint</vt:lpstr>
      <vt:lpstr>Druhy zatmění</vt:lpstr>
      <vt:lpstr>Prezentace aplikace PowerPoint</vt:lpstr>
      <vt:lpstr>Pozorování zatmění Slunce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Basketbal</dc:title>
  <dc:creator>Uživatel</dc:creator>
  <cp:lastModifiedBy>Uživatel</cp:lastModifiedBy>
  <cp:revision>40</cp:revision>
  <dcterms:created xsi:type="dcterms:W3CDTF">2011-09-26T11:24:10Z</dcterms:created>
  <dcterms:modified xsi:type="dcterms:W3CDTF">2013-05-16T06:57:37Z</dcterms:modified>
</cp:coreProperties>
</file>