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9" r:id="rId4"/>
    <p:sldId id="259" r:id="rId5"/>
    <p:sldId id="260" r:id="rId6"/>
    <p:sldId id="268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4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7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1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89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3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9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9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4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7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3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Mount_Hood_reflected_in_Mirror_Lake,_Oregon.jpg" TargetMode="External"/><Relationship Id="rId2" Type="http://schemas.openxmlformats.org/officeDocument/2006/relationships/hyperlink" Target="http://en.wikipedia.org/wiki/File:F%C3%A9nyvisszaver%C5%91d%C3%A9s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7/7c/Desertmirage.jpg" TargetMode="External"/><Relationship Id="rId4" Type="http://schemas.openxmlformats.org/officeDocument/2006/relationships/hyperlink" Target="http://www.vyukovematerialy.cz/fyzika/obr9/obr6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Zákon odrazu světla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 </a:t>
            </a:r>
            <a:r>
              <a:rPr lang="cs-CZ" sz="1600" b="1" dirty="0" smtClean="0"/>
              <a:t>VY_32_inovace_07 Fyzika - zákon odrazu světla</a:t>
            </a:r>
          </a:p>
          <a:p>
            <a:r>
              <a:rPr lang="cs-CZ" sz="1600" dirty="0" smtClean="0"/>
              <a:t>Autor:         Jana Pěničková</a:t>
            </a:r>
          </a:p>
          <a:p>
            <a:r>
              <a:rPr lang="cs-CZ" sz="1600" dirty="0" smtClean="0"/>
              <a:t>Období:      Prosinec 2012</a:t>
            </a:r>
          </a:p>
          <a:p>
            <a:r>
              <a:rPr lang="cs-CZ" sz="1600" dirty="0" smtClean="0"/>
              <a:t>Věková skupina:          8. ročník</a:t>
            </a:r>
          </a:p>
          <a:p>
            <a:r>
              <a:rPr lang="cs-CZ" sz="1600" dirty="0" smtClean="0"/>
              <a:t>Tematická oblast:        Fyzika - optika</a:t>
            </a:r>
          </a:p>
          <a:p>
            <a:r>
              <a:rPr lang="cs-CZ" sz="1600" dirty="0" smtClean="0"/>
              <a:t>Anotace:    Základní pojmy z optiky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29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5"/>
            <a:ext cx="9144000" cy="685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-17632"/>
            <a:ext cx="10476656" cy="698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6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7332169"/>
          </a:xfrm>
        </p:spPr>
      </p:pic>
    </p:spTree>
    <p:extLst>
      <p:ext uri="{BB962C8B-B14F-4D97-AF65-F5344CB8AC3E}">
        <p14:creationId xmlns:p14="http://schemas.microsoft.com/office/powerpoint/2010/main" val="61426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Zákon odrazu světla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0588" y="1380183"/>
            <a:ext cx="8229600" cy="13247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Úhel odrazu </a:t>
            </a:r>
            <a:r>
              <a:rPr lang="cs-CZ" dirty="0" smtClean="0">
                <a:sym typeface="Symbol"/>
              </a:rPr>
              <a:t> </a:t>
            </a:r>
            <a:r>
              <a:rPr lang="cs-CZ" dirty="0" smtClean="0"/>
              <a:t>a se rovná úhlu dopadu </a:t>
            </a:r>
            <a:r>
              <a:rPr lang="cs-CZ" dirty="0">
                <a:sym typeface="Symbol"/>
              </a:rPr>
              <a:t>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Odražený paprsek leží v rovině dopadu.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564904"/>
            <a:ext cx="6215448" cy="352839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67544" y="6340678"/>
            <a:ext cx="7802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Kolmice dopadu = kolmice sestrojená v bodě dopadu paprsku na odrážející rovinu.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906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Rozptyl světla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12777"/>
            <a:ext cx="7560840" cy="117295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nerovných plochách předmětů dochází k </a:t>
            </a:r>
            <a:r>
              <a:rPr lang="cs-CZ" b="1" dirty="0" smtClean="0"/>
              <a:t>rozptylu světla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12" name="Volný tvar 11"/>
          <p:cNvSpPr/>
          <p:nvPr/>
        </p:nvSpPr>
        <p:spPr>
          <a:xfrm>
            <a:off x="346841" y="4161740"/>
            <a:ext cx="8529145" cy="1372928"/>
          </a:xfrm>
          <a:custGeom>
            <a:avLst/>
            <a:gdLst>
              <a:gd name="connsiteX0" fmla="*/ 0 w 8529145"/>
              <a:gd name="connsiteY0" fmla="*/ 1182770 h 1372928"/>
              <a:gd name="connsiteX1" fmla="*/ 961697 w 8529145"/>
              <a:gd name="connsiteY1" fmla="*/ 851694 h 1372928"/>
              <a:gd name="connsiteX2" fmla="*/ 2538249 w 8529145"/>
              <a:gd name="connsiteY2" fmla="*/ 1371957 h 1372928"/>
              <a:gd name="connsiteX3" fmla="*/ 4303987 w 8529145"/>
              <a:gd name="connsiteY3" fmla="*/ 694039 h 1372928"/>
              <a:gd name="connsiteX4" fmla="*/ 5454869 w 8529145"/>
              <a:gd name="connsiteY4" fmla="*/ 1277363 h 1372928"/>
              <a:gd name="connsiteX5" fmla="*/ 6999890 w 8529145"/>
              <a:gd name="connsiteY5" fmla="*/ 357 h 1372928"/>
              <a:gd name="connsiteX6" fmla="*/ 8371490 w 8529145"/>
              <a:gd name="connsiteY6" fmla="*/ 1135474 h 1372928"/>
              <a:gd name="connsiteX7" fmla="*/ 8371490 w 8529145"/>
              <a:gd name="connsiteY7" fmla="*/ 1135474 h 1372928"/>
              <a:gd name="connsiteX8" fmla="*/ 8529145 w 8529145"/>
              <a:gd name="connsiteY8" fmla="*/ 898991 h 137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29145" h="1372928">
                <a:moveTo>
                  <a:pt x="0" y="1182770"/>
                </a:moveTo>
                <a:cubicBezTo>
                  <a:pt x="269327" y="1001466"/>
                  <a:pt x="538655" y="820163"/>
                  <a:pt x="961697" y="851694"/>
                </a:cubicBezTo>
                <a:cubicBezTo>
                  <a:pt x="1384739" y="883225"/>
                  <a:pt x="1981201" y="1398233"/>
                  <a:pt x="2538249" y="1371957"/>
                </a:cubicBezTo>
                <a:cubicBezTo>
                  <a:pt x="3095297" y="1345681"/>
                  <a:pt x="3817884" y="709805"/>
                  <a:pt x="4303987" y="694039"/>
                </a:cubicBezTo>
                <a:cubicBezTo>
                  <a:pt x="4790090" y="678273"/>
                  <a:pt x="5005552" y="1392977"/>
                  <a:pt x="5454869" y="1277363"/>
                </a:cubicBezTo>
                <a:cubicBezTo>
                  <a:pt x="5904186" y="1161749"/>
                  <a:pt x="6513787" y="24005"/>
                  <a:pt x="6999890" y="357"/>
                </a:cubicBezTo>
                <a:cubicBezTo>
                  <a:pt x="7485993" y="-23291"/>
                  <a:pt x="8371490" y="1135474"/>
                  <a:pt x="8371490" y="1135474"/>
                </a:cubicBezTo>
                <a:lnTo>
                  <a:pt x="8371490" y="1135474"/>
                </a:lnTo>
                <a:lnTo>
                  <a:pt x="8529145" y="89899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971600" y="2924944"/>
            <a:ext cx="2376264" cy="2448272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499992" y="2780928"/>
            <a:ext cx="2016224" cy="2067276"/>
          </a:xfrm>
          <a:prstGeom prst="straightConnector1">
            <a:avLst/>
          </a:prstGeom>
          <a:ln w="25400">
            <a:solidFill>
              <a:srgbClr val="92D05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843808" y="2780928"/>
            <a:ext cx="2088232" cy="2160240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580112" y="2564904"/>
            <a:ext cx="1587723" cy="1630531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3375583" y="3068960"/>
            <a:ext cx="512341" cy="2304256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4921332" y="4935428"/>
            <a:ext cx="3467092" cy="1733932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2555776" y="3501008"/>
            <a:ext cx="3877900" cy="1347196"/>
          </a:xfrm>
          <a:prstGeom prst="straightConnector1">
            <a:avLst/>
          </a:prstGeom>
          <a:ln w="25400">
            <a:solidFill>
              <a:srgbClr val="92D05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7167835" y="2585732"/>
            <a:ext cx="561020" cy="1609703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17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536504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en.wikipedia.org/wiki/File:F%C3%A9nyvisszaver%C5%91d%C3%A9s.jpg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http://en.wikipedia.org/wiki/File:Mount_Hood_reflected_in_Mirror_Lake,_</a:t>
            </a:r>
            <a:r>
              <a:rPr lang="cs-CZ" dirty="0" smtClean="0">
                <a:hlinkClick r:id="rId3"/>
              </a:rPr>
              <a:t>Oregon.jpg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www.vyukovematerialy.cz/fyzika/obr9/obr61.jpg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upload.wikimedia.org/wikipedia/commons/7/7c/Desertmirage.jpg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1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109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Zákon odrazu světla</vt:lpstr>
      <vt:lpstr>Prezentace aplikace PowerPoint</vt:lpstr>
      <vt:lpstr>Prezentace aplikace PowerPoint</vt:lpstr>
      <vt:lpstr>Prezentace aplikace PowerPoint</vt:lpstr>
      <vt:lpstr>Zákon odrazu světla</vt:lpstr>
      <vt:lpstr>Rozptyl světla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</dc:title>
  <dc:creator>Uživatel</dc:creator>
  <cp:lastModifiedBy>Uživatel</cp:lastModifiedBy>
  <cp:revision>111</cp:revision>
  <dcterms:created xsi:type="dcterms:W3CDTF">2011-09-26T11:24:10Z</dcterms:created>
  <dcterms:modified xsi:type="dcterms:W3CDTF">2013-05-16T06:58:58Z</dcterms:modified>
</cp:coreProperties>
</file>