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71" r:id="rId5"/>
    <p:sldId id="270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Výpočet procentové části I.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VY_32_inovace_03 Matematika - výpočet procentové části I.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Duben 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Procentová část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7"/>
            <a:ext cx="3312368" cy="35283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Najdi dělitele 100.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1 · 100</a:t>
            </a:r>
          </a:p>
          <a:p>
            <a:pPr marL="0" indent="0">
              <a:buNone/>
            </a:pPr>
            <a:r>
              <a:rPr lang="cs-CZ" dirty="0" smtClean="0"/>
              <a:t>	2 · 50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4 · 25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5 · 20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10 · 10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7944" y="332656"/>
            <a:ext cx="3600400" cy="6408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1% ……. základ : 100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2% ……. základ : 50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4% ……. základ : 25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5% ……. základ : 20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10% ….. základ : 10</a:t>
            </a:r>
          </a:p>
          <a:p>
            <a:pPr marL="0" indent="0">
              <a:buNone/>
            </a:pPr>
            <a:r>
              <a:rPr lang="cs-CZ" dirty="0" smtClean="0"/>
              <a:t>20% ….. základ : 5</a:t>
            </a:r>
          </a:p>
          <a:p>
            <a:pPr marL="0" indent="0">
              <a:buNone/>
            </a:pPr>
            <a:r>
              <a:rPr lang="cs-CZ" dirty="0" smtClean="0"/>
              <a:t>25% ….. </a:t>
            </a:r>
            <a:r>
              <a:rPr lang="cs-CZ" dirty="0"/>
              <a:t>základ : </a:t>
            </a:r>
            <a:r>
              <a:rPr lang="cs-CZ" dirty="0" smtClean="0"/>
              <a:t>4</a:t>
            </a:r>
          </a:p>
          <a:p>
            <a:pPr marL="0" indent="0">
              <a:buNone/>
            </a:pPr>
            <a:r>
              <a:rPr lang="cs-CZ" dirty="0" smtClean="0"/>
              <a:t>50% ….. </a:t>
            </a:r>
            <a:r>
              <a:rPr lang="cs-CZ" dirty="0"/>
              <a:t>základ : </a:t>
            </a:r>
            <a:r>
              <a:rPr lang="cs-CZ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100% … základ : 1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29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1 % z 230 </a:t>
            </a:r>
          </a:p>
          <a:p>
            <a:pPr marL="0" indent="0">
              <a:buNone/>
            </a:pPr>
            <a:r>
              <a:rPr lang="cs-CZ" dirty="0" smtClean="0"/>
              <a:t>2 % z 200 </a:t>
            </a:r>
          </a:p>
          <a:p>
            <a:pPr marL="0" indent="0">
              <a:buNone/>
            </a:pPr>
            <a:r>
              <a:rPr lang="cs-CZ" dirty="0" smtClean="0"/>
              <a:t>4 % z 2500</a:t>
            </a:r>
          </a:p>
          <a:p>
            <a:pPr marL="0" indent="0">
              <a:buNone/>
            </a:pPr>
            <a:r>
              <a:rPr lang="cs-CZ" dirty="0" smtClean="0"/>
              <a:t>5 % z 60</a:t>
            </a:r>
          </a:p>
          <a:p>
            <a:pPr marL="0" indent="0">
              <a:buNone/>
            </a:pPr>
            <a:r>
              <a:rPr lang="cs-CZ" dirty="0" smtClean="0"/>
              <a:t>10 % z 120</a:t>
            </a:r>
          </a:p>
          <a:p>
            <a:pPr marL="0" indent="0">
              <a:buNone/>
            </a:pPr>
            <a:r>
              <a:rPr lang="cs-CZ" dirty="0" smtClean="0"/>
              <a:t>20 % z 30 </a:t>
            </a:r>
          </a:p>
          <a:p>
            <a:pPr marL="0" indent="0">
              <a:buNone/>
            </a:pPr>
            <a:r>
              <a:rPr lang="cs-CZ" dirty="0" smtClean="0"/>
              <a:t>25 % z 48</a:t>
            </a:r>
          </a:p>
          <a:p>
            <a:pPr marL="0" indent="0">
              <a:buNone/>
            </a:pPr>
            <a:r>
              <a:rPr lang="cs-CZ" dirty="0" smtClean="0"/>
              <a:t>50 % z 72</a:t>
            </a:r>
          </a:p>
          <a:p>
            <a:pPr marL="0" indent="0">
              <a:buNone/>
            </a:pPr>
            <a:r>
              <a:rPr lang="cs-CZ" dirty="0" smtClean="0"/>
              <a:t>100 % z 365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31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1 % z 230 = 230 : 100 = 2,3</a:t>
            </a:r>
          </a:p>
          <a:p>
            <a:pPr marL="0" indent="0">
              <a:buNone/>
            </a:pPr>
            <a:r>
              <a:rPr lang="cs-CZ" dirty="0" smtClean="0"/>
              <a:t>2 % z 200 = 200 : 50 = 4</a:t>
            </a:r>
          </a:p>
          <a:p>
            <a:pPr marL="0" indent="0">
              <a:buNone/>
            </a:pPr>
            <a:r>
              <a:rPr lang="cs-CZ" dirty="0" smtClean="0"/>
              <a:t>4 % z 2500 = 2500 : 25 = 100</a:t>
            </a:r>
          </a:p>
          <a:p>
            <a:pPr marL="0" indent="0">
              <a:buNone/>
            </a:pPr>
            <a:r>
              <a:rPr lang="cs-CZ" dirty="0" smtClean="0"/>
              <a:t>5 % z 60 = 60 : 20 = 3</a:t>
            </a:r>
          </a:p>
          <a:p>
            <a:pPr marL="0" indent="0">
              <a:buNone/>
            </a:pPr>
            <a:r>
              <a:rPr lang="cs-CZ" dirty="0" smtClean="0"/>
              <a:t>10 % z 120 = 120 : 10 = 12</a:t>
            </a:r>
          </a:p>
          <a:p>
            <a:pPr marL="0" indent="0">
              <a:buNone/>
            </a:pPr>
            <a:r>
              <a:rPr lang="cs-CZ" dirty="0" smtClean="0"/>
              <a:t>20 % z 30 = 30 : 5 = 6</a:t>
            </a:r>
          </a:p>
          <a:p>
            <a:pPr marL="0" indent="0">
              <a:buNone/>
            </a:pPr>
            <a:r>
              <a:rPr lang="cs-CZ" dirty="0" smtClean="0"/>
              <a:t>25 % z 48 = 48 : 4 = 12</a:t>
            </a:r>
          </a:p>
          <a:p>
            <a:pPr marL="0" indent="0">
              <a:buNone/>
            </a:pPr>
            <a:r>
              <a:rPr lang="cs-CZ" dirty="0" smtClean="0"/>
              <a:t>50 % z 72 = 72 : 2 = 36</a:t>
            </a:r>
          </a:p>
          <a:p>
            <a:pPr marL="0" indent="0">
              <a:buNone/>
            </a:pPr>
            <a:r>
              <a:rPr lang="cs-CZ" dirty="0" smtClean="0"/>
              <a:t>100 % z 365 = 365 : 1 = 365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673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1 % z </a:t>
            </a:r>
            <a:r>
              <a:rPr lang="cs-CZ" dirty="0" smtClean="0"/>
              <a:t>2700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2 % z </a:t>
            </a:r>
            <a:r>
              <a:rPr lang="cs-CZ" dirty="0" smtClean="0"/>
              <a:t>450 </a:t>
            </a:r>
          </a:p>
          <a:p>
            <a:pPr marL="0" indent="0">
              <a:buNone/>
            </a:pPr>
            <a:r>
              <a:rPr lang="cs-CZ" dirty="0" smtClean="0"/>
              <a:t>4 </a:t>
            </a:r>
            <a:r>
              <a:rPr lang="cs-CZ" dirty="0"/>
              <a:t>% z </a:t>
            </a:r>
            <a:r>
              <a:rPr lang="cs-CZ" dirty="0" smtClean="0"/>
              <a:t>375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5 % z </a:t>
            </a:r>
            <a:r>
              <a:rPr lang="cs-CZ" dirty="0" smtClean="0"/>
              <a:t>180</a:t>
            </a:r>
          </a:p>
          <a:p>
            <a:pPr marL="0" indent="0">
              <a:buNone/>
            </a:pPr>
            <a:r>
              <a:rPr lang="cs-CZ" dirty="0" smtClean="0"/>
              <a:t>10 </a:t>
            </a:r>
            <a:r>
              <a:rPr lang="cs-CZ" dirty="0"/>
              <a:t>% z </a:t>
            </a:r>
            <a:r>
              <a:rPr lang="cs-CZ" dirty="0" smtClean="0"/>
              <a:t>550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20 % z </a:t>
            </a:r>
            <a:r>
              <a:rPr lang="cs-CZ" dirty="0" smtClean="0"/>
              <a:t>220</a:t>
            </a:r>
          </a:p>
          <a:p>
            <a:pPr marL="0" indent="0">
              <a:buNone/>
            </a:pPr>
            <a:r>
              <a:rPr lang="cs-CZ" dirty="0" smtClean="0"/>
              <a:t>25 </a:t>
            </a:r>
            <a:r>
              <a:rPr lang="cs-CZ" dirty="0"/>
              <a:t>% z </a:t>
            </a:r>
            <a:r>
              <a:rPr lang="cs-CZ" dirty="0" smtClean="0"/>
              <a:t>72</a:t>
            </a:r>
          </a:p>
          <a:p>
            <a:pPr marL="0" indent="0">
              <a:buNone/>
            </a:pPr>
            <a:r>
              <a:rPr lang="cs-CZ" dirty="0" smtClean="0"/>
              <a:t>50 </a:t>
            </a:r>
            <a:r>
              <a:rPr lang="cs-CZ" dirty="0"/>
              <a:t>% z </a:t>
            </a:r>
            <a:r>
              <a:rPr lang="cs-CZ" dirty="0" smtClean="0"/>
              <a:t>88</a:t>
            </a:r>
          </a:p>
          <a:p>
            <a:pPr marL="0" indent="0">
              <a:buNone/>
            </a:pPr>
            <a:r>
              <a:rPr lang="cs-CZ" dirty="0" smtClean="0"/>
              <a:t>100 </a:t>
            </a:r>
            <a:r>
              <a:rPr lang="cs-CZ" dirty="0"/>
              <a:t>% z </a:t>
            </a:r>
            <a:r>
              <a:rPr lang="cs-CZ" dirty="0" smtClean="0"/>
              <a:t>156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494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Zjednodušená procenta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100 %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100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 = 100 : 100 = 1</a:t>
                </a:r>
              </a:p>
              <a:p>
                <a:r>
                  <a:rPr lang="cs-CZ" dirty="0" smtClean="0"/>
                  <a:t>50 %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  <m:r>
                              <a:rPr lang="cs-CZ" i="1">
                                <a:latin typeface="Cambria Math"/>
                              </a:rPr>
                              <m:t>0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/>
                  <a:t> = 5</a:t>
                </a:r>
                <a:r>
                  <a:rPr lang="cs-CZ" dirty="0" smtClean="0"/>
                  <a:t>0 : 100 = 0,5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r>
                  <a:rPr lang="cs-CZ" dirty="0" smtClean="0"/>
                  <a:t>25 %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25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25 : 100 = 0,25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r>
                  <a:rPr lang="cs-CZ" dirty="0" smtClean="0"/>
                  <a:t>10 %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10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10 : 100 = 0,1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 </a:t>
                </a:r>
              </a:p>
              <a:p>
                <a:endParaRPr lang="cs-CZ" dirty="0"/>
              </a:p>
              <a:p>
                <a:r>
                  <a:rPr lang="cs-CZ" dirty="0" smtClean="0"/>
                  <a:t>75 %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75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75 : 100 = 0,75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r>
                  <a:rPr lang="cs-CZ" dirty="0" smtClean="0"/>
                  <a:t>5 %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5 : 100 = 0,05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0</m:t>
                            </m:r>
                          </m:den>
                        </m:f>
                      </m:e>
                    </m:box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617" b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867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2337</TotalTime>
  <Words>390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Výpočet procentové části I.</vt:lpstr>
      <vt:lpstr>Prezentace aplikace PowerPoint</vt:lpstr>
      <vt:lpstr>Příklady</vt:lpstr>
      <vt:lpstr>Příklady</vt:lpstr>
      <vt:lpstr>Doplňte sami</vt:lpstr>
      <vt:lpstr>Zjednodušená procenta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173</cp:revision>
  <dcterms:created xsi:type="dcterms:W3CDTF">2011-09-26T11:24:10Z</dcterms:created>
  <dcterms:modified xsi:type="dcterms:W3CDTF">2013-06-27T20:27:13Z</dcterms:modified>
</cp:coreProperties>
</file>