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9" r:id="rId3"/>
    <p:sldId id="260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290" autoAdjust="0"/>
  </p:normalViewPr>
  <p:slideViewPr>
    <p:cSldViewPr>
      <p:cViewPr>
        <p:scale>
          <a:sx n="90" d="100"/>
          <a:sy n="90" d="100"/>
        </p:scale>
        <p:origin x="-81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369486-E25B-4190-A7A9-79F7AED530CA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EC40BF-2A2E-454D-9B99-3468634889B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2556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7484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2209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8270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0116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2895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6738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7193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3296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1387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3945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8178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44A21-FFA2-4ED0-9D96-D0DCB8F26AAD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E24E7-B9C6-48FF-A741-BC958764C4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539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412776"/>
            <a:ext cx="7772400" cy="792089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effectLst>
                  <a:reflection endPos="0" dir="5400000" sy="-100000" algn="bl" rotWithShape="0"/>
                </a:effectLst>
              </a:rPr>
              <a:t>Výpočet základu</a:t>
            </a:r>
            <a:endParaRPr lang="cs-CZ" sz="4800" b="1" dirty="0">
              <a:effectLst>
                <a:reflection endPos="0" dir="5400000" sy="-100000" algn="bl" rotWithShape="0"/>
              </a:effectLst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Základní škola a Mateřská škola, Liberec, Barvířská 38/6, příspěvková organizace</a:t>
            </a:r>
            <a:endParaRPr lang="cs-CZ" sz="1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Název :      </a:t>
            </a:r>
            <a:r>
              <a:rPr lang="cs-CZ" sz="1600" b="1" dirty="0" smtClean="0"/>
              <a:t>VY_32_inovace_05 </a:t>
            </a:r>
            <a:r>
              <a:rPr lang="cs-CZ" sz="1600" b="1" dirty="0" smtClean="0"/>
              <a:t>Matematika - výpočet </a:t>
            </a:r>
            <a:r>
              <a:rPr lang="cs-CZ" sz="1600" b="1" dirty="0" smtClean="0"/>
              <a:t>základu</a:t>
            </a:r>
          </a:p>
          <a:p>
            <a:r>
              <a:rPr lang="cs-CZ" sz="1600" dirty="0" smtClean="0"/>
              <a:t>Autor:        Jana Pěničková</a:t>
            </a:r>
          </a:p>
          <a:p>
            <a:r>
              <a:rPr lang="cs-CZ" sz="1600" dirty="0" smtClean="0"/>
              <a:t>Období:     </a:t>
            </a:r>
            <a:r>
              <a:rPr lang="cs-CZ" sz="1600" dirty="0" smtClean="0"/>
              <a:t>Duben </a:t>
            </a:r>
            <a:r>
              <a:rPr lang="cs-CZ" sz="1600" dirty="0" smtClean="0"/>
              <a:t>2013</a:t>
            </a:r>
          </a:p>
          <a:p>
            <a:r>
              <a:rPr lang="cs-CZ" sz="1600" dirty="0" smtClean="0"/>
              <a:t>Věková skupina:      7. ročník</a:t>
            </a:r>
          </a:p>
          <a:p>
            <a:r>
              <a:rPr lang="cs-CZ" sz="1600" dirty="0" smtClean="0"/>
              <a:t>Tematická oblast:    Matematika</a:t>
            </a:r>
          </a:p>
          <a:p>
            <a:r>
              <a:rPr lang="cs-CZ" sz="1600" dirty="0" smtClean="0"/>
              <a:t>Anotace:    </a:t>
            </a:r>
            <a:r>
              <a:rPr lang="cs-CZ" sz="1600" dirty="0" smtClean="0"/>
              <a:t>Základ procent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952935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332657"/>
            <a:ext cx="8640960" cy="30963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30 % z ? = 45 (45 je 30 % z </a:t>
            </a:r>
            <a:r>
              <a:rPr lang="cs-CZ" b="1" dirty="0" smtClean="0"/>
              <a:t>?)</a:t>
            </a:r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dirty="0"/>
              <a:t> </a:t>
            </a:r>
            <a:r>
              <a:rPr lang="cs-CZ" dirty="0" smtClean="0"/>
              <a:t>  30 % …….. 45</a:t>
            </a:r>
          </a:p>
          <a:p>
            <a:pPr marL="0" indent="0">
              <a:buNone/>
            </a:pPr>
            <a:r>
              <a:rPr lang="cs-CZ" dirty="0"/>
              <a:t>	 </a:t>
            </a:r>
            <a:r>
              <a:rPr lang="cs-CZ" dirty="0" smtClean="0"/>
              <a:t>    1 % ……… 45 : 30 = 1,5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 100 % ……… </a:t>
            </a:r>
            <a:r>
              <a:rPr lang="cs-CZ" dirty="0" smtClean="0">
                <a:solidFill>
                  <a:schemeClr val="bg1">
                    <a:lumMod val="75000"/>
                  </a:schemeClr>
                </a:solidFill>
              </a:rPr>
              <a:t>100 · 1 % = </a:t>
            </a:r>
            <a:r>
              <a:rPr lang="cs-CZ" dirty="0"/>
              <a:t>100 · </a:t>
            </a:r>
            <a:r>
              <a:rPr lang="cs-CZ" dirty="0" smtClean="0"/>
              <a:t>1,5 = 150</a:t>
            </a:r>
          </a:p>
          <a:p>
            <a:pPr marL="0" indent="0">
              <a:buNone/>
            </a:pPr>
            <a:r>
              <a:rPr lang="cs-CZ" b="1" dirty="0"/>
              <a:t>3</a:t>
            </a:r>
            <a:r>
              <a:rPr lang="cs-CZ" b="1" dirty="0" smtClean="0"/>
              <a:t>0 </a:t>
            </a:r>
            <a:r>
              <a:rPr lang="cs-CZ" b="1" dirty="0"/>
              <a:t>% ze </a:t>
            </a:r>
            <a:r>
              <a:rPr lang="cs-CZ" b="1" dirty="0" smtClean="0"/>
              <a:t>150 </a:t>
            </a:r>
            <a:r>
              <a:rPr lang="cs-CZ" b="1" dirty="0"/>
              <a:t>= </a:t>
            </a:r>
            <a:r>
              <a:rPr lang="cs-CZ" b="1" dirty="0" smtClean="0"/>
              <a:t>45</a:t>
            </a:r>
            <a:endParaRPr lang="cs-CZ" b="1" dirty="0"/>
          </a:p>
          <a:p>
            <a:pPr marL="0" indent="0">
              <a:buNone/>
            </a:pP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13814" y="3502749"/>
            <a:ext cx="6655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n</a:t>
            </a:r>
            <a:r>
              <a:rPr lang="cs-CZ" dirty="0" smtClean="0"/>
              <a:t>ebo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13814" y="3931315"/>
            <a:ext cx="5904656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/>
              <a:t>30 % z ? </a:t>
            </a:r>
            <a:r>
              <a:rPr lang="cs-CZ" sz="3000" b="1" dirty="0"/>
              <a:t>= </a:t>
            </a:r>
            <a:r>
              <a:rPr lang="cs-CZ" sz="3000" b="1" dirty="0" smtClean="0"/>
              <a:t>45</a:t>
            </a:r>
          </a:p>
          <a:p>
            <a:r>
              <a:rPr lang="cs-CZ" sz="3000" dirty="0" smtClean="0"/>
              <a:t>    0,3 · ? = 45</a:t>
            </a:r>
          </a:p>
          <a:p>
            <a:r>
              <a:rPr lang="cs-CZ" sz="3000" dirty="0" smtClean="0"/>
              <a:t>             </a:t>
            </a:r>
            <a:r>
              <a:rPr lang="cs-CZ" sz="3000" b="1" dirty="0" smtClean="0"/>
              <a:t>?</a:t>
            </a:r>
            <a:r>
              <a:rPr lang="cs-CZ" sz="3000" dirty="0" smtClean="0"/>
              <a:t> = 45 : 0,3 = 150</a:t>
            </a:r>
            <a:endParaRPr lang="cs-CZ" sz="3000" b="1" dirty="0" smtClean="0"/>
          </a:p>
          <a:p>
            <a:r>
              <a:rPr lang="cs-CZ" sz="2800" b="1" dirty="0"/>
              <a:t>30 % ze 150 = </a:t>
            </a:r>
            <a:r>
              <a:rPr lang="cs-CZ" sz="2800" b="1" dirty="0" smtClean="0"/>
              <a:t>45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345876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64704"/>
            <a:ext cx="3312368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75 % z ? = 120</a:t>
            </a:r>
          </a:p>
          <a:p>
            <a:pPr marL="0" indent="0">
              <a:buNone/>
            </a:pPr>
            <a:r>
              <a:rPr lang="cs-CZ" dirty="0" smtClean="0"/>
              <a:t>32 % z ? = 96</a:t>
            </a:r>
          </a:p>
          <a:p>
            <a:pPr marL="0" indent="0">
              <a:buNone/>
            </a:pPr>
            <a:r>
              <a:rPr lang="cs-CZ" dirty="0" smtClean="0"/>
              <a:t>6 % z ? = 4,2</a:t>
            </a:r>
          </a:p>
          <a:p>
            <a:pPr marL="0" indent="0">
              <a:buNone/>
            </a:pPr>
            <a:r>
              <a:rPr lang="cs-CZ" dirty="0" smtClean="0"/>
              <a:t>130 % z ? = 429</a:t>
            </a:r>
          </a:p>
          <a:p>
            <a:pPr marL="0" indent="0">
              <a:buNone/>
            </a:pPr>
            <a:r>
              <a:rPr lang="cs-CZ" dirty="0" smtClean="0"/>
              <a:t>48 % z ? = 76,8</a:t>
            </a:r>
          </a:p>
          <a:p>
            <a:pPr marL="0" indent="0">
              <a:buNone/>
            </a:pPr>
            <a:r>
              <a:rPr lang="cs-CZ" dirty="0" smtClean="0"/>
              <a:t>81 % z ? = 202,5</a:t>
            </a:r>
          </a:p>
          <a:p>
            <a:pPr marL="0" indent="0">
              <a:buNone/>
            </a:pPr>
            <a:r>
              <a:rPr lang="cs-CZ" dirty="0" smtClean="0"/>
              <a:t>94 % z ? = 564</a:t>
            </a:r>
          </a:p>
          <a:p>
            <a:pPr marL="0" indent="0">
              <a:buNone/>
            </a:pPr>
            <a:r>
              <a:rPr lang="cs-CZ" dirty="0" smtClean="0"/>
              <a:t>27 % z ? = 108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3960151" y="764704"/>
            <a:ext cx="3312368" cy="452596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/>
              <a:t>75 % z </a:t>
            </a:r>
            <a:r>
              <a:rPr lang="cs-CZ" b="1" dirty="0" smtClean="0"/>
              <a:t>160</a:t>
            </a:r>
            <a:r>
              <a:rPr lang="cs-CZ" dirty="0" smtClean="0"/>
              <a:t> </a:t>
            </a:r>
            <a:r>
              <a:rPr lang="cs-CZ" dirty="0"/>
              <a:t>= 120</a:t>
            </a:r>
          </a:p>
          <a:p>
            <a:pPr marL="0" indent="0">
              <a:buNone/>
            </a:pPr>
            <a:r>
              <a:rPr lang="cs-CZ" dirty="0"/>
              <a:t>32 % z </a:t>
            </a:r>
            <a:r>
              <a:rPr lang="cs-CZ" b="1" dirty="0" smtClean="0"/>
              <a:t>300</a:t>
            </a:r>
            <a:r>
              <a:rPr lang="cs-CZ" dirty="0" smtClean="0"/>
              <a:t> </a:t>
            </a:r>
            <a:r>
              <a:rPr lang="cs-CZ" dirty="0"/>
              <a:t>= 96</a:t>
            </a:r>
          </a:p>
          <a:p>
            <a:pPr marL="0" indent="0">
              <a:buNone/>
            </a:pPr>
            <a:r>
              <a:rPr lang="cs-CZ" dirty="0"/>
              <a:t>6 % z </a:t>
            </a:r>
            <a:r>
              <a:rPr lang="cs-CZ" b="1" dirty="0" smtClean="0"/>
              <a:t>70</a:t>
            </a:r>
            <a:r>
              <a:rPr lang="cs-CZ" dirty="0" smtClean="0"/>
              <a:t> </a:t>
            </a:r>
            <a:r>
              <a:rPr lang="cs-CZ" dirty="0"/>
              <a:t>= 4,2</a:t>
            </a:r>
          </a:p>
          <a:p>
            <a:pPr marL="0" indent="0">
              <a:buNone/>
            </a:pPr>
            <a:r>
              <a:rPr lang="cs-CZ" dirty="0"/>
              <a:t>130 % z </a:t>
            </a:r>
            <a:r>
              <a:rPr lang="cs-CZ" b="1" dirty="0" smtClean="0"/>
              <a:t>330</a:t>
            </a:r>
            <a:r>
              <a:rPr lang="cs-CZ" dirty="0" smtClean="0"/>
              <a:t> </a:t>
            </a:r>
            <a:r>
              <a:rPr lang="cs-CZ" dirty="0"/>
              <a:t>= 429</a:t>
            </a:r>
          </a:p>
          <a:p>
            <a:pPr marL="0" indent="0">
              <a:buNone/>
            </a:pPr>
            <a:r>
              <a:rPr lang="cs-CZ" dirty="0"/>
              <a:t>48 % z </a:t>
            </a:r>
            <a:r>
              <a:rPr lang="cs-CZ" b="1" dirty="0" smtClean="0"/>
              <a:t>160</a:t>
            </a:r>
            <a:r>
              <a:rPr lang="cs-CZ" dirty="0" smtClean="0"/>
              <a:t> </a:t>
            </a:r>
            <a:r>
              <a:rPr lang="cs-CZ" dirty="0"/>
              <a:t>= 76,8</a:t>
            </a:r>
          </a:p>
          <a:p>
            <a:pPr marL="0" indent="0">
              <a:buNone/>
            </a:pPr>
            <a:r>
              <a:rPr lang="cs-CZ" dirty="0"/>
              <a:t>81 % z </a:t>
            </a:r>
            <a:r>
              <a:rPr lang="cs-CZ" b="1" dirty="0" smtClean="0"/>
              <a:t>250</a:t>
            </a:r>
            <a:r>
              <a:rPr lang="cs-CZ" dirty="0" smtClean="0"/>
              <a:t> </a:t>
            </a:r>
            <a:r>
              <a:rPr lang="cs-CZ" dirty="0"/>
              <a:t>= 202,5</a:t>
            </a:r>
          </a:p>
          <a:p>
            <a:pPr marL="0" indent="0">
              <a:buNone/>
            </a:pPr>
            <a:r>
              <a:rPr lang="cs-CZ" dirty="0"/>
              <a:t>94 % z </a:t>
            </a:r>
            <a:r>
              <a:rPr lang="cs-CZ" b="1" dirty="0" smtClean="0"/>
              <a:t>600</a:t>
            </a:r>
            <a:r>
              <a:rPr lang="cs-CZ" dirty="0" smtClean="0"/>
              <a:t> </a:t>
            </a:r>
            <a:r>
              <a:rPr lang="cs-CZ" dirty="0"/>
              <a:t>= 564</a:t>
            </a:r>
          </a:p>
          <a:p>
            <a:pPr marL="0" indent="0">
              <a:buNone/>
            </a:pPr>
            <a:r>
              <a:rPr lang="cs-CZ" dirty="0"/>
              <a:t>27 % z </a:t>
            </a:r>
            <a:r>
              <a:rPr lang="cs-CZ" b="1" dirty="0" smtClean="0"/>
              <a:t>400</a:t>
            </a:r>
            <a:r>
              <a:rPr lang="cs-CZ" dirty="0" smtClean="0"/>
              <a:t> </a:t>
            </a:r>
            <a:r>
              <a:rPr lang="cs-CZ" dirty="0"/>
              <a:t>= 108</a:t>
            </a:r>
          </a:p>
        </p:txBody>
      </p:sp>
    </p:spTree>
    <p:extLst>
      <p:ext uri="{BB962C8B-B14F-4D97-AF65-F5344CB8AC3E}">
        <p14:creationId xmlns:p14="http://schemas.microsoft.com/office/powerpoint/2010/main" val="3286300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2375</TotalTime>
  <Words>180</Words>
  <Application>Microsoft Office PowerPoint</Application>
  <PresentationFormat>Předvádění na obrazovce (4:3)</PresentationFormat>
  <Paragraphs>34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Výpočet základu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Basketbal</dc:title>
  <dc:creator>Uživatel</dc:creator>
  <cp:lastModifiedBy>Uživatel</cp:lastModifiedBy>
  <cp:revision>181</cp:revision>
  <dcterms:created xsi:type="dcterms:W3CDTF">2011-09-26T11:24:10Z</dcterms:created>
  <dcterms:modified xsi:type="dcterms:W3CDTF">2013-06-27T20:35:03Z</dcterms:modified>
</cp:coreProperties>
</file>