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9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90" d="100"/>
          <a:sy n="90" d="100"/>
        </p:scale>
        <p:origin x="-81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369486-E25B-4190-A7A9-79F7AED530CA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EC40BF-2A2E-454D-9B99-3468634889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556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reflection endPos="0" dir="5400000" sy="-100000" algn="bl" rotWithShape="0"/>
                </a:effectLst>
              </a:rPr>
              <a:t>Výpočet počtu procent</a:t>
            </a:r>
            <a:endParaRPr lang="cs-CZ" sz="4800" b="1" dirty="0">
              <a:effectLst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VY_32_inovace_06 </a:t>
            </a:r>
            <a:r>
              <a:rPr lang="cs-CZ" sz="1600" b="1" dirty="0" smtClean="0"/>
              <a:t>Matematika - výpočet </a:t>
            </a:r>
            <a:r>
              <a:rPr lang="cs-CZ" sz="1600" b="1" dirty="0" smtClean="0"/>
              <a:t>počtu procent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</a:t>
            </a:r>
            <a:r>
              <a:rPr lang="cs-CZ" sz="1600" dirty="0" smtClean="0"/>
              <a:t>Duben </a:t>
            </a:r>
            <a:r>
              <a:rPr lang="cs-CZ" sz="1600" dirty="0" smtClean="0"/>
              <a:t>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Anotace:    </a:t>
            </a:r>
            <a:r>
              <a:rPr lang="cs-CZ" sz="1600" dirty="0" smtClean="0"/>
              <a:t>Počet procent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? % ze 42 = 21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100 % …. 42</a:t>
            </a:r>
          </a:p>
          <a:p>
            <a:pPr marL="0" indent="0">
              <a:buNone/>
            </a:pPr>
            <a:r>
              <a:rPr lang="cs-CZ" dirty="0" smtClean="0"/>
              <a:t>	1 % …….. 0,42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2 % …….. 2 · 0,42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		3 % …….. 3 </a:t>
            </a:r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·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 0,42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		10 % …… 10 · 0,42</a:t>
            </a:r>
          </a:p>
          <a:p>
            <a:pPr marL="0" indent="0">
              <a:buNone/>
            </a:pPr>
            <a:r>
              <a:rPr lang="cs-CZ" dirty="0" smtClean="0"/>
              <a:t>		? % ……… ? · 0,42 = 21</a:t>
            </a:r>
          </a:p>
          <a:p>
            <a:pPr marL="0" indent="0">
              <a:buNone/>
            </a:pPr>
            <a:r>
              <a:rPr lang="cs-CZ" dirty="0" smtClean="0"/>
              <a:t>				     ? = 21 : 0,42</a:t>
            </a:r>
          </a:p>
          <a:p>
            <a:pPr marL="0" indent="0">
              <a:buNone/>
            </a:pPr>
            <a:r>
              <a:rPr lang="cs-CZ" dirty="0" smtClean="0"/>
              <a:t>			   	     </a:t>
            </a:r>
            <a:r>
              <a:rPr lang="cs-CZ" b="1" dirty="0" smtClean="0"/>
              <a:t>? = 50</a:t>
            </a:r>
          </a:p>
          <a:p>
            <a:pPr marL="0" indent="0">
              <a:buNone/>
            </a:pPr>
            <a:r>
              <a:rPr lang="cs-CZ" b="1" dirty="0" smtClean="0"/>
              <a:t>50 </a:t>
            </a:r>
            <a:r>
              <a:rPr lang="cs-CZ" b="1" dirty="0"/>
              <a:t>% ze 42 = 21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814" y="4510861"/>
            <a:ext cx="6655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ebo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3424" y="4868579"/>
            <a:ext cx="5904656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/>
              <a:t>? % ze 42 = </a:t>
            </a:r>
            <a:r>
              <a:rPr lang="cs-CZ" sz="3000" b="1" dirty="0" smtClean="0"/>
              <a:t>21</a:t>
            </a:r>
          </a:p>
          <a:p>
            <a:r>
              <a:rPr lang="cs-CZ" sz="3000" dirty="0" smtClean="0"/>
              <a:t>       ? · 42 = 21</a:t>
            </a:r>
          </a:p>
          <a:p>
            <a:r>
              <a:rPr lang="cs-CZ" sz="3000" dirty="0" smtClean="0"/>
              <a:t>               </a:t>
            </a:r>
            <a:r>
              <a:rPr lang="cs-CZ" sz="3000" b="1" dirty="0" smtClean="0"/>
              <a:t>?</a:t>
            </a:r>
            <a:r>
              <a:rPr lang="cs-CZ" sz="3000" dirty="0" smtClean="0"/>
              <a:t> = 21 : 42 = 0,5 = </a:t>
            </a:r>
            <a:r>
              <a:rPr lang="cs-CZ" sz="3000" b="1" dirty="0" smtClean="0"/>
              <a:t>50 %</a:t>
            </a:r>
          </a:p>
          <a:p>
            <a:r>
              <a:rPr lang="cs-CZ" sz="2800" b="1" dirty="0"/>
              <a:t>50 % ze 42 = 21</a:t>
            </a:r>
          </a:p>
          <a:p>
            <a:endParaRPr lang="cs-CZ" sz="30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5876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3312368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? % z 75 = 120</a:t>
            </a:r>
          </a:p>
          <a:p>
            <a:pPr marL="0" indent="0">
              <a:buNone/>
            </a:pPr>
            <a:r>
              <a:rPr lang="cs-CZ" dirty="0" smtClean="0"/>
              <a:t>? % z 160 = 64</a:t>
            </a:r>
          </a:p>
          <a:p>
            <a:pPr marL="0" indent="0">
              <a:buNone/>
            </a:pPr>
            <a:r>
              <a:rPr lang="cs-CZ" dirty="0" smtClean="0"/>
              <a:t>? % z 444 = 333</a:t>
            </a:r>
          </a:p>
          <a:p>
            <a:pPr marL="0" indent="0">
              <a:buNone/>
            </a:pPr>
            <a:r>
              <a:rPr lang="cs-CZ" dirty="0" smtClean="0"/>
              <a:t>? % z 784 = 196</a:t>
            </a:r>
          </a:p>
          <a:p>
            <a:pPr marL="0" indent="0">
              <a:buNone/>
            </a:pPr>
            <a:r>
              <a:rPr lang="cs-CZ" dirty="0" smtClean="0"/>
              <a:t>? % z 23,5 = 12,6</a:t>
            </a:r>
          </a:p>
          <a:p>
            <a:pPr marL="0" indent="0">
              <a:buNone/>
            </a:pPr>
            <a:r>
              <a:rPr lang="cs-CZ" dirty="0" smtClean="0"/>
              <a:t>? % z 456 = 789</a:t>
            </a:r>
          </a:p>
          <a:p>
            <a:pPr marL="0" indent="0">
              <a:buNone/>
            </a:pPr>
            <a:r>
              <a:rPr lang="cs-CZ" dirty="0" smtClean="0"/>
              <a:t>? % z 0,98 = 0,7</a:t>
            </a:r>
          </a:p>
          <a:p>
            <a:pPr marL="0" indent="0">
              <a:buNone/>
            </a:pPr>
            <a:r>
              <a:rPr lang="cs-CZ" dirty="0" smtClean="0"/>
              <a:t>? % z 7,5 = 12,5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67411" y="836712"/>
            <a:ext cx="3312368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smtClean="0"/>
              <a:t>62,5</a:t>
            </a:r>
            <a:r>
              <a:rPr lang="cs-CZ" dirty="0" smtClean="0"/>
              <a:t> % z 75 = 120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40</a:t>
            </a:r>
            <a:r>
              <a:rPr lang="cs-CZ" dirty="0" smtClean="0"/>
              <a:t> % z 160 = 64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75</a:t>
            </a:r>
            <a:r>
              <a:rPr lang="cs-CZ" dirty="0" smtClean="0"/>
              <a:t> % z 444 = 333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25</a:t>
            </a:r>
            <a:r>
              <a:rPr lang="cs-CZ" dirty="0" smtClean="0"/>
              <a:t> % z 784 = 196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53,6</a:t>
            </a:r>
            <a:r>
              <a:rPr lang="cs-CZ" dirty="0" smtClean="0"/>
              <a:t> % z 23,5 = 12,6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173</a:t>
            </a:r>
            <a:r>
              <a:rPr lang="cs-CZ" dirty="0" smtClean="0"/>
              <a:t> % z 456 = 789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80,6</a:t>
            </a:r>
            <a:r>
              <a:rPr lang="cs-CZ" dirty="0" smtClean="0"/>
              <a:t> % z 0,98 = 0,7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166,7</a:t>
            </a:r>
            <a:r>
              <a:rPr lang="cs-CZ" dirty="0" smtClean="0"/>
              <a:t> % z 7,5 = 12,5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6300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2354</TotalTime>
  <Words>178</Words>
  <Application>Microsoft Office PowerPoint</Application>
  <PresentationFormat>Předvádění na obrazovce (4:3)</PresentationFormat>
  <Paragraphs>39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Výpočet počtu procent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177</cp:revision>
  <dcterms:created xsi:type="dcterms:W3CDTF">2011-09-26T11:24:10Z</dcterms:created>
  <dcterms:modified xsi:type="dcterms:W3CDTF">2013-06-27T20:37:44Z</dcterms:modified>
</cp:coreProperties>
</file>