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63" r:id="rId6"/>
    <p:sldId id="264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290" autoAdjust="0"/>
  </p:normalViewPr>
  <p:slideViewPr>
    <p:cSldViewPr>
      <p:cViewPr>
        <p:scale>
          <a:sx n="90" d="100"/>
          <a:sy n="90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48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209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270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116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2895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738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193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296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38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94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178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53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Změna hodnoty v daném poměru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:      </a:t>
            </a:r>
            <a:r>
              <a:rPr lang="cs-CZ" sz="1600" b="1" dirty="0" smtClean="0"/>
              <a:t>VY_32_inovace_10 Matematika - změna hodnoty v daném poměru</a:t>
            </a:r>
          </a:p>
          <a:p>
            <a:r>
              <a:rPr lang="cs-CZ" sz="1600" dirty="0" smtClean="0"/>
              <a:t>Autor:        Jana Pěničková</a:t>
            </a:r>
          </a:p>
          <a:p>
            <a:r>
              <a:rPr lang="cs-CZ" sz="1600" dirty="0" smtClean="0"/>
              <a:t>Období:     Květen 2013</a:t>
            </a:r>
          </a:p>
          <a:p>
            <a:r>
              <a:rPr lang="cs-CZ" sz="1600" dirty="0" smtClean="0"/>
              <a:t>Věková skupina:      7. ročník</a:t>
            </a:r>
          </a:p>
          <a:p>
            <a:r>
              <a:rPr lang="cs-CZ" sz="1600" dirty="0" smtClean="0"/>
              <a:t>Tematická oblast:    Matematika</a:t>
            </a:r>
          </a:p>
          <a:p>
            <a:r>
              <a:rPr lang="cs-CZ" sz="1600" dirty="0" smtClean="0"/>
              <a:t>Anotace:    Zvětšení a zmenšení hodnot v daném poměru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95293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/>
          <a:lstStyle/>
          <a:p>
            <a:r>
              <a:rPr lang="cs-CZ" dirty="0" smtClean="0"/>
              <a:t>Změna hodnoty v daném poměru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8856984" cy="475252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Rodiče ti změnili kapesné 60 Kč v poměru 3 : 2.</a:t>
            </a:r>
          </a:p>
          <a:p>
            <a:pPr marL="0" indent="0">
              <a:buNone/>
            </a:pPr>
            <a:r>
              <a:rPr lang="cs-CZ" dirty="0" smtClean="0"/>
              <a:t>Dostaneš větší nebo menší kapesné?</a:t>
            </a:r>
          </a:p>
          <a:p>
            <a:pPr marL="0" indent="0">
              <a:buNone/>
            </a:pPr>
            <a:r>
              <a:rPr lang="cs-CZ" dirty="0" smtClean="0"/>
              <a:t>3 : 2		3 </a:t>
            </a:r>
            <a:r>
              <a:rPr lang="en-GB" dirty="0" smtClean="0"/>
              <a:t>&gt;</a:t>
            </a:r>
            <a:r>
              <a:rPr lang="cs-CZ" dirty="0" smtClean="0"/>
              <a:t> 2 proto dojde ke zvětšení kapesného</a:t>
            </a:r>
          </a:p>
          <a:p>
            <a:pPr marL="0" indent="0">
              <a:buNone/>
            </a:pPr>
            <a:r>
              <a:rPr lang="cs-CZ" dirty="0" smtClean="0"/>
              <a:t>Jaké bude tvoje kapesné?</a:t>
            </a:r>
          </a:p>
          <a:p>
            <a:pPr marL="0" indent="0">
              <a:buNone/>
            </a:pPr>
            <a:r>
              <a:rPr lang="cs-CZ" dirty="0" smtClean="0"/>
              <a:t>60 Kč ………. 2 díly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1 díl …….. 60 : 2 = 30 Kč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3 díly …… 3 · 30 = 90 Kč</a:t>
            </a:r>
          </a:p>
          <a:p>
            <a:pPr marL="0" indent="0">
              <a:buNone/>
            </a:pPr>
            <a:r>
              <a:rPr lang="cs-CZ" dirty="0" smtClean="0"/>
              <a:t>Nové kapesné bude 90 Kč.</a:t>
            </a:r>
          </a:p>
        </p:txBody>
      </p:sp>
    </p:spTree>
    <p:extLst>
      <p:ext uri="{BB962C8B-B14F-4D97-AF65-F5344CB8AC3E}">
        <p14:creationId xmlns:p14="http://schemas.microsoft.com/office/powerpoint/2010/main" val="2485546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/>
          <a:lstStyle/>
          <a:p>
            <a:r>
              <a:rPr lang="cs-CZ" dirty="0" smtClean="0"/>
              <a:t>Změna hodnoty v daném poměru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8856984" cy="475252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Rodiče ti změnili kapesné 60 Kč v poměru 3 : 2.</a:t>
            </a:r>
          </a:p>
          <a:p>
            <a:pPr marL="0" indent="0">
              <a:buNone/>
            </a:pPr>
            <a:r>
              <a:rPr lang="cs-CZ" dirty="0" smtClean="0"/>
              <a:t>Nová částka bude s původní v poměru 3 : 2, proto lze řešit příklad i pomocí trojčlenky:      ? : 60 = 3 : 2</a:t>
            </a:r>
          </a:p>
          <a:p>
            <a:pPr marL="0" indent="0">
              <a:buNone/>
            </a:pPr>
            <a:r>
              <a:rPr lang="cs-CZ" dirty="0" smtClean="0"/>
              <a:t>                       x : 60 = 3 : 2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2 · x = 60 · 3</a:t>
            </a:r>
          </a:p>
          <a:p>
            <a:pPr marL="0" indent="0">
              <a:buNone/>
            </a:pPr>
            <a:r>
              <a:rPr lang="cs-CZ" dirty="0" smtClean="0"/>
              <a:t>                         2 </a:t>
            </a:r>
            <a:r>
              <a:rPr lang="cs-CZ" dirty="0"/>
              <a:t>· </a:t>
            </a:r>
            <a:r>
              <a:rPr lang="cs-CZ" dirty="0" smtClean="0"/>
              <a:t>x = 180</a:t>
            </a:r>
          </a:p>
          <a:p>
            <a:pPr marL="0" indent="0">
              <a:buNone/>
            </a:pPr>
            <a:r>
              <a:rPr lang="cs-CZ" dirty="0" smtClean="0"/>
              <a:t>                               x = 180 : 2</a:t>
            </a:r>
          </a:p>
          <a:p>
            <a:pPr marL="0" indent="0">
              <a:buNone/>
            </a:pPr>
            <a:r>
              <a:rPr lang="cs-CZ" dirty="0" smtClean="0"/>
              <a:t>                               x = 90</a:t>
            </a:r>
          </a:p>
        </p:txBody>
      </p:sp>
    </p:spTree>
    <p:extLst>
      <p:ext uri="{BB962C8B-B14F-4D97-AF65-F5344CB8AC3E}">
        <p14:creationId xmlns:p14="http://schemas.microsoft.com/office/powerpoint/2010/main" val="1636159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7267" y="908720"/>
            <a:ext cx="9036496" cy="51411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Rodiče ti změnili kapesné 60 Kč v poměru 3 : </a:t>
            </a:r>
            <a:r>
              <a:rPr lang="cs-CZ" dirty="0" smtClean="0"/>
              <a:t>2.</a:t>
            </a:r>
          </a:p>
          <a:p>
            <a:pPr marL="0" indent="0">
              <a:buNone/>
            </a:pPr>
            <a:r>
              <a:rPr lang="cs-CZ" dirty="0" smtClean="0"/>
              <a:t>Uprav zadání tak, aby tvoje nové kapesné bylo menší.</a:t>
            </a:r>
          </a:p>
          <a:p>
            <a:pPr marL="0" indent="0">
              <a:buNone/>
            </a:pPr>
            <a:r>
              <a:rPr lang="cs-CZ" b="1" dirty="0" smtClean="0"/>
              <a:t>Kapesné 60 Kč bylo upraveno v poměru 2 : 3.</a:t>
            </a:r>
          </a:p>
          <a:p>
            <a:pPr marL="0" indent="0">
              <a:buNone/>
            </a:pPr>
            <a:r>
              <a:rPr lang="cs-CZ" dirty="0" smtClean="0"/>
              <a:t>2 : 3		2 </a:t>
            </a:r>
            <a:r>
              <a:rPr lang="en-GB" dirty="0" smtClean="0"/>
              <a:t>&lt; </a:t>
            </a:r>
            <a:r>
              <a:rPr lang="cs-CZ" dirty="0" smtClean="0"/>
              <a:t>3, proto dojde ke zmenšení</a:t>
            </a:r>
          </a:p>
          <a:p>
            <a:pPr marL="0" indent="0">
              <a:buNone/>
            </a:pPr>
            <a:r>
              <a:rPr lang="cs-CZ" dirty="0" smtClean="0"/>
              <a:t>A výše kapesného?</a:t>
            </a:r>
          </a:p>
          <a:p>
            <a:pPr marL="0" indent="0">
              <a:buNone/>
            </a:pPr>
            <a:r>
              <a:rPr lang="cs-CZ" dirty="0"/>
              <a:t>60 Kč ………. </a:t>
            </a:r>
            <a:r>
              <a:rPr lang="cs-CZ" dirty="0" smtClean="0"/>
              <a:t>3 </a:t>
            </a:r>
            <a:r>
              <a:rPr lang="cs-CZ" dirty="0"/>
              <a:t>díly</a:t>
            </a:r>
          </a:p>
          <a:p>
            <a:pPr marL="0" indent="0">
              <a:buNone/>
            </a:pPr>
            <a:r>
              <a:rPr lang="cs-CZ" dirty="0"/>
              <a:t>	1 díl …….. 60 : </a:t>
            </a:r>
            <a:r>
              <a:rPr lang="cs-CZ" dirty="0" smtClean="0"/>
              <a:t>3 </a:t>
            </a:r>
            <a:r>
              <a:rPr lang="cs-CZ" dirty="0"/>
              <a:t>= </a:t>
            </a:r>
            <a:r>
              <a:rPr lang="cs-CZ" dirty="0" smtClean="0"/>
              <a:t>20 </a:t>
            </a:r>
            <a:r>
              <a:rPr lang="cs-CZ" dirty="0"/>
              <a:t>Kč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2 </a:t>
            </a:r>
            <a:r>
              <a:rPr lang="cs-CZ" dirty="0"/>
              <a:t>díly …… </a:t>
            </a:r>
            <a:r>
              <a:rPr lang="cs-CZ" dirty="0" smtClean="0"/>
              <a:t>2 </a:t>
            </a:r>
            <a:r>
              <a:rPr lang="cs-CZ" dirty="0"/>
              <a:t>· </a:t>
            </a:r>
            <a:r>
              <a:rPr lang="cs-CZ" dirty="0" smtClean="0"/>
              <a:t>20 </a:t>
            </a:r>
            <a:r>
              <a:rPr lang="cs-CZ" dirty="0"/>
              <a:t>= </a:t>
            </a:r>
            <a:r>
              <a:rPr lang="cs-CZ" dirty="0" smtClean="0"/>
              <a:t>40 </a:t>
            </a:r>
            <a:r>
              <a:rPr lang="cs-CZ" dirty="0"/>
              <a:t>Kč</a:t>
            </a:r>
          </a:p>
          <a:p>
            <a:pPr marL="0" indent="0">
              <a:buNone/>
            </a:pPr>
            <a:r>
              <a:rPr lang="cs-CZ" dirty="0"/>
              <a:t>Nové kapesné bude </a:t>
            </a:r>
            <a:r>
              <a:rPr lang="cs-CZ" dirty="0" smtClean="0"/>
              <a:t>40 </a:t>
            </a:r>
            <a:r>
              <a:rPr lang="cs-CZ" dirty="0"/>
              <a:t>Kč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524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836712"/>
            <a:ext cx="9036496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Rodiče ti změnili kapesné 60 Kč v poměru </a:t>
            </a:r>
            <a:r>
              <a:rPr lang="cs-CZ" dirty="0" smtClean="0"/>
              <a:t>2 </a:t>
            </a:r>
            <a:r>
              <a:rPr lang="cs-CZ" dirty="0"/>
              <a:t>: </a:t>
            </a:r>
            <a:r>
              <a:rPr lang="cs-CZ" dirty="0" smtClean="0"/>
              <a:t>3.</a:t>
            </a:r>
          </a:p>
          <a:p>
            <a:pPr marL="0" indent="0">
              <a:buNone/>
            </a:pPr>
            <a:r>
              <a:rPr lang="cs-CZ" dirty="0"/>
              <a:t>Nová částka bude s původní v poměru </a:t>
            </a:r>
            <a:r>
              <a:rPr lang="cs-CZ" dirty="0" smtClean="0"/>
              <a:t>2 </a:t>
            </a:r>
            <a:r>
              <a:rPr lang="cs-CZ" dirty="0"/>
              <a:t>: </a:t>
            </a:r>
            <a:r>
              <a:rPr lang="cs-CZ" dirty="0" smtClean="0"/>
              <a:t>3, </a:t>
            </a:r>
            <a:r>
              <a:rPr lang="cs-CZ" dirty="0"/>
              <a:t>proto lze řešit příklad i pomocí trojčlenky:      ? : 60 = </a:t>
            </a:r>
            <a:r>
              <a:rPr lang="cs-CZ" dirty="0" smtClean="0"/>
              <a:t>2 </a:t>
            </a:r>
            <a:r>
              <a:rPr lang="cs-CZ" dirty="0"/>
              <a:t>: </a:t>
            </a:r>
            <a:r>
              <a:rPr lang="cs-CZ" dirty="0" smtClean="0"/>
              <a:t>3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x </a:t>
            </a:r>
            <a:r>
              <a:rPr lang="cs-CZ" dirty="0"/>
              <a:t>: 60 = </a:t>
            </a:r>
            <a:r>
              <a:rPr lang="cs-CZ" dirty="0" smtClean="0"/>
              <a:t>2 </a:t>
            </a:r>
            <a:r>
              <a:rPr lang="cs-CZ" dirty="0"/>
              <a:t>: </a:t>
            </a:r>
            <a:r>
              <a:rPr lang="cs-CZ" dirty="0" smtClean="0"/>
              <a:t>3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</a:t>
            </a:r>
            <a:r>
              <a:rPr lang="cs-CZ" dirty="0" smtClean="0"/>
              <a:t>                             3 </a:t>
            </a:r>
            <a:r>
              <a:rPr lang="cs-CZ" dirty="0"/>
              <a:t>· x = 60 · </a:t>
            </a:r>
            <a:r>
              <a:rPr lang="cs-CZ" dirty="0" smtClean="0"/>
              <a:t>2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3 </a:t>
            </a:r>
            <a:r>
              <a:rPr lang="cs-CZ" dirty="0"/>
              <a:t>· </a:t>
            </a:r>
            <a:r>
              <a:rPr lang="cs-CZ" dirty="0" smtClean="0"/>
              <a:t>x </a:t>
            </a:r>
            <a:r>
              <a:rPr lang="cs-CZ" dirty="0"/>
              <a:t>= 120</a:t>
            </a:r>
          </a:p>
          <a:p>
            <a:pPr marL="0" indent="0">
              <a:buNone/>
            </a:pPr>
            <a:r>
              <a:rPr lang="cs-CZ" dirty="0"/>
              <a:t>    </a:t>
            </a:r>
            <a:r>
              <a:rPr lang="cs-CZ" dirty="0" smtClean="0"/>
              <a:t>                                </a:t>
            </a:r>
            <a:r>
              <a:rPr lang="cs-CZ" dirty="0"/>
              <a:t>x = 120 : </a:t>
            </a:r>
            <a:r>
              <a:rPr lang="cs-CZ" dirty="0" smtClean="0"/>
              <a:t>3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  </a:t>
            </a:r>
            <a:r>
              <a:rPr lang="cs-CZ" dirty="0" smtClean="0"/>
              <a:t>                              </a:t>
            </a:r>
            <a:r>
              <a:rPr lang="cs-CZ" dirty="0"/>
              <a:t>x = </a:t>
            </a:r>
            <a:r>
              <a:rPr lang="cs-CZ" dirty="0" smtClean="0"/>
              <a:t>40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2121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na 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4690864" cy="3629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Zvětši 32 v poměru 6 : 4</a:t>
            </a:r>
          </a:p>
          <a:p>
            <a:pPr marL="0" indent="0">
              <a:buNone/>
            </a:pPr>
            <a:r>
              <a:rPr lang="cs-CZ" dirty="0" smtClean="0"/>
              <a:t>Změň 156 v poměru 3 : 4</a:t>
            </a:r>
          </a:p>
          <a:p>
            <a:pPr marL="0" indent="0">
              <a:buNone/>
            </a:pPr>
            <a:r>
              <a:rPr lang="cs-CZ" dirty="0" smtClean="0"/>
              <a:t>Uprav 365 v poměru 9 : 5</a:t>
            </a:r>
          </a:p>
          <a:p>
            <a:pPr marL="0" indent="0">
              <a:buNone/>
            </a:pPr>
            <a:r>
              <a:rPr lang="cs-CZ" dirty="0" smtClean="0"/>
              <a:t>Změň 84 v poměru 10 : 7</a:t>
            </a:r>
          </a:p>
          <a:p>
            <a:pPr marL="0" indent="0">
              <a:buNone/>
            </a:pPr>
            <a:r>
              <a:rPr lang="cs-CZ" dirty="0" smtClean="0"/>
              <a:t>Zmenši 78 v poměru 8 : 13</a:t>
            </a:r>
          </a:p>
          <a:p>
            <a:pPr marL="0" indent="0">
              <a:buNone/>
            </a:pPr>
            <a:r>
              <a:rPr lang="cs-CZ" dirty="0" smtClean="0"/>
              <a:t>Uprav 126 v poměru 6 : 7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580112" y="1628800"/>
            <a:ext cx="1368152" cy="3629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dirty="0" smtClean="0"/>
              <a:t>48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39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657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120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48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108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3871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MS Office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211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2425</TotalTime>
  <Words>317</Words>
  <Application>Microsoft Office PowerPoint</Application>
  <PresentationFormat>Předvádění na obrazovce (4:3)</PresentationFormat>
  <Paragraphs>67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Změna hodnoty v daném poměru</vt:lpstr>
      <vt:lpstr>Změna hodnoty v daném poměru</vt:lpstr>
      <vt:lpstr>Změna hodnoty v daném poměru</vt:lpstr>
      <vt:lpstr>Prezentace aplikace PowerPoint</vt:lpstr>
      <vt:lpstr>Prezentace aplikace PowerPoint</vt:lpstr>
      <vt:lpstr>Příklady na procvičování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Basketbal</dc:title>
  <dc:creator>Uživatel</dc:creator>
  <cp:lastModifiedBy>Uživatel</cp:lastModifiedBy>
  <cp:revision>197</cp:revision>
  <dcterms:created xsi:type="dcterms:W3CDTF">2011-09-26T11:24:10Z</dcterms:created>
  <dcterms:modified xsi:type="dcterms:W3CDTF">2013-06-27T21:08:37Z</dcterms:modified>
</cp:coreProperties>
</file>