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Procenta jako přímá úměrnost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VY_32_inovace_18 Matematika - procenta jako přímá úměrnost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Květen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Procenta jako přímá úměrnost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Vypočítej 65 % ze 386.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5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Už umíme vypočítat: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</a:t>
            </a:r>
            <a:r>
              <a:rPr lang="cs-CZ" b="1" dirty="0" smtClean="0"/>
              <a:t>přes 1 %</a:t>
            </a:r>
          </a:p>
          <a:p>
            <a:pPr marL="0" indent="0">
              <a:buNone/>
            </a:pPr>
            <a:r>
              <a:rPr lang="cs-CZ" dirty="0" smtClean="0"/>
              <a:t>100 %…. 386</a:t>
            </a:r>
          </a:p>
          <a:p>
            <a:pPr marL="0" indent="0">
              <a:buNone/>
            </a:pPr>
            <a:r>
              <a:rPr lang="cs-CZ" dirty="0" smtClean="0"/>
              <a:t>1 %	 …. 3,86</a:t>
            </a:r>
          </a:p>
          <a:p>
            <a:pPr marL="0" indent="0">
              <a:buNone/>
            </a:pPr>
            <a:r>
              <a:rPr lang="cs-CZ" dirty="0" smtClean="0"/>
              <a:t>65%	 …. 65 · 3,86 = 250,9</a:t>
            </a:r>
          </a:p>
          <a:p>
            <a:pPr marL="0" indent="0">
              <a:buNone/>
            </a:pPr>
            <a:r>
              <a:rPr lang="cs-CZ" dirty="0" smtClean="0"/>
              <a:t>65 % ze 386 = 250,9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b="1" dirty="0"/>
              <a:t>p</a:t>
            </a:r>
            <a:r>
              <a:rPr lang="cs-CZ" b="1" dirty="0" smtClean="0"/>
              <a:t>omocí z = ·</a:t>
            </a:r>
          </a:p>
          <a:p>
            <a:pPr marL="0" indent="0">
              <a:buNone/>
            </a:pPr>
            <a:r>
              <a:rPr lang="cs-CZ" dirty="0" smtClean="0"/>
              <a:t>65 % ze 386 = 0,65 · 386 = 250,9</a:t>
            </a:r>
          </a:p>
          <a:p>
            <a:pPr marL="0" indent="0">
              <a:buNone/>
            </a:pPr>
            <a:r>
              <a:rPr lang="cs-CZ" dirty="0" smtClean="0"/>
              <a:t>65 % ze 386 = 250,9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98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Vypočítej 65 % ze 386.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 tento příklad ještě jednou: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Platí, že více procent (než 65 %) ze 386 bude představovat větší hodnotu (než 250,9)?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Ano, dokonce kolikrát změním </a:t>
            </a:r>
            <a:r>
              <a:rPr lang="cs-CZ" b="1" dirty="0" smtClean="0"/>
              <a:t>počet procent</a:t>
            </a:r>
            <a:r>
              <a:rPr lang="cs-CZ" dirty="0" smtClean="0"/>
              <a:t>, tolikrát se změní </a:t>
            </a:r>
            <a:r>
              <a:rPr lang="cs-CZ" b="1" dirty="0" smtClean="0"/>
              <a:t>procentní část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Počet procent a procentová část jsou veličiny </a:t>
            </a:r>
            <a:r>
              <a:rPr lang="cs-CZ" b="1" dirty="0" smtClean="0"/>
              <a:t>PŘÍMO ÚMĚRNÉ!</a:t>
            </a:r>
          </a:p>
        </p:txBody>
      </p:sp>
    </p:spTree>
    <p:extLst>
      <p:ext uri="{BB962C8B-B14F-4D97-AF65-F5344CB8AC3E}">
        <p14:creationId xmlns:p14="http://schemas.microsoft.com/office/powerpoint/2010/main" val="140663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65 % ze 386 = 250,9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050904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100 % …………….. 386</a:t>
            </a:r>
          </a:p>
          <a:p>
            <a:pPr marL="0" indent="0">
              <a:buNone/>
            </a:pPr>
            <a:r>
              <a:rPr lang="cs-CZ" dirty="0" smtClean="0"/>
              <a:t>65 % ………………. </a:t>
            </a:r>
            <a:r>
              <a:rPr lang="cs-CZ" b="1" dirty="0" smtClean="0"/>
              <a:t>x</a:t>
            </a:r>
          </a:p>
          <a:p>
            <a:pPr marL="0" indent="0">
              <a:buNone/>
            </a:pPr>
            <a:r>
              <a:rPr lang="cs-CZ" dirty="0" smtClean="0"/>
              <a:t>100 </a:t>
            </a:r>
            <a:r>
              <a:rPr lang="cs-CZ" dirty="0"/>
              <a:t>: </a:t>
            </a:r>
            <a:r>
              <a:rPr lang="cs-CZ" dirty="0" smtClean="0"/>
              <a:t>65 </a:t>
            </a:r>
            <a:r>
              <a:rPr lang="cs-CZ" dirty="0"/>
              <a:t>= </a:t>
            </a:r>
            <a:r>
              <a:rPr lang="cs-CZ" dirty="0" smtClean="0"/>
              <a:t>386 </a:t>
            </a:r>
            <a:r>
              <a:rPr lang="cs-CZ" dirty="0"/>
              <a:t>: </a:t>
            </a:r>
            <a:r>
              <a:rPr lang="cs-CZ" dirty="0" smtClean="0"/>
              <a:t>x	</a:t>
            </a:r>
            <a:r>
              <a:rPr lang="cs-CZ" sz="2000" dirty="0" smtClean="0"/>
              <a:t>trojčlenka</a:t>
            </a:r>
          </a:p>
          <a:p>
            <a:pPr marL="0" indent="0">
              <a:buNone/>
            </a:pPr>
            <a:r>
              <a:rPr lang="cs-CZ" sz="2000" dirty="0" smtClean="0"/>
              <a:t>             100 · x = </a:t>
            </a:r>
            <a:r>
              <a:rPr lang="cs-CZ" sz="2000" dirty="0"/>
              <a:t>386 · </a:t>
            </a:r>
            <a:r>
              <a:rPr lang="cs-CZ" sz="2000" dirty="0" smtClean="0"/>
              <a:t>65</a:t>
            </a:r>
          </a:p>
          <a:p>
            <a:pPr marL="0" indent="0">
              <a:buNone/>
            </a:pPr>
            <a:r>
              <a:rPr lang="cs-CZ" sz="2000" dirty="0" smtClean="0"/>
              <a:t>             100 </a:t>
            </a:r>
            <a:r>
              <a:rPr lang="cs-CZ" sz="2000" dirty="0"/>
              <a:t>· x = </a:t>
            </a:r>
            <a:r>
              <a:rPr lang="cs-CZ" sz="2000" dirty="0" smtClean="0"/>
              <a:t>25 090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x = 25 090 : 100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x = 250,9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66451" y="2241199"/>
            <a:ext cx="0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660232" y="2248272"/>
            <a:ext cx="0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63888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3888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60925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Vypočítej 65 % ze 386.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50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 si % pomocí přímé úměrnosti.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32271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42 % z 35 = ?</a:t>
            </a:r>
          </a:p>
          <a:p>
            <a:pPr marL="0" indent="0">
              <a:buNone/>
            </a:pPr>
            <a:r>
              <a:rPr lang="cs-CZ" dirty="0" smtClean="0"/>
              <a:t>? % ze 130 = 192,4</a:t>
            </a:r>
          </a:p>
          <a:p>
            <a:pPr marL="0" indent="0">
              <a:buNone/>
            </a:pPr>
            <a:r>
              <a:rPr lang="cs-CZ" dirty="0" smtClean="0"/>
              <a:t>93 % z ? = 260,4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1556792"/>
            <a:ext cx="403244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42 % z 35 = </a:t>
            </a:r>
            <a:r>
              <a:rPr lang="cs-CZ" b="1" dirty="0" smtClean="0"/>
              <a:t>14,7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148</a:t>
            </a:r>
            <a:r>
              <a:rPr lang="cs-CZ" dirty="0" smtClean="0"/>
              <a:t> % ze 130 = 192,4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93 % z </a:t>
            </a:r>
            <a:r>
              <a:rPr lang="cs-CZ" b="1" dirty="0" smtClean="0"/>
              <a:t>280</a:t>
            </a:r>
            <a:r>
              <a:rPr lang="cs-CZ" dirty="0" smtClean="0"/>
              <a:t> = 260,4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626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2386</TotalTime>
  <Words>198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Procenta jako přímá úměrnost</vt:lpstr>
      <vt:lpstr>Vypočítej 65 % ze 386.</vt:lpstr>
      <vt:lpstr>Vypočítej 65 % ze 386.</vt:lpstr>
      <vt:lpstr>65 % ze 386 = 250,9</vt:lpstr>
      <vt:lpstr>Procvič si % pomocí přímé úměrnosti.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182</cp:revision>
  <dcterms:created xsi:type="dcterms:W3CDTF">2011-09-26T11:24:10Z</dcterms:created>
  <dcterms:modified xsi:type="dcterms:W3CDTF">2013-06-27T21:32:01Z</dcterms:modified>
</cp:coreProperties>
</file>