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Default Extension="wav" ContentType="audio/wav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1" r:id="rId3"/>
    <p:sldId id="259" r:id="rId4"/>
    <p:sldId id="260" r:id="rId5"/>
    <p:sldId id="262" r:id="rId6"/>
    <p:sldId id="267" r:id="rId7"/>
    <p:sldId id="26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FDE737-E484-4408-ACAF-80705EA091C4}" type="datetimeFigureOut">
              <a:rPr lang="cs-CZ" smtClean="0"/>
              <a:pPr/>
              <a:t>30.9.2011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D1E994-F2D7-4825-900D-988EE3FB3D6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654969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FDE737-E484-4408-ACAF-80705EA091C4}" type="datetimeFigureOut">
              <a:rPr lang="cs-CZ" smtClean="0"/>
              <a:pPr/>
              <a:t>30.9.2011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D1E994-F2D7-4825-900D-988EE3FB3D6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874503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FDE737-E484-4408-ACAF-80705EA091C4}" type="datetimeFigureOut">
              <a:rPr lang="cs-CZ" smtClean="0"/>
              <a:pPr/>
              <a:t>30.9.2011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D1E994-F2D7-4825-900D-988EE3FB3D6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840277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FDE737-E484-4408-ACAF-80705EA091C4}" type="datetimeFigureOut">
              <a:rPr lang="cs-CZ" smtClean="0"/>
              <a:pPr/>
              <a:t>30.9.2011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D1E994-F2D7-4825-900D-988EE3FB3D6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074946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FDE737-E484-4408-ACAF-80705EA091C4}" type="datetimeFigureOut">
              <a:rPr lang="cs-CZ" smtClean="0"/>
              <a:pPr/>
              <a:t>30.9.2011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D1E994-F2D7-4825-900D-988EE3FB3D6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083331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FDE737-E484-4408-ACAF-80705EA091C4}" type="datetimeFigureOut">
              <a:rPr lang="cs-CZ" smtClean="0"/>
              <a:pPr/>
              <a:t>30.9.2011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D1E994-F2D7-4825-900D-988EE3FB3D6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267300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FDE737-E484-4408-ACAF-80705EA091C4}" type="datetimeFigureOut">
              <a:rPr lang="cs-CZ" smtClean="0"/>
              <a:pPr/>
              <a:t>30.9.2011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D1E994-F2D7-4825-900D-988EE3FB3D6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419066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FDE737-E484-4408-ACAF-80705EA091C4}" type="datetimeFigureOut">
              <a:rPr lang="cs-CZ" smtClean="0"/>
              <a:pPr/>
              <a:t>30.9.2011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D1E994-F2D7-4825-900D-988EE3FB3D6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434070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FDE737-E484-4408-ACAF-80705EA091C4}" type="datetimeFigureOut">
              <a:rPr lang="cs-CZ" smtClean="0"/>
              <a:pPr/>
              <a:t>30.9.2011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D1E994-F2D7-4825-900D-988EE3FB3D6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055932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FDE737-E484-4408-ACAF-80705EA091C4}" type="datetimeFigureOut">
              <a:rPr lang="cs-CZ" smtClean="0"/>
              <a:pPr/>
              <a:t>30.9.2011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D1E994-F2D7-4825-900D-988EE3FB3D6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650784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FDE737-E484-4408-ACAF-80705EA091C4}" type="datetimeFigureOut">
              <a:rPr lang="cs-CZ" smtClean="0"/>
              <a:pPr/>
              <a:t>30.9.2011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D1E994-F2D7-4825-900D-988EE3FB3D6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328402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FDE737-E484-4408-ACAF-80705EA091C4}" type="datetimeFigureOut">
              <a:rPr lang="cs-CZ" smtClean="0"/>
              <a:pPr/>
              <a:t>30.9.2011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D1E994-F2D7-4825-900D-988EE3FB3D6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4644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NUL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999805"/>
            <a:ext cx="8229600" cy="4389120"/>
          </a:xfrm>
        </p:spPr>
        <p:txBody>
          <a:bodyPr/>
          <a:lstStyle/>
          <a:p>
            <a:pPr marL="0" indent="0" algn="ctr">
              <a:buNone/>
            </a:pPr>
            <a:r>
              <a:rPr lang="cs-CZ" sz="2000" dirty="0" smtClean="0"/>
              <a:t>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OP VK Peníze školám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reg.č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CZ.1.07/1.4.00/21.0385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VY_32_INOVACE_04_Moravskoslezský 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kr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.-okresy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620688"/>
            <a:ext cx="5772150" cy="1447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518070" y="3994310"/>
            <a:ext cx="655519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ZŠ Hladké Životice okres Nový Jičín, příspěvková organizace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59632" y="4581128"/>
            <a:ext cx="4745466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Téma hodiny: Okresy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Moravskoslezkého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kr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Doporučeno pro:  4.ročník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Předmět: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Vlastivěda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Autor: Milena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Hoduláková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93451156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:sndAc>
          <p:stSnd>
            <p:snd r:embed="rId4" name="chimes.wav"/>
          </p:stSnd>
        </p:sndAc>
      </p:transition>
    </mc:Choice>
    <mc:Fallback>
      <p:transition spd="slow"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052736"/>
            <a:ext cx="8212908" cy="5661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490971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VYHLEDEJ NÁŠ OKRES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OKRESY NAŠEHO KRAJE</a:t>
            </a:r>
            <a:endParaRPr lang="cs-CZ" sz="2400" b="1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000" b="1" dirty="0" smtClean="0"/>
              <a:t>NAPIŠ JEHO NÁZEV</a:t>
            </a:r>
          </a:p>
          <a:p>
            <a:endParaRPr lang="cs-CZ" sz="2000" b="1" dirty="0" smtClean="0"/>
          </a:p>
          <a:p>
            <a:endParaRPr lang="cs-CZ" sz="2000" b="1" dirty="0"/>
          </a:p>
          <a:p>
            <a:endParaRPr lang="cs-CZ" sz="2000" b="1" dirty="0" smtClean="0"/>
          </a:p>
          <a:p>
            <a:r>
              <a:rPr lang="cs-CZ" sz="2000" b="1" dirty="0" smtClean="0"/>
              <a:t>-----------------------------------</a:t>
            </a:r>
          </a:p>
          <a:p>
            <a:endParaRPr lang="cs-CZ" sz="2000" b="1" dirty="0"/>
          </a:p>
          <a:p>
            <a:endParaRPr lang="cs-CZ" sz="2000" b="1" dirty="0" smtClean="0"/>
          </a:p>
          <a:p>
            <a:r>
              <a:rPr lang="cs-CZ" sz="2000" b="1" dirty="0"/>
              <a:t>	</a:t>
            </a:r>
            <a:r>
              <a:rPr lang="cs-CZ" sz="2000" b="1" dirty="0" smtClean="0"/>
              <a:t>NOVÝ JIČÍN</a:t>
            </a:r>
            <a:endParaRPr lang="cs-CZ" sz="20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714500"/>
            <a:ext cx="5616624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9002149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  <p:bldP spid="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Vyhledej sousední okresy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sz="2000" b="1" dirty="0" smtClean="0"/>
              <a:t>Napiš jejich názvy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____________________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____________________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____________________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____________________</a:t>
            </a:r>
          </a:p>
          <a:p>
            <a:endParaRPr lang="cs-CZ" sz="2000" b="1" dirty="0"/>
          </a:p>
          <a:p>
            <a:r>
              <a:rPr lang="cs-CZ" sz="2000" b="1" dirty="0" smtClean="0"/>
              <a:t>____________________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____________________</a:t>
            </a:r>
            <a:endParaRPr lang="cs-CZ" sz="2000" b="1" dirty="0"/>
          </a:p>
          <a:p>
            <a:endParaRPr lang="cs-CZ" sz="2000" b="1" dirty="0" smtClean="0"/>
          </a:p>
          <a:p>
            <a:endParaRPr lang="cs-CZ" sz="2000" b="1" dirty="0"/>
          </a:p>
          <a:p>
            <a:endParaRPr lang="cs-CZ" sz="2000" b="1" dirty="0" smtClean="0"/>
          </a:p>
          <a:p>
            <a:endParaRPr lang="cs-CZ" sz="2000" b="1" dirty="0"/>
          </a:p>
          <a:p>
            <a:endParaRPr lang="cs-CZ" sz="2000" b="1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1800" y="1484784"/>
            <a:ext cx="5500680" cy="47257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857628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do textu: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/>
          </a:bodyPr>
          <a:lstStyle/>
          <a:p>
            <a:r>
              <a:rPr lang="cs-CZ" dirty="0" smtClean="0"/>
              <a:t>Název naší obce: </a:t>
            </a:r>
          </a:p>
          <a:p>
            <a:r>
              <a:rPr lang="cs-CZ" dirty="0" smtClean="0"/>
              <a:t>______________________________</a:t>
            </a:r>
          </a:p>
          <a:p>
            <a:endParaRPr lang="cs-CZ" dirty="0" smtClean="0"/>
          </a:p>
          <a:p>
            <a:r>
              <a:rPr lang="cs-CZ" dirty="0" smtClean="0"/>
              <a:t>Název našeho okresu:</a:t>
            </a:r>
          </a:p>
          <a:p>
            <a:r>
              <a:rPr lang="cs-CZ" dirty="0" smtClean="0"/>
              <a:t>______________________________</a:t>
            </a:r>
          </a:p>
          <a:p>
            <a:endParaRPr lang="cs-CZ" dirty="0" smtClean="0"/>
          </a:p>
          <a:p>
            <a:r>
              <a:rPr lang="cs-CZ" dirty="0" smtClean="0"/>
              <a:t>Název našeho kraje:</a:t>
            </a:r>
          </a:p>
          <a:p>
            <a:r>
              <a:rPr lang="cs-CZ" dirty="0" smtClean="0"/>
              <a:t>______________________________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912505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Máš to správně?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OBEC: 		HLADKÉ ŽIVOTICE</a:t>
            </a:r>
          </a:p>
          <a:p>
            <a:endParaRPr lang="cs-CZ" dirty="0" smtClean="0"/>
          </a:p>
          <a:p>
            <a:r>
              <a:rPr lang="cs-CZ" dirty="0" smtClean="0"/>
              <a:t>OKRES:		 NOVÝ JIČÍN</a:t>
            </a:r>
          </a:p>
          <a:p>
            <a:endParaRPr lang="cs-CZ" dirty="0" smtClean="0"/>
          </a:p>
          <a:p>
            <a:r>
              <a:rPr lang="cs-CZ" dirty="0" smtClean="0"/>
              <a:t> KRAJ: 		MORAVSKOSLEZSKÝ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77781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Zdroj: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/>
              <a:t>KONÍČEK, Ondřej. </a:t>
            </a:r>
            <a:r>
              <a:rPr lang="cs-CZ" sz="1600" i="1" dirty="0"/>
              <a:t>Wikipedie</a:t>
            </a:r>
            <a:r>
              <a:rPr lang="cs-CZ" sz="1600" dirty="0"/>
              <a:t> [online]. 8.5.2007 [cit. 2011-03-11]. Severomoravský kraj. Dostupné z WWW: &lt;http://cs.wikipedia.org/wiki/Severomoravsk%C3%BD_kraj&gt;.</a:t>
            </a:r>
            <a:endParaRPr lang="cs-CZ" sz="1600" dirty="0">
              <a:effectLst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067643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</TotalTime>
  <Words>121</Words>
  <Application>Microsoft Office PowerPoint</Application>
  <PresentationFormat>Předvádění na obrazovce (4:3)</PresentationFormat>
  <Paragraphs>55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Snímek 2</vt:lpstr>
      <vt:lpstr>VYHLEDEJ NÁŠ OKRES</vt:lpstr>
      <vt:lpstr>Vyhledej sousední okresy</vt:lpstr>
      <vt:lpstr>Doplň do textu:</vt:lpstr>
      <vt:lpstr>Máš to správně?</vt:lpstr>
      <vt:lpstr>Zdroj: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notebook</cp:lastModifiedBy>
  <cp:revision>13</cp:revision>
  <dcterms:created xsi:type="dcterms:W3CDTF">2011-03-10T09:06:11Z</dcterms:created>
  <dcterms:modified xsi:type="dcterms:W3CDTF">2011-09-30T21:25:30Z</dcterms:modified>
</cp:coreProperties>
</file>