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518382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15150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366040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9747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759649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9246808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4039425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542804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529572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020408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7185762"/>
      </p:ext>
    </p:extLst>
  </p:cSld>
  <p:clrMapOvr>
    <a:masterClrMapping/>
  </p:clrMapOvr>
  <p:transition spd="slow">
    <p:push dir="u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C2084-B58F-474A-B88A-00E32B72DE7E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330ED-E29D-46F8-AAD2-B30C3F1D74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93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ilometr_%C4%8Dtvere%C4%8Dn%C3%A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VY_32_INOVACE_05_Okresy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Moravskoslezského kraje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50930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Okresy Moravskoslezského kraje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4.ročník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Vlastivěda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065629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Okresy Moravskoslezského kraje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4658" y="1556792"/>
            <a:ext cx="6397662" cy="4548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6714873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OKRESY MORAVSKOSLEZSKÉHO KRAJE PODLE VELIKOSTI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ROZLOHA V </a:t>
            </a:r>
            <a:r>
              <a:rPr lang="cs-CZ" dirty="0">
                <a:hlinkClick r:id="rId3" action="ppaction://hlinkfile" tooltip="Kilometr čtvereční"/>
              </a:rPr>
              <a:t>km²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BRUNTÁL		1 536 </a:t>
            </a:r>
            <a:endParaRPr lang="cs-CZ" dirty="0"/>
          </a:p>
          <a:p>
            <a:r>
              <a:rPr lang="cs-CZ" dirty="0" smtClean="0"/>
              <a:t>FRÝDEK-MÍSTEK 	1208 </a:t>
            </a:r>
            <a:r>
              <a:rPr lang="cs-CZ" dirty="0" smtClean="0">
                <a:hlinkClick r:id="rId3" action="ppaction://hlinkfile" tooltip="Kilometr čtvereční"/>
              </a:rPr>
              <a:t>km²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KARVINÁ		356 </a:t>
            </a:r>
            <a:r>
              <a:rPr lang="cs-CZ" dirty="0" smtClean="0">
                <a:hlinkClick r:id="rId3" action="ppaction://hlinkfile" tooltip="Kilometr čtvereční"/>
              </a:rPr>
              <a:t>km²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NOVÝ JIČÍN		882 </a:t>
            </a:r>
            <a:r>
              <a:rPr lang="cs-CZ" dirty="0" smtClean="0">
                <a:hlinkClick r:id="rId3" action="ppaction://hlinkfile" tooltip="Kilometr čtvereční"/>
              </a:rPr>
              <a:t>km²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OPAVA		1113 </a:t>
            </a:r>
            <a:r>
              <a:rPr lang="cs-CZ" dirty="0" smtClean="0">
                <a:hlinkClick r:id="rId3" action="ppaction://hlinkfile" tooltip="Kilometr čtvereční"/>
              </a:rPr>
              <a:t>km²</a:t>
            </a:r>
            <a:endParaRPr lang="cs-CZ" dirty="0"/>
          </a:p>
          <a:p>
            <a:r>
              <a:rPr lang="cs-CZ" dirty="0" smtClean="0"/>
              <a:t>OSTRAVA-MĚSTO	332 </a:t>
            </a:r>
            <a:r>
              <a:rPr lang="cs-CZ" dirty="0" smtClean="0">
                <a:hlinkClick r:id="rId3" action="ppaction://hlinkfile" tooltip="Kilometr čtvereční"/>
              </a:rPr>
              <a:t>km²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Seřad</a:t>
            </a:r>
            <a:r>
              <a:rPr lang="cs-CZ" dirty="0" smtClean="0"/>
              <a:t>ˇ okresy podle velikosti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  <a:p>
            <a:r>
              <a:rPr lang="cs-CZ" dirty="0" smtClean="0"/>
              <a:t>______________________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48868" y="2204864"/>
            <a:ext cx="603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 </a:t>
            </a:r>
            <a:r>
              <a:rPr lang="cs-CZ" dirty="0">
                <a:hlinkClick r:id="rId3" action="ppaction://hlinkfile" tooltip="Kilometr čtvereční"/>
              </a:rPr>
              <a:t>km²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74207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Okresy moravskoslezského kraje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Mapka kraje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Největší: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Nejmenší: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Vyznač největší a nejmenší okres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62" y="2336840"/>
            <a:ext cx="4760630" cy="33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499618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KONÍČEK, Ondřej. </a:t>
            </a:r>
            <a:r>
              <a:rPr lang="cs-CZ" sz="1800" i="1" dirty="0"/>
              <a:t>Wikipedie</a:t>
            </a:r>
            <a:r>
              <a:rPr lang="cs-CZ" sz="1800" dirty="0"/>
              <a:t> [online]. 16.8.2009 [cit. 2011-03-11]. Kraje v česku. Dostupné z WWW: &lt;http://cs.wikipedia.org/wiki/Kraje_%C4%8Ceska&gt;.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419449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</TotalTime>
  <Words>112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Okresy Moravskoslezského kraje</vt:lpstr>
      <vt:lpstr>OKRESY MORAVSKOSLEZSKÉHO KRAJE PODLE VELIKOSTI </vt:lpstr>
      <vt:lpstr>Okresy moravskoslezského kraje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podle věrky</dc:title>
  <dc:creator>uživatel</dc:creator>
  <cp:lastModifiedBy>notebook</cp:lastModifiedBy>
  <cp:revision>13</cp:revision>
  <dcterms:created xsi:type="dcterms:W3CDTF">2011-03-10T09:51:28Z</dcterms:created>
  <dcterms:modified xsi:type="dcterms:W3CDTF">2011-09-30T21:24:17Z</dcterms:modified>
</cp:coreProperties>
</file>