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64" r:id="rId2"/>
    <p:sldId id="257" r:id="rId3"/>
    <p:sldId id="258" r:id="rId4"/>
    <p:sldId id="261" r:id="rId5"/>
    <p:sldId id="259" r:id="rId6"/>
    <p:sldId id="26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1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2C1CF7-128A-4B4A-A1FF-442A15A59078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AC43CF-27C7-4296-8A23-23CBE29EAC3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4605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AC43CF-27C7-4296-8A23-23CBE29EAC33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02875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C40D493D-8043-42C8-8794-9E98C48EE831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B8BD5C48-AB83-43A8-817F-E12DDC1309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D493D-8043-42C8-8794-9E98C48EE831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BD5C48-AB83-43A8-817F-E12DDC1309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C40D493D-8043-42C8-8794-9E98C48EE831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B8BD5C48-AB83-43A8-817F-E12DDC1309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C40D493D-8043-42C8-8794-9E98C48EE831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B8BD5C48-AB83-43A8-817F-E12DDC1309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C40D493D-8043-42C8-8794-9E98C48EE831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B8BD5C48-AB83-43A8-817F-E12DDC13090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D493D-8043-42C8-8794-9E98C48EE831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BD5C48-AB83-43A8-817F-E12DDC1309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D493D-8043-42C8-8794-9E98C48EE831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BD5C48-AB83-43A8-817F-E12DDC1309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C40D493D-8043-42C8-8794-9E98C48EE831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B8BD5C48-AB83-43A8-817F-E12DDC1309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C40D493D-8043-42C8-8794-9E98C48EE831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B8BD5C48-AB83-43A8-817F-E12DDC1309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C40D493D-8043-42C8-8794-9E98C48EE831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B8BD5C48-AB83-43A8-817F-E12DDC1309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C40D493D-8043-42C8-8794-9E98C48EE831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B8BD5C48-AB83-43A8-817F-E12DDC1309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D493D-8043-42C8-8794-9E98C48EE831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BD5C48-AB83-43A8-817F-E12DDC1309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C40D493D-8043-42C8-8794-9E98C48EE831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B8BD5C48-AB83-43A8-817F-E12DDC1309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NUL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99805"/>
            <a:ext cx="8229600" cy="4389120"/>
          </a:xfrm>
        </p:spPr>
        <p:txBody>
          <a:bodyPr/>
          <a:lstStyle/>
          <a:p>
            <a:pPr marL="0" indent="0" algn="ctr">
              <a:buNone/>
            </a:pPr>
            <a:r>
              <a:rPr lang="cs-CZ" sz="2000" dirty="0" smtClean="0"/>
              <a:t>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OP VK Peníze školám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CZ.1.07/1.4.00/21.0385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2000" b="1" smtClean="0">
                <a:latin typeface="Times New Roman" pitchFamily="18" charset="0"/>
                <a:cs typeface="Times New Roman" pitchFamily="18" charset="0"/>
              </a:rPr>
              <a:t>VY_32_INOVACE_07_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KRAJE ČR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620688"/>
            <a:ext cx="577215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18070" y="3994310"/>
            <a:ext cx="65551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ZŠ Hladké Životice okres Nový Jičín, příspěvková organizace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9632" y="4581128"/>
            <a:ext cx="296747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Téma hodiny: KRAJE ČR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Doporučeno pro: 4.ročník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Předmět: Vlastivěda 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Autor: Milena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Hoduláková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3443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himes.wav"/>
          </p:stSnd>
        </p:sndAc>
      </p:transition>
    </mc:Choice>
    <mc:Fallback xmlns="">
      <p:transition spd="slow"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Kraje České republiky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/>
              <a:t>H</a:t>
            </a:r>
            <a:r>
              <a:rPr lang="cs-CZ" dirty="0" smtClean="0"/>
              <a:t>lavní </a:t>
            </a:r>
            <a:r>
              <a:rPr lang="cs-CZ" dirty="0"/>
              <a:t>město Praha (A</a:t>
            </a:r>
            <a:r>
              <a:rPr lang="cs-CZ" dirty="0" smtClean="0"/>
              <a:t>)				</a:t>
            </a:r>
          </a:p>
          <a:p>
            <a:r>
              <a:rPr lang="cs-CZ" dirty="0" smtClean="0"/>
              <a:t>Středočeský </a:t>
            </a:r>
            <a:r>
              <a:rPr lang="cs-CZ" dirty="0"/>
              <a:t>kraj (S) </a:t>
            </a:r>
            <a:r>
              <a:rPr lang="cs-CZ" dirty="0" smtClean="0"/>
              <a:t>Praha				 </a:t>
            </a:r>
          </a:p>
          <a:p>
            <a:r>
              <a:rPr lang="cs-CZ" dirty="0" smtClean="0"/>
              <a:t>Jihočeský kraj (C) České Budějovice  			 </a:t>
            </a:r>
          </a:p>
          <a:p>
            <a:r>
              <a:rPr lang="cs-CZ" dirty="0" smtClean="0"/>
              <a:t>Plzeňský </a:t>
            </a:r>
            <a:r>
              <a:rPr lang="cs-CZ" dirty="0"/>
              <a:t>kraj (P) </a:t>
            </a:r>
            <a:r>
              <a:rPr lang="cs-CZ" dirty="0" smtClean="0"/>
              <a:t>Plzeň				 </a:t>
            </a:r>
            <a:endParaRPr lang="cs-CZ" dirty="0"/>
          </a:p>
          <a:p>
            <a:r>
              <a:rPr lang="cs-CZ" dirty="0"/>
              <a:t>Karlovarský kraj (K) Karlovy Vary </a:t>
            </a:r>
            <a:r>
              <a:rPr lang="cs-CZ" dirty="0" smtClean="0"/>
              <a:t>			 </a:t>
            </a:r>
            <a:endParaRPr lang="cs-CZ" dirty="0"/>
          </a:p>
          <a:p>
            <a:r>
              <a:rPr lang="cs-CZ" dirty="0"/>
              <a:t>Ústecký kraj (U) Ústí nad Labem </a:t>
            </a:r>
            <a:r>
              <a:rPr lang="cs-CZ" dirty="0" smtClean="0"/>
              <a:t>			 </a:t>
            </a:r>
            <a:endParaRPr lang="cs-CZ" dirty="0"/>
          </a:p>
          <a:p>
            <a:r>
              <a:rPr lang="cs-CZ" dirty="0"/>
              <a:t>Liberecký kraj (L) Liberec </a:t>
            </a:r>
            <a:r>
              <a:rPr lang="cs-CZ" dirty="0" smtClean="0"/>
              <a:t>				</a:t>
            </a:r>
            <a:endParaRPr lang="cs-CZ" dirty="0"/>
          </a:p>
          <a:p>
            <a:r>
              <a:rPr lang="cs-CZ" dirty="0"/>
              <a:t>Královéhradecký kraj (H) Hradec Králové </a:t>
            </a:r>
            <a:r>
              <a:rPr lang="cs-CZ" dirty="0" smtClean="0"/>
              <a:t>		 </a:t>
            </a:r>
            <a:endParaRPr lang="cs-CZ" dirty="0"/>
          </a:p>
          <a:p>
            <a:r>
              <a:rPr lang="cs-CZ" dirty="0"/>
              <a:t>Pardubický kraj (E) Pardubice </a:t>
            </a:r>
            <a:r>
              <a:rPr lang="cs-CZ" dirty="0" smtClean="0"/>
              <a:t>			</a:t>
            </a:r>
            <a:endParaRPr lang="cs-CZ" dirty="0"/>
          </a:p>
          <a:p>
            <a:r>
              <a:rPr lang="cs-CZ" dirty="0"/>
              <a:t>Vysočina (J) Jihlava </a:t>
            </a:r>
            <a:r>
              <a:rPr lang="cs-CZ" dirty="0" smtClean="0"/>
              <a:t>			 </a:t>
            </a:r>
            <a:endParaRPr lang="cs-CZ" dirty="0"/>
          </a:p>
          <a:p>
            <a:r>
              <a:rPr lang="cs-CZ" dirty="0"/>
              <a:t>Jihomoravský kraj (B) </a:t>
            </a:r>
            <a:r>
              <a:rPr lang="cs-CZ" dirty="0" smtClean="0"/>
              <a:t>Brno				 </a:t>
            </a:r>
            <a:endParaRPr lang="cs-CZ" dirty="0"/>
          </a:p>
          <a:p>
            <a:r>
              <a:rPr lang="cs-CZ" dirty="0"/>
              <a:t>Olomoucký kraj (M) Olomouc </a:t>
            </a:r>
            <a:r>
              <a:rPr lang="cs-CZ" dirty="0" smtClean="0"/>
              <a:t>			 </a:t>
            </a:r>
            <a:endParaRPr lang="cs-CZ" dirty="0"/>
          </a:p>
          <a:p>
            <a:r>
              <a:rPr lang="cs-CZ" dirty="0"/>
              <a:t>Zlínský kraj (Z) </a:t>
            </a:r>
            <a:r>
              <a:rPr lang="cs-CZ" dirty="0" smtClean="0"/>
              <a:t>Zlín				  </a:t>
            </a:r>
            <a:endParaRPr lang="cs-CZ" dirty="0"/>
          </a:p>
          <a:p>
            <a:r>
              <a:rPr lang="cs-CZ" dirty="0"/>
              <a:t>Moravskoslezský kraj (T) Ostrava </a:t>
            </a:r>
            <a:r>
              <a:rPr lang="cs-CZ" dirty="0" smtClean="0"/>
              <a:t>			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4223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Mapka krajů ČR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96952"/>
            <a:ext cx="5472608" cy="26552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64827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19256" cy="1224136"/>
          </a:xfrm>
        </p:spPr>
        <p:txBody>
          <a:bodyPr>
            <a:normAutofit/>
          </a:bodyPr>
          <a:lstStyle/>
          <a:p>
            <a:r>
              <a:rPr lang="cs-CZ" dirty="0" smtClean="0"/>
              <a:t> NEJZÁPADNĚJŠÍ KRAJE ČR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Popiš světové strany</a:t>
            </a:r>
            <a:endParaRPr lang="cs-CZ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V</a:t>
            </a:r>
            <a:r>
              <a:rPr lang="cs-CZ" dirty="0" smtClean="0"/>
              <a:t>yhledej 3 nejzápadnější kraje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924944"/>
            <a:ext cx="3600400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959313"/>
            <a:ext cx="3600400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2147239" y="2516398"/>
            <a:ext cx="696560" cy="6965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2769" y="3727145"/>
            <a:ext cx="709948" cy="7099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555785" y="4692562"/>
            <a:ext cx="709948" cy="7099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984121">
            <a:off x="755585" y="3614077"/>
            <a:ext cx="709948" cy="7099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26148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  <p:bldP spid="10" grpId="0" build="p"/>
      <p:bldP spid="11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 nejzápadnější kraje ČR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467544" y="1707363"/>
            <a:ext cx="6635080" cy="430737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1.        </a:t>
            </a:r>
            <a:r>
              <a:rPr lang="cs-CZ" dirty="0"/>
              <a:t>KARLOVARSKÝ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2.         PLZEŇSKÝ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3.         ÚSTECKÝ</a:t>
            </a:r>
            <a:endParaRPr lang="cs-CZ" dirty="0"/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Napiš názvy 3 nejzápadnějších krajů</a:t>
            </a:r>
          </a:p>
          <a:p>
            <a:endParaRPr lang="cs-CZ" dirty="0" smtClean="0"/>
          </a:p>
          <a:p>
            <a:r>
              <a:rPr lang="cs-CZ" dirty="0" smtClean="0"/>
              <a:t>_____________________________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______________________________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_______________________________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1403648" y="2132856"/>
            <a:ext cx="273630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1403648" y="3361006"/>
            <a:ext cx="273630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1403648" y="4725144"/>
            <a:ext cx="2880320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1464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Zdroj:</a:t>
            </a:r>
            <a:endParaRPr lang="cs-CZ" sz="2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/>
              <a:t>URBAN, Tomáš. </a:t>
            </a:r>
            <a:r>
              <a:rPr lang="cs-CZ" sz="1400" i="1" dirty="0"/>
              <a:t>Wikipedie</a:t>
            </a:r>
            <a:r>
              <a:rPr lang="cs-CZ" sz="1400" dirty="0"/>
              <a:t> [online]. 14.června 2007 [cit. 2011-03-11]. Kraje v Česku. Dostupné z WWW: &lt;http://</a:t>
            </a:r>
            <a:r>
              <a:rPr lang="cs-CZ" sz="1400" dirty="0" smtClean="0"/>
              <a:t>cs.wikipedia.org/wiki/Kraje</a:t>
            </a:r>
            <a:r>
              <a:rPr lang="cs-CZ" sz="1400" dirty="0"/>
              <a:t>_%C4%8Ceska</a:t>
            </a:r>
            <a:r>
              <a:rPr lang="cs-CZ" sz="1400" dirty="0" smtClean="0"/>
              <a:t>&gt;.</a:t>
            </a:r>
          </a:p>
          <a:p>
            <a:endParaRPr lang="cs-CZ" sz="14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45179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Brooklet">
      <a:majorFont>
        <a:latin typeface="Constantia"/>
        <a:ea typeface=""/>
        <a:cs typeface=""/>
        <a:font script="Jpan" typeface="HG明朝E"/>
        <a:font script="Hang" typeface="궁서"/>
        <a:font script="Hans" typeface="华文中宋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华文楷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TC010219410[[fn=Motiv potůčku]]</Template>
  <TotalTime>199</TotalTime>
  <Words>112</Words>
  <Application>Microsoft Office PowerPoint</Application>
  <PresentationFormat>Předvádění na obrazovce (4:3)</PresentationFormat>
  <Paragraphs>56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Brooklet</vt:lpstr>
      <vt:lpstr>Prezentace aplikace PowerPoint</vt:lpstr>
      <vt:lpstr>Kraje České republiky</vt:lpstr>
      <vt:lpstr>Mapka krajů ČR</vt:lpstr>
      <vt:lpstr> NEJZÁPADNĚJŠÍ KRAJE ČR</vt:lpstr>
      <vt:lpstr>3 nejzápadnější kraje ČR</vt:lpstr>
      <vt:lpstr>Zdroj: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Učitel</cp:lastModifiedBy>
  <cp:revision>21</cp:revision>
  <dcterms:created xsi:type="dcterms:W3CDTF">2011-02-28T13:02:23Z</dcterms:created>
  <dcterms:modified xsi:type="dcterms:W3CDTF">2012-03-25T14:12:55Z</dcterms:modified>
</cp:coreProperties>
</file>