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3" r:id="rId6"/>
    <p:sldId id="261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956BEAE-70A0-467C-9033-C65A15D4F54B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D4D3C19-16CA-49F2-9749-68E26C0044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56BEAE-70A0-467C-9033-C65A15D4F54B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D3C19-16CA-49F2-9749-68E26C004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956BEAE-70A0-467C-9033-C65A15D4F54B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D4D3C19-16CA-49F2-9749-68E26C0044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56BEAE-70A0-467C-9033-C65A15D4F54B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D4D3C19-16CA-49F2-9749-68E26C0044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56BEAE-70A0-467C-9033-C65A15D4F54B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CD4D3C19-16CA-49F2-9749-68E26C004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56BEAE-70A0-467C-9033-C65A15D4F54B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D3C19-16CA-49F2-9749-68E26C0044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56BEAE-70A0-467C-9033-C65A15D4F54B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D3C19-16CA-49F2-9749-68E26C004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0956BEAE-70A0-467C-9033-C65A15D4F54B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D4D3C19-16CA-49F2-9749-68E26C0044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0956BEAE-70A0-467C-9033-C65A15D4F54B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CD4D3C19-16CA-49F2-9749-68E26C0044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56BEAE-70A0-467C-9033-C65A15D4F54B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D3C19-16CA-49F2-9749-68E26C004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56BEAE-70A0-467C-9033-C65A15D4F54B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4D3C19-16CA-49F2-9749-68E26C0044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0956BEAE-70A0-467C-9033-C65A15D4F54B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CD4D3C19-16CA-49F2-9749-68E26C0044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ll dir="d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6/6b/Rejviz_velke_mechove_jezirko.jpg" TargetMode="External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cs.wikipedia.org/wiki/Soubor:Prade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8/8b/VelkaKotlina.jpg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upload.wikimedia.org/wikipedia/commons/2/2a/PetrovyKameny.jpg" TargetMode="External"/><Relationship Id="rId9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upload.wikimedia.org/wikipedia/commons/4/4d/Beskydy_Landscape_Protected_Area_(CZE)_-_location_map.svg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6/Smrk_(Moravian-Silesian_Beskids,_CZE)_-_mountain_in_early_spring.jpg" TargetMode="External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2" Type="http://schemas.openxmlformats.org/officeDocument/2006/relationships/hyperlink" Target="http://upload.wikimedia.org/wikipedia/commons/0/04/Lys%C3%A1_hora_(Beskydy_CZE)_-_view_from_Fr%C3%BDdlant_nad_Ostravic%C3%A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6/63/Lynx_lynx2.jpg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upload.wikimedia.org/wikipedia/commons/4/49/Libu%C5%A1%C3%ADn_chalet_in_Pustevny_in_winter_(CZE).jpg" TargetMode="External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ttadella.cz/europarc/index.php?p=mapa&amp;site=CHKO_poodri_cz" TargetMode="External"/><Relationship Id="rId2" Type="http://schemas.openxmlformats.org/officeDocument/2006/relationships/hyperlink" Target="http://www.fotobanka.wz.cz/obsah11.html" TargetMode="Externa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rub%C3%BD_Jesen%C3%ADk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Chráněná krajinná území moravskoslezského kraje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348992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Beskydy, Poodří, Jeseníky</a:t>
            </a:r>
          </a:p>
          <a:p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Zpracovala Mgr. Jitka Polášková</a:t>
            </a:r>
            <a:endParaRPr lang="cs-CZ" sz="20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932040" y="260648"/>
            <a:ext cx="3931920" cy="762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Peníze školám:   </a:t>
            </a:r>
            <a:r>
              <a:rPr lang="cs-CZ" dirty="0" err="1" smtClean="0"/>
              <a:t>reg.č</a:t>
            </a:r>
            <a:r>
              <a:rPr lang="cs-CZ" dirty="0" smtClean="0"/>
              <a:t>. CZ.1.07/1.4.00/21.0385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III/2 Inovace a zkvalitnění výuky prostřednictvím ICT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</a:p>
          <a:p>
            <a:endParaRPr lang="cs-CZ" b="1" dirty="0" smtClean="0">
              <a:solidFill>
                <a:schemeClr val="tx2"/>
              </a:solidFill>
            </a:endParaRPr>
          </a:p>
          <a:p>
            <a:r>
              <a:rPr lang="cs-CZ" b="1" spc="50" dirty="0" smtClean="0">
                <a:ln w="11430"/>
                <a:solidFill>
                  <a:schemeClr val="accent2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VY_32_INOVACE_09_ Chráněná území Moravskoslezského kraje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ZŠ Hladké </a:t>
            </a:r>
            <a:r>
              <a:rPr lang="cs-CZ" sz="2000" dirty="0" err="1" smtClean="0">
                <a:solidFill>
                  <a:schemeClr val="tx2"/>
                </a:solidFill>
              </a:rPr>
              <a:t>Životice</a:t>
            </a:r>
            <a:r>
              <a:rPr lang="cs-CZ" sz="2000" dirty="0" smtClean="0">
                <a:solidFill>
                  <a:schemeClr val="tx2"/>
                </a:solidFill>
              </a:rPr>
              <a:t> okres Nový Jičín, příspěvková organizace</a:t>
            </a:r>
          </a:p>
          <a:p>
            <a:r>
              <a:rPr lang="cs-CZ" sz="2000" dirty="0" smtClean="0">
                <a:solidFill>
                  <a:schemeClr val="tx2"/>
                </a:solidFill>
              </a:rPr>
              <a:t>IČ 73184322</a:t>
            </a:r>
          </a:p>
          <a:p>
            <a:r>
              <a:rPr lang="cs-CZ" sz="2000" smtClean="0">
                <a:solidFill>
                  <a:schemeClr val="tx2"/>
                </a:solidFill>
              </a:rPr>
              <a:t>Vlastivěda 4.-5.r.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20688"/>
            <a:ext cx="4600575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Chráněná krajinná oblast, která zahrnuje Hrubý Jeseník a přilehlé části Hanušovické a </a:t>
            </a:r>
            <a:r>
              <a:rPr lang="cs-CZ" sz="2000" dirty="0" err="1" smtClean="0">
                <a:solidFill>
                  <a:schemeClr val="accent6">
                    <a:lumMod val="50000"/>
                  </a:schemeClr>
                </a:solidFill>
              </a:rPr>
              <a:t>Zlatohorské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 vrchoviny o celkové rozloze 74 000 ha, kde byla vyhlášena ptačí oblast Jeseníky (52 228 ha) a ptačí území Jeseníky (74 391 ha). Nejvyšší hora Praděd (1491 m).</a:t>
            </a: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9552" y="620688"/>
            <a:ext cx="36231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Jeseníky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 descr="C:\Users\notebook\Desktop\Chráněná území\800px-Hruby_Jesenik_CZ_I4C-7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481924"/>
            <a:ext cx="4078809" cy="253905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d/d3/Praded.JPG/220px-Prade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1" y="476672"/>
            <a:ext cx="3839998" cy="2880000"/>
          </a:xfrm>
          <a:prstGeom prst="rect">
            <a:avLst/>
          </a:prstGeom>
          <a:noFill/>
        </p:spPr>
      </p:pic>
      <p:pic>
        <p:nvPicPr>
          <p:cNvPr id="3078" name="Picture 6" descr="Soubor:PetrovyKamen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3501008"/>
            <a:ext cx="3840000" cy="2880000"/>
          </a:xfrm>
          <a:prstGeom prst="rect">
            <a:avLst/>
          </a:prstGeom>
          <a:noFill/>
        </p:spPr>
      </p:pic>
      <p:pic>
        <p:nvPicPr>
          <p:cNvPr id="3080" name="Picture 8" descr="Soubor:VelkaKotlin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8024" y="3501008"/>
            <a:ext cx="3840000" cy="2880000"/>
          </a:xfrm>
          <a:prstGeom prst="rect">
            <a:avLst/>
          </a:prstGeom>
          <a:noFill/>
        </p:spPr>
      </p:pic>
      <p:pic>
        <p:nvPicPr>
          <p:cNvPr id="3082" name="Picture 10" descr="Soubor:Rejviz velke mechove jezirko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88024" y="404664"/>
            <a:ext cx="3840000" cy="2880000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1547664" y="278092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Praděd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16216" y="285293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Rejvíz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95736" y="580526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Petrovy kameny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300192" y="580526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Velká kotlina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Moravskoslezské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Beskydy, 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nejvyšší hora Lysá (1 323 m), svahy jsou poměrně strmé říčky tvoří malé vodopády a peřeje. Blízko </a:t>
            </a:r>
            <a:r>
              <a:rPr lang="cs-CZ" sz="2000" dirty="0" err="1" smtClean="0">
                <a:solidFill>
                  <a:schemeClr val="accent6">
                    <a:lumMod val="50000"/>
                  </a:schemeClr>
                </a:solidFill>
              </a:rPr>
              <a:t>Pusteven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 jsou v rašeliništi dvě malá jezírka. Na vrcholku Lysé hory je přírodní rezervace (kosodřevina, </a:t>
            </a:r>
            <a:r>
              <a:rPr lang="cs-CZ" sz="2000" dirty="0" err="1" smtClean="0">
                <a:solidFill>
                  <a:schemeClr val="accent6">
                    <a:lumMod val="50000"/>
                  </a:schemeClr>
                </a:solidFill>
              </a:rPr>
              <a:t>jedlobukové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 lesy). Na svazích Radhoště jsou dvě přírodní rezervace – </a:t>
            </a:r>
            <a:r>
              <a:rPr lang="cs-CZ" sz="2000" dirty="0" err="1" smtClean="0">
                <a:solidFill>
                  <a:schemeClr val="accent6">
                    <a:lumMod val="50000"/>
                  </a:schemeClr>
                </a:solidFill>
              </a:rPr>
              <a:t>jedlobukový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 prales.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88060" y="620688"/>
            <a:ext cx="35260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Beskydy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8434" name="Picture 2" descr="Soubor:Beskydy Landscape Protected Area (CZE) - location map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3789040"/>
            <a:ext cx="3744416" cy="219048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0" y="254000"/>
            <a:ext cx="8229600" cy="1143000"/>
          </a:xfrm>
        </p:spPr>
        <p:txBody>
          <a:bodyPr/>
          <a:lstStyle/>
          <a:p>
            <a:pPr algn="l"/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</a:t>
            </a:r>
            <a:endParaRPr lang="cs-CZ" dirty="0"/>
          </a:p>
        </p:txBody>
      </p:sp>
      <p:pic>
        <p:nvPicPr>
          <p:cNvPr id="3074" name="Picture 2" descr="Soubor:Lysá hora (Beskydy CZE) - view from Frýdlant nad Ostravicí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04664"/>
            <a:ext cx="3840000" cy="2880000"/>
          </a:xfrm>
          <a:prstGeom prst="rect">
            <a:avLst/>
          </a:prstGeom>
          <a:noFill/>
        </p:spPr>
      </p:pic>
      <p:pic>
        <p:nvPicPr>
          <p:cNvPr id="3076" name="Picture 4" descr="Soubor:Libušín chalet in Pustevny in winter (CZE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404664"/>
            <a:ext cx="3840000" cy="2880000"/>
          </a:xfrm>
          <a:prstGeom prst="rect">
            <a:avLst/>
          </a:prstGeom>
          <a:noFill/>
        </p:spPr>
      </p:pic>
      <p:pic>
        <p:nvPicPr>
          <p:cNvPr id="3078" name="Picture 6" descr="Soubor:Lynx lynx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3573016"/>
            <a:ext cx="1910400" cy="2880000"/>
          </a:xfrm>
          <a:prstGeom prst="rect">
            <a:avLst/>
          </a:prstGeom>
          <a:noFill/>
        </p:spPr>
      </p:pic>
      <p:pic>
        <p:nvPicPr>
          <p:cNvPr id="3080" name="Picture 8" descr="Soubor:Smrk (Moravian-Silesian Beskids, CZE) - mountain in early spring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43808" y="3501008"/>
            <a:ext cx="5760000" cy="2880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835696" y="285293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Lysá Hora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60232" y="47667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Pustevny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587727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Smrk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364502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Rys ostrovid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CHKO Poodří se rozprostírá podél toku řeky Odry, mezi obcemi Jeseník nad Odrou a Ostrava. V CHKO Poodří se vyskytuje množství jak vodních, tak i lučních a lesních rostlin.</a:t>
            </a:r>
          </a:p>
          <a:p>
            <a:pPr>
              <a:buNone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       </a:t>
            </a:r>
          </a:p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http://www.</a:t>
            </a:r>
            <a:r>
              <a:rPr lang="cs-CZ" sz="2000" dirty="0" err="1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cittadella.cz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/</a:t>
            </a:r>
            <a:r>
              <a:rPr lang="cs-CZ" sz="2000" dirty="0" err="1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europarc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/index.</a:t>
            </a:r>
            <a:r>
              <a:rPr lang="cs-CZ" sz="2000" dirty="0" err="1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php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?p=mapa&amp;</a:t>
            </a:r>
            <a:r>
              <a:rPr lang="cs-CZ" sz="2000" dirty="0" err="1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site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=CHKO_</a:t>
            </a:r>
            <a:r>
              <a:rPr lang="cs-CZ" sz="2000" dirty="0" err="1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poodri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_</a:t>
            </a:r>
            <a:r>
              <a:rPr lang="cs-CZ" sz="2000" dirty="0" err="1" smtClean="0">
                <a:solidFill>
                  <a:schemeClr val="accent6">
                    <a:lumMod val="75000"/>
                  </a:schemeClr>
                </a:solidFill>
                <a:hlinkClick r:id="rId3"/>
              </a:rPr>
              <a:t>cz</a:t>
            </a:r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http://www.fotobanka.</a:t>
            </a:r>
            <a:r>
              <a:rPr lang="cs-CZ" sz="2000" dirty="0" err="1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wz.cz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  <a:hlinkClick r:id="rId2"/>
              </a:rPr>
              <a:t>/obsah11.html</a:t>
            </a:r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accent6">
                  <a:lumMod val="75000"/>
                </a:schemeClr>
              </a:solidFill>
              <a:hlinkClick r:id="rId2"/>
            </a:endParaRPr>
          </a:p>
          <a:p>
            <a:pPr>
              <a:buNone/>
            </a:pPr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  </a:t>
            </a:r>
          </a:p>
          <a:p>
            <a:pPr>
              <a:buNone/>
            </a:pPr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61570" y="620688"/>
            <a:ext cx="31790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pOODŘÍ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20688"/>
            <a:ext cx="8280920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2"/>
              </a:rPr>
              <a:t>http://cs.wikipedia.org/wiki/Hrub%C3%BD_Jesen%C3%ADk</a:t>
            </a:r>
            <a:endParaRPr lang="cs-CZ" sz="1600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1196752"/>
            <a:ext cx="8136904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PALOCH, David. </a:t>
            </a:r>
            <a:r>
              <a:rPr lang="cs-CZ" sz="1400" i="1" dirty="0" smtClean="0"/>
              <a:t>Soubor Beskydy </a:t>
            </a:r>
            <a:r>
              <a:rPr lang="cs-CZ" sz="1400" i="1" dirty="0" err="1" smtClean="0"/>
              <a:t>Landscape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Protected</a:t>
            </a:r>
            <a:r>
              <a:rPr lang="cs-CZ" sz="1400" i="1" dirty="0" smtClean="0"/>
              <a:t> Area (CZE) - </a:t>
            </a:r>
            <a:r>
              <a:rPr lang="cs-CZ" sz="1400" i="1" dirty="0" err="1" smtClean="0"/>
              <a:t>location</a:t>
            </a:r>
            <a:r>
              <a:rPr lang="cs-CZ" sz="1400" i="1" dirty="0" smtClean="0"/>
              <a:t> map.</a:t>
            </a:r>
            <a:r>
              <a:rPr lang="cs-CZ" sz="1400" i="1" dirty="0" err="1" smtClean="0"/>
              <a:t>svg</a:t>
            </a:r>
            <a:r>
              <a:rPr lang="cs-CZ" sz="1400" i="1" dirty="0" smtClean="0"/>
              <a:t> : Beskydy</a:t>
            </a:r>
            <a:r>
              <a:rPr lang="cs-CZ" sz="1400" dirty="0" smtClean="0"/>
              <a:t> [online]. Verze 2.0. 4.2.2007 [cit. 2011-03-08]. Dostupné z WWW: &lt;http://cs.wikipedia.org/wiki/Soubor:Beskydy_Landscape_Protected_Area_(CZE)_-_location_map.svg#filehistory</a:t>
            </a:r>
          </a:p>
          <a:p>
            <a:endParaRPr lang="cs-CZ" sz="1400" dirty="0" smtClean="0"/>
          </a:p>
          <a:p>
            <a:r>
              <a:rPr lang="cs-CZ" sz="1400" dirty="0" smtClean="0"/>
              <a:t>PALOCH, David. </a:t>
            </a:r>
            <a:r>
              <a:rPr lang="cs-CZ" sz="1400" i="1" dirty="0" err="1" smtClean="0"/>
              <a:t>Wikipedie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wiev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from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Frýdland</a:t>
            </a:r>
            <a:r>
              <a:rPr lang="cs-CZ" sz="1400" dirty="0" smtClean="0"/>
              <a:t> [online]. 1.0. 2007, 1.7.2007 [cit. 2011-03-09]. Soubor:Lysá hora(</a:t>
            </a:r>
            <a:r>
              <a:rPr lang="cs-CZ" sz="1400" dirty="0" err="1" smtClean="0"/>
              <a:t>Beskyddy</a:t>
            </a:r>
            <a:r>
              <a:rPr lang="cs-CZ" sz="1400" dirty="0" smtClean="0"/>
              <a:t> ). Dostupné z WWW: &lt;http://www.citace.</a:t>
            </a:r>
            <a:r>
              <a:rPr lang="cs-CZ" sz="1400" dirty="0" err="1" smtClean="0"/>
              <a:t>com</a:t>
            </a:r>
            <a:r>
              <a:rPr lang="cs-CZ" sz="1400" dirty="0" smtClean="0"/>
              <a:t>/</a:t>
            </a:r>
            <a:r>
              <a:rPr lang="cs-CZ" sz="1400" dirty="0" err="1" smtClean="0"/>
              <a:t>generator.php</a:t>
            </a:r>
            <a:r>
              <a:rPr lang="cs-CZ" sz="1400" dirty="0" smtClean="0"/>
              <a:t>?druh=8&amp;</a:t>
            </a:r>
            <a:r>
              <a:rPr lang="cs-CZ" sz="1400" dirty="0" err="1" smtClean="0"/>
              <a:t>ukol</a:t>
            </a:r>
            <a:r>
              <a:rPr lang="cs-CZ" sz="1400" dirty="0" smtClean="0"/>
              <a:t>=1&gt;.</a:t>
            </a:r>
          </a:p>
          <a:p>
            <a:endParaRPr lang="cs-CZ" sz="1400" dirty="0" smtClean="0"/>
          </a:p>
          <a:p>
            <a:r>
              <a:rPr lang="cs-CZ" sz="1400" dirty="0" smtClean="0"/>
              <a:t>CAROIG, -. </a:t>
            </a:r>
            <a:r>
              <a:rPr lang="cs-CZ" sz="1400" i="1" dirty="0" smtClean="0"/>
              <a:t>Stránky : </a:t>
            </a:r>
            <a:r>
              <a:rPr lang="cs-CZ" sz="1400" i="1" dirty="0" err="1" smtClean="0"/>
              <a:t>Libušín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chalet</a:t>
            </a:r>
            <a:r>
              <a:rPr lang="cs-CZ" sz="1400" i="1" dirty="0" smtClean="0"/>
              <a:t> in </a:t>
            </a:r>
            <a:r>
              <a:rPr lang="cs-CZ" sz="1400" i="1" dirty="0" err="1" smtClean="0"/>
              <a:t>Pustevny</a:t>
            </a:r>
            <a:r>
              <a:rPr lang="cs-CZ" sz="1400" i="1" dirty="0" smtClean="0"/>
              <a:t> in </a:t>
            </a:r>
            <a:r>
              <a:rPr lang="cs-CZ" sz="1400" i="1" dirty="0" err="1" smtClean="0"/>
              <a:t>winter</a:t>
            </a:r>
            <a:r>
              <a:rPr lang="cs-CZ" sz="1400" i="1" dirty="0" smtClean="0"/>
              <a:t> (CZE).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[online]. 2.0. 2007, 17.2.2007 [cit. 2011-03-09]. Beskydy. Dostupné z WWW: &lt;http://cs.wikipedia.org/wiki/Soubor:Libu%C5%A1%C3%ADn_chalet_in_Pustevny_in_winter_(CZE).jpg&gt;.</a:t>
            </a:r>
          </a:p>
          <a:p>
            <a:endParaRPr lang="cs-CZ" sz="1400" dirty="0" smtClean="0"/>
          </a:p>
          <a:p>
            <a:r>
              <a:rPr lang="cs-CZ" sz="1400" dirty="0" smtClean="0"/>
              <a:t>ZEICHNER, -. </a:t>
            </a:r>
            <a:r>
              <a:rPr lang="cs-CZ" sz="1400" i="1" dirty="0" smtClean="0"/>
              <a:t>Soubor : </a:t>
            </a:r>
            <a:r>
              <a:rPr lang="cs-CZ" sz="1400" i="1" dirty="0" err="1" smtClean="0"/>
              <a:t>Lynx</a:t>
            </a:r>
            <a:r>
              <a:rPr lang="cs-CZ" sz="1400" i="1" dirty="0" smtClean="0"/>
              <a:t> Lynx2.jpg</a:t>
            </a:r>
            <a:r>
              <a:rPr lang="cs-CZ" sz="1400" dirty="0" smtClean="0"/>
              <a:t> [online]. 3. 2004, 17.10.2010 [cit. 2011-03-09]. Beskydy. Dostupné z WWW: &lt;http://cs.wikipedia.org/wiki/Soubor:Lynx_lynx2.jpg&gt;.</a:t>
            </a:r>
          </a:p>
          <a:p>
            <a:endParaRPr lang="cs-CZ" sz="1400" dirty="0" smtClean="0"/>
          </a:p>
          <a:p>
            <a:r>
              <a:rPr lang="cs-CZ" sz="1400" dirty="0" smtClean="0"/>
              <a:t>PALOCH , David. </a:t>
            </a:r>
            <a:r>
              <a:rPr lang="cs-CZ" sz="1400" i="1" dirty="0" smtClean="0"/>
              <a:t>Soubor: : Smrk (</a:t>
            </a:r>
            <a:r>
              <a:rPr lang="cs-CZ" sz="1400" i="1" dirty="0" err="1" smtClean="0"/>
              <a:t>Moravian</a:t>
            </a:r>
            <a:r>
              <a:rPr lang="cs-CZ" sz="1400" i="1" dirty="0" smtClean="0"/>
              <a:t>-</a:t>
            </a:r>
            <a:r>
              <a:rPr lang="cs-CZ" sz="1400" i="1" dirty="0" err="1" smtClean="0"/>
              <a:t>Silesian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Beskids</a:t>
            </a:r>
            <a:r>
              <a:rPr lang="cs-CZ" sz="1400" i="1" dirty="0" smtClean="0"/>
              <a:t>, CZE) - </a:t>
            </a:r>
            <a:r>
              <a:rPr lang="cs-CZ" sz="1400" i="1" dirty="0" err="1" smtClean="0"/>
              <a:t>mountain</a:t>
            </a:r>
            <a:r>
              <a:rPr lang="cs-CZ" sz="1400" i="1" dirty="0" smtClean="0"/>
              <a:t> in </a:t>
            </a:r>
            <a:r>
              <a:rPr lang="cs-CZ" sz="1400" i="1" dirty="0" err="1" smtClean="0"/>
              <a:t>early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spring.jpg</a:t>
            </a:r>
            <a:r>
              <a:rPr lang="cs-CZ" sz="1400" dirty="0" smtClean="0"/>
              <a:t> [online]. 2005, 1.1.2007 [cit. 2011-03-09]. Beskydy. Dostupné z WWW: &lt;http://cs.wikipedia.org/wiki/Soubor:Smrk_(Moravian-Silesian_Beskids,_CZE)_-_mountain_in_early_spring.jpg&gt;.</a:t>
            </a:r>
          </a:p>
          <a:p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6ADAFA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392</TotalTime>
  <Words>411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Chráněná krajinná území moravskoslezského kraje</vt:lpstr>
      <vt:lpstr>Peníze školám:   reg.č. CZ.1.07/1.4.00/21.0385 </vt:lpstr>
      <vt:lpstr>Prezentace aplikace PowerPoint</vt:lpstr>
      <vt:lpstr>Prezentace aplikace PowerPoint</vt:lpstr>
      <vt:lpstr>Prezentace aplikace PowerPoint</vt:lpstr>
      <vt:lpstr>  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Učitel</cp:lastModifiedBy>
  <cp:revision>45</cp:revision>
  <dcterms:created xsi:type="dcterms:W3CDTF">2011-03-06T21:47:22Z</dcterms:created>
  <dcterms:modified xsi:type="dcterms:W3CDTF">2012-03-25T14:21:05Z</dcterms:modified>
</cp:coreProperties>
</file>