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2"/>
  </p:notesMasterIdLst>
  <p:sldIdLst>
    <p:sldId id="256" r:id="rId2"/>
    <p:sldId id="262" r:id="rId3"/>
    <p:sldId id="264" r:id="rId4"/>
    <p:sldId id="340" r:id="rId5"/>
    <p:sldId id="346" r:id="rId6"/>
    <p:sldId id="347" r:id="rId7"/>
    <p:sldId id="348" r:id="rId8"/>
    <p:sldId id="349" r:id="rId9"/>
    <p:sldId id="350" r:id="rId10"/>
    <p:sldId id="351" r:id="rId11"/>
    <p:sldId id="353" r:id="rId12"/>
    <p:sldId id="354" r:id="rId13"/>
    <p:sldId id="338" r:id="rId14"/>
    <p:sldId id="287" r:id="rId15"/>
    <p:sldId id="286" r:id="rId16"/>
    <p:sldId id="288" r:id="rId17"/>
    <p:sldId id="289" r:id="rId18"/>
    <p:sldId id="292" r:id="rId19"/>
    <p:sldId id="294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FE4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5737" autoAdjust="0"/>
  </p:normalViewPr>
  <p:slideViewPr>
    <p:cSldViewPr>
      <p:cViewPr>
        <p:scale>
          <a:sx n="80" d="100"/>
          <a:sy n="80" d="100"/>
        </p:scale>
        <p:origin x="-864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VY_32_INOVACE_Druhý </a:t>
          </a:r>
          <a:r>
            <a:rPr lang="cs-CZ" sz="2000" b="0" dirty="0" smtClean="0"/>
            <a:t>Newtonův pohybový zákon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VY_32_INOVACE_Druhý </a:t>
          </a:r>
          <a:r>
            <a:rPr lang="cs-CZ" sz="2000" b="0" kern="1200" dirty="0" smtClean="0"/>
            <a:t>Newtonův pohybový zákon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26.1.2014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11919254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učiva na téma druhý Newtonův pohybový zákon v 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3 </a:t>
            </a:r>
            <a:r>
              <a:rPr lang="cs-CZ" dirty="0"/>
              <a:t>– </a:t>
            </a:r>
            <a:r>
              <a:rPr lang="cs-CZ" dirty="0" smtClean="0"/>
              <a:t>12): Zrychlení, závislost velikosti zrychlení na působící síle</a:t>
            </a:r>
            <a:r>
              <a:rPr lang="cs-CZ" dirty="0"/>
              <a:t>, druhý Newtonův pohybový </a:t>
            </a:r>
            <a:r>
              <a:rPr lang="cs-CZ" dirty="0" smtClean="0"/>
              <a:t>zákon, vliv směru působení síly na změny pohybového stavu tělesa. Snímky 6, 7, 9, 10, 11, 12 jsou doplněny animacemi, které demonstrují probírané učivo.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</a:t>
            </a:r>
            <a:r>
              <a:rPr lang="cs-CZ" dirty="0" smtClean="0"/>
              <a:t>interaktivní test (po kliknutí na odpověď se žáci dozví, zda odpověděli správně) s příklady na procvičení probrané látky (snímky 13 </a:t>
            </a:r>
            <a:r>
              <a:rPr lang="cs-CZ" dirty="0"/>
              <a:t>– </a:t>
            </a:r>
            <a:r>
              <a:rPr lang="cs-CZ" dirty="0" smtClean="0"/>
              <a:t>19).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Časová 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/>
              <a:t>Druhý Newtonův pohybový zákon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Opakování - První Newtonův pohybový </a:t>
            </a:r>
            <a:r>
              <a:rPr lang="cs-CZ" dirty="0" smtClean="0"/>
              <a:t>zákon (zákon setrvačnosti)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710" y="2492896"/>
            <a:ext cx="8784976" cy="417646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000" dirty="0" smtClean="0"/>
              <a:t>Tělesa </a:t>
            </a:r>
            <a:r>
              <a:rPr lang="cs-CZ" sz="3000" dirty="0"/>
              <a:t>zůstávají v klidu nebo v rovnoměrném přímočarém pohybu, dokud na ně nezačneme působit nějakou vnější silou</a:t>
            </a:r>
            <a:r>
              <a:rPr lang="cs-CZ" sz="3000" dirty="0" smtClean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První 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Newtonův pohybový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zákon říká, že pokud působíme na těleso silou, změní se jeho pohybový stav. Velikost této změny popisuje druhý 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Newtonův pohybový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zákon.</a:t>
            </a:r>
            <a:endParaRPr lang="cs-CZ" sz="2800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49049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Zrychlení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710" y="2492896"/>
            <a:ext cx="8784976" cy="417646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000" dirty="0" smtClean="0"/>
              <a:t>Fyzikální veličina </a:t>
            </a:r>
            <a:r>
              <a:rPr lang="cs-CZ" sz="3000" dirty="0" smtClean="0"/>
              <a:t>popisující, </a:t>
            </a:r>
            <a:r>
              <a:rPr lang="cs-CZ" sz="3000" dirty="0" smtClean="0"/>
              <a:t>o kolik se změní rychlost tělesa za daný časový úsek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označení </a:t>
            </a:r>
            <a:r>
              <a:rPr lang="cs-CZ" sz="3000" b="1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je to vektorová veličina – vektor zrychlení míří: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6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ve směru pohybu, pokud těleso zrychluje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6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proti směru pohybu, pokud těleso zpomaluje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6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kolmo ke směru pohybu (normálové zrychlení), pokud se zakřivuje trajektorie tělesa</a:t>
            </a:r>
            <a:endParaRPr lang="cs-CZ" sz="2600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9645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Závislost zrychlení na velikosti působící síly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710" y="5949280"/>
            <a:ext cx="8784976" cy="720080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000" dirty="0" smtClean="0"/>
              <a:t>Čím </a:t>
            </a:r>
            <a:r>
              <a:rPr lang="cs-CZ" sz="3000" b="1" dirty="0" smtClean="0">
                <a:solidFill>
                  <a:srgbClr val="FF0000"/>
                </a:solidFill>
              </a:rPr>
              <a:t>větší</a:t>
            </a:r>
            <a:r>
              <a:rPr lang="cs-CZ" sz="3000" dirty="0" smtClean="0"/>
              <a:t> je působící </a:t>
            </a:r>
            <a:r>
              <a:rPr lang="cs-CZ" sz="3000" b="1" dirty="0" smtClean="0">
                <a:solidFill>
                  <a:srgbClr val="FF0000"/>
                </a:solidFill>
              </a:rPr>
              <a:t>síla</a:t>
            </a:r>
            <a:r>
              <a:rPr lang="cs-CZ" sz="3000" dirty="0" smtClean="0"/>
              <a:t>, tím </a:t>
            </a:r>
            <a:r>
              <a:rPr lang="cs-CZ" sz="3000" b="1" dirty="0" smtClean="0">
                <a:solidFill>
                  <a:schemeClr val="accent5">
                    <a:lumMod val="50000"/>
                  </a:schemeClr>
                </a:solidFill>
              </a:rPr>
              <a:t>větší</a:t>
            </a:r>
            <a:r>
              <a:rPr lang="cs-CZ" sz="30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000" dirty="0" smtClean="0"/>
              <a:t>je </a:t>
            </a:r>
            <a:r>
              <a:rPr lang="cs-CZ" sz="3000" b="1" dirty="0" smtClean="0">
                <a:solidFill>
                  <a:schemeClr val="accent5">
                    <a:lumMod val="50000"/>
                  </a:schemeClr>
                </a:solidFill>
              </a:rPr>
              <a:t>zrychlení</a:t>
            </a:r>
            <a:r>
              <a:rPr lang="cs-CZ" sz="30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000" dirty="0" smtClean="0"/>
              <a:t>tělesa</a:t>
            </a:r>
          </a:p>
        </p:txBody>
      </p:sp>
      <p:pic>
        <p:nvPicPr>
          <p:cNvPr id="1026" name="Picture 2" descr="C:\Documents and Settings\Ďobek\Local Settings\Temporary Internet Files\Content.IE5\0MHGLQYP\MC900312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8489" y="2045780"/>
            <a:ext cx="1800200" cy="1854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6"/>
          <p:cNvGrpSpPr>
            <a:grpSpLocks noChangeAspect="1"/>
          </p:cNvGrpSpPr>
          <p:nvPr/>
        </p:nvGrpSpPr>
        <p:grpSpPr bwMode="auto">
          <a:xfrm>
            <a:off x="2265189" y="2058810"/>
            <a:ext cx="1082675" cy="1828800"/>
            <a:chOff x="975" y="1356"/>
            <a:chExt cx="682" cy="1152"/>
          </a:xfrm>
        </p:grpSpPr>
        <p:sp>
          <p:nvSpPr>
            <p:cNvPr id="6" name="AutoShape 5"/>
            <p:cNvSpPr>
              <a:spLocks noChangeAspect="1" noChangeArrowheads="1" noTextEdit="1"/>
            </p:cNvSpPr>
            <p:nvPr/>
          </p:nvSpPr>
          <p:spPr bwMode="auto">
            <a:xfrm>
              <a:off x="975" y="1356"/>
              <a:ext cx="682" cy="1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1095" y="1356"/>
              <a:ext cx="562" cy="1152"/>
            </a:xfrm>
            <a:custGeom>
              <a:avLst/>
              <a:gdLst>
                <a:gd name="T0" fmla="*/ 446 w 562"/>
                <a:gd name="T1" fmla="*/ 1070 h 1152"/>
                <a:gd name="T2" fmla="*/ 510 w 562"/>
                <a:gd name="T3" fmla="*/ 1070 h 1152"/>
                <a:gd name="T4" fmla="*/ 562 w 562"/>
                <a:gd name="T5" fmla="*/ 1072 h 1152"/>
                <a:gd name="T6" fmla="*/ 532 w 562"/>
                <a:gd name="T7" fmla="*/ 1120 h 1152"/>
                <a:gd name="T8" fmla="*/ 434 w 562"/>
                <a:gd name="T9" fmla="*/ 1142 h 1152"/>
                <a:gd name="T10" fmla="*/ 392 w 562"/>
                <a:gd name="T11" fmla="*/ 1136 h 1152"/>
                <a:gd name="T12" fmla="*/ 376 w 562"/>
                <a:gd name="T13" fmla="*/ 1098 h 1152"/>
                <a:gd name="T14" fmla="*/ 308 w 562"/>
                <a:gd name="T15" fmla="*/ 1076 h 1152"/>
                <a:gd name="T16" fmla="*/ 220 w 562"/>
                <a:gd name="T17" fmla="*/ 848 h 1152"/>
                <a:gd name="T18" fmla="*/ 152 w 562"/>
                <a:gd name="T19" fmla="*/ 992 h 1152"/>
                <a:gd name="T20" fmla="*/ 110 w 562"/>
                <a:gd name="T21" fmla="*/ 1032 h 1152"/>
                <a:gd name="T22" fmla="*/ 96 w 562"/>
                <a:gd name="T23" fmla="*/ 1058 h 1152"/>
                <a:gd name="T24" fmla="*/ 118 w 562"/>
                <a:gd name="T25" fmla="*/ 1106 h 1152"/>
                <a:gd name="T26" fmla="*/ 118 w 562"/>
                <a:gd name="T27" fmla="*/ 1146 h 1152"/>
                <a:gd name="T28" fmla="*/ 52 w 562"/>
                <a:gd name="T29" fmla="*/ 1150 h 1152"/>
                <a:gd name="T30" fmla="*/ 26 w 562"/>
                <a:gd name="T31" fmla="*/ 1116 h 1152"/>
                <a:gd name="T32" fmla="*/ 26 w 562"/>
                <a:gd name="T33" fmla="*/ 1080 h 1152"/>
                <a:gd name="T34" fmla="*/ 38 w 562"/>
                <a:gd name="T35" fmla="*/ 1018 h 1152"/>
                <a:gd name="T36" fmla="*/ 34 w 562"/>
                <a:gd name="T37" fmla="*/ 986 h 1152"/>
                <a:gd name="T38" fmla="*/ 28 w 562"/>
                <a:gd name="T39" fmla="*/ 908 h 1152"/>
                <a:gd name="T40" fmla="*/ 82 w 562"/>
                <a:gd name="T41" fmla="*/ 746 h 1152"/>
                <a:gd name="T42" fmla="*/ 58 w 562"/>
                <a:gd name="T43" fmla="*/ 612 h 1152"/>
                <a:gd name="T44" fmla="*/ 40 w 562"/>
                <a:gd name="T45" fmla="*/ 572 h 1152"/>
                <a:gd name="T46" fmla="*/ 50 w 562"/>
                <a:gd name="T47" fmla="*/ 454 h 1152"/>
                <a:gd name="T48" fmla="*/ 14 w 562"/>
                <a:gd name="T49" fmla="*/ 444 h 1152"/>
                <a:gd name="T50" fmla="*/ 8 w 562"/>
                <a:gd name="T51" fmla="*/ 312 h 1152"/>
                <a:gd name="T52" fmla="*/ 40 w 562"/>
                <a:gd name="T53" fmla="*/ 220 h 1152"/>
                <a:gd name="T54" fmla="*/ 118 w 562"/>
                <a:gd name="T55" fmla="*/ 178 h 1152"/>
                <a:gd name="T56" fmla="*/ 106 w 562"/>
                <a:gd name="T57" fmla="*/ 138 h 1152"/>
                <a:gd name="T58" fmla="*/ 90 w 562"/>
                <a:gd name="T59" fmla="*/ 70 h 1152"/>
                <a:gd name="T60" fmla="*/ 126 w 562"/>
                <a:gd name="T61" fmla="*/ 16 h 1152"/>
                <a:gd name="T62" fmla="*/ 198 w 562"/>
                <a:gd name="T63" fmla="*/ 0 h 1152"/>
                <a:gd name="T64" fmla="*/ 240 w 562"/>
                <a:gd name="T65" fmla="*/ 34 h 1152"/>
                <a:gd name="T66" fmla="*/ 246 w 562"/>
                <a:gd name="T67" fmla="*/ 98 h 1152"/>
                <a:gd name="T68" fmla="*/ 244 w 562"/>
                <a:gd name="T69" fmla="*/ 170 h 1152"/>
                <a:gd name="T70" fmla="*/ 212 w 562"/>
                <a:gd name="T71" fmla="*/ 200 h 1152"/>
                <a:gd name="T72" fmla="*/ 256 w 562"/>
                <a:gd name="T73" fmla="*/ 216 h 1152"/>
                <a:gd name="T74" fmla="*/ 286 w 562"/>
                <a:gd name="T75" fmla="*/ 246 h 1152"/>
                <a:gd name="T76" fmla="*/ 300 w 562"/>
                <a:gd name="T77" fmla="*/ 260 h 1152"/>
                <a:gd name="T78" fmla="*/ 346 w 562"/>
                <a:gd name="T79" fmla="*/ 314 h 1152"/>
                <a:gd name="T80" fmla="*/ 424 w 562"/>
                <a:gd name="T81" fmla="*/ 250 h 1152"/>
                <a:gd name="T82" fmla="*/ 432 w 562"/>
                <a:gd name="T83" fmla="*/ 198 h 1152"/>
                <a:gd name="T84" fmla="*/ 442 w 562"/>
                <a:gd name="T85" fmla="*/ 158 h 1152"/>
                <a:gd name="T86" fmla="*/ 458 w 562"/>
                <a:gd name="T87" fmla="*/ 156 h 1152"/>
                <a:gd name="T88" fmla="*/ 478 w 562"/>
                <a:gd name="T89" fmla="*/ 176 h 1152"/>
                <a:gd name="T90" fmla="*/ 476 w 562"/>
                <a:gd name="T91" fmla="*/ 218 h 1152"/>
                <a:gd name="T92" fmla="*/ 470 w 562"/>
                <a:gd name="T93" fmla="*/ 270 h 1152"/>
                <a:gd name="T94" fmla="*/ 378 w 562"/>
                <a:gd name="T95" fmla="*/ 362 h 1152"/>
                <a:gd name="T96" fmla="*/ 320 w 562"/>
                <a:gd name="T97" fmla="*/ 400 h 1152"/>
                <a:gd name="T98" fmla="*/ 292 w 562"/>
                <a:gd name="T99" fmla="*/ 412 h 1152"/>
                <a:gd name="T100" fmla="*/ 266 w 562"/>
                <a:gd name="T101" fmla="*/ 444 h 1152"/>
                <a:gd name="T102" fmla="*/ 298 w 562"/>
                <a:gd name="T103" fmla="*/ 674 h 1152"/>
                <a:gd name="T104" fmla="*/ 336 w 562"/>
                <a:gd name="T105" fmla="*/ 820 h 1152"/>
                <a:gd name="T106" fmla="*/ 406 w 562"/>
                <a:gd name="T107" fmla="*/ 984 h 1152"/>
                <a:gd name="T108" fmla="*/ 422 w 562"/>
                <a:gd name="T109" fmla="*/ 1056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62" h="1152">
                  <a:moveTo>
                    <a:pt x="420" y="1060"/>
                  </a:moveTo>
                  <a:lnTo>
                    <a:pt x="420" y="1060"/>
                  </a:lnTo>
                  <a:lnTo>
                    <a:pt x="426" y="1066"/>
                  </a:lnTo>
                  <a:lnTo>
                    <a:pt x="432" y="1070"/>
                  </a:lnTo>
                  <a:lnTo>
                    <a:pt x="446" y="1074"/>
                  </a:lnTo>
                  <a:lnTo>
                    <a:pt x="446" y="1074"/>
                  </a:lnTo>
                  <a:lnTo>
                    <a:pt x="446" y="1070"/>
                  </a:lnTo>
                  <a:lnTo>
                    <a:pt x="448" y="1070"/>
                  </a:lnTo>
                  <a:lnTo>
                    <a:pt x="452" y="1070"/>
                  </a:lnTo>
                  <a:lnTo>
                    <a:pt x="462" y="1074"/>
                  </a:lnTo>
                  <a:lnTo>
                    <a:pt x="462" y="1074"/>
                  </a:lnTo>
                  <a:lnTo>
                    <a:pt x="480" y="1076"/>
                  </a:lnTo>
                  <a:lnTo>
                    <a:pt x="496" y="1074"/>
                  </a:lnTo>
                  <a:lnTo>
                    <a:pt x="510" y="1070"/>
                  </a:lnTo>
                  <a:lnTo>
                    <a:pt x="522" y="1066"/>
                  </a:lnTo>
                  <a:lnTo>
                    <a:pt x="542" y="1058"/>
                  </a:lnTo>
                  <a:lnTo>
                    <a:pt x="548" y="1056"/>
                  </a:lnTo>
                  <a:lnTo>
                    <a:pt x="552" y="1056"/>
                  </a:lnTo>
                  <a:lnTo>
                    <a:pt x="552" y="1056"/>
                  </a:lnTo>
                  <a:lnTo>
                    <a:pt x="558" y="1062"/>
                  </a:lnTo>
                  <a:lnTo>
                    <a:pt x="562" y="1072"/>
                  </a:lnTo>
                  <a:lnTo>
                    <a:pt x="560" y="1084"/>
                  </a:lnTo>
                  <a:lnTo>
                    <a:pt x="554" y="1100"/>
                  </a:lnTo>
                  <a:lnTo>
                    <a:pt x="554" y="1100"/>
                  </a:lnTo>
                  <a:lnTo>
                    <a:pt x="550" y="1106"/>
                  </a:lnTo>
                  <a:lnTo>
                    <a:pt x="544" y="1112"/>
                  </a:lnTo>
                  <a:lnTo>
                    <a:pt x="538" y="1118"/>
                  </a:lnTo>
                  <a:lnTo>
                    <a:pt x="532" y="1120"/>
                  </a:lnTo>
                  <a:lnTo>
                    <a:pt x="516" y="1124"/>
                  </a:lnTo>
                  <a:lnTo>
                    <a:pt x="500" y="1126"/>
                  </a:lnTo>
                  <a:lnTo>
                    <a:pt x="484" y="1126"/>
                  </a:lnTo>
                  <a:lnTo>
                    <a:pt x="466" y="1128"/>
                  </a:lnTo>
                  <a:lnTo>
                    <a:pt x="450" y="1134"/>
                  </a:lnTo>
                  <a:lnTo>
                    <a:pt x="442" y="1138"/>
                  </a:lnTo>
                  <a:lnTo>
                    <a:pt x="434" y="1142"/>
                  </a:lnTo>
                  <a:lnTo>
                    <a:pt x="434" y="1142"/>
                  </a:lnTo>
                  <a:lnTo>
                    <a:pt x="422" y="1146"/>
                  </a:lnTo>
                  <a:lnTo>
                    <a:pt x="410" y="1148"/>
                  </a:lnTo>
                  <a:lnTo>
                    <a:pt x="404" y="1146"/>
                  </a:lnTo>
                  <a:lnTo>
                    <a:pt x="398" y="1144"/>
                  </a:lnTo>
                  <a:lnTo>
                    <a:pt x="394" y="1142"/>
                  </a:lnTo>
                  <a:lnTo>
                    <a:pt x="392" y="1136"/>
                  </a:lnTo>
                  <a:lnTo>
                    <a:pt x="392" y="1136"/>
                  </a:lnTo>
                  <a:lnTo>
                    <a:pt x="388" y="1126"/>
                  </a:lnTo>
                  <a:lnTo>
                    <a:pt x="386" y="1116"/>
                  </a:lnTo>
                  <a:lnTo>
                    <a:pt x="384" y="1106"/>
                  </a:lnTo>
                  <a:lnTo>
                    <a:pt x="380" y="1096"/>
                  </a:lnTo>
                  <a:lnTo>
                    <a:pt x="380" y="1096"/>
                  </a:lnTo>
                  <a:lnTo>
                    <a:pt x="376" y="1098"/>
                  </a:lnTo>
                  <a:lnTo>
                    <a:pt x="368" y="1100"/>
                  </a:lnTo>
                  <a:lnTo>
                    <a:pt x="352" y="1088"/>
                  </a:lnTo>
                  <a:lnTo>
                    <a:pt x="352" y="1088"/>
                  </a:lnTo>
                  <a:lnTo>
                    <a:pt x="338" y="1090"/>
                  </a:lnTo>
                  <a:lnTo>
                    <a:pt x="326" y="1088"/>
                  </a:lnTo>
                  <a:lnTo>
                    <a:pt x="316" y="1082"/>
                  </a:lnTo>
                  <a:lnTo>
                    <a:pt x="308" y="1076"/>
                  </a:lnTo>
                  <a:lnTo>
                    <a:pt x="302" y="1066"/>
                  </a:lnTo>
                  <a:lnTo>
                    <a:pt x="296" y="1054"/>
                  </a:lnTo>
                  <a:lnTo>
                    <a:pt x="286" y="1032"/>
                  </a:lnTo>
                  <a:lnTo>
                    <a:pt x="286" y="1032"/>
                  </a:lnTo>
                  <a:lnTo>
                    <a:pt x="268" y="984"/>
                  </a:lnTo>
                  <a:lnTo>
                    <a:pt x="240" y="912"/>
                  </a:lnTo>
                  <a:lnTo>
                    <a:pt x="220" y="848"/>
                  </a:lnTo>
                  <a:lnTo>
                    <a:pt x="220" y="848"/>
                  </a:lnTo>
                  <a:lnTo>
                    <a:pt x="212" y="832"/>
                  </a:lnTo>
                  <a:lnTo>
                    <a:pt x="212" y="832"/>
                  </a:lnTo>
                  <a:lnTo>
                    <a:pt x="206" y="846"/>
                  </a:lnTo>
                  <a:lnTo>
                    <a:pt x="200" y="858"/>
                  </a:lnTo>
                  <a:lnTo>
                    <a:pt x="200" y="858"/>
                  </a:lnTo>
                  <a:lnTo>
                    <a:pt x="152" y="992"/>
                  </a:lnTo>
                  <a:lnTo>
                    <a:pt x="152" y="992"/>
                  </a:lnTo>
                  <a:lnTo>
                    <a:pt x="144" y="1012"/>
                  </a:lnTo>
                  <a:lnTo>
                    <a:pt x="136" y="1022"/>
                  </a:lnTo>
                  <a:lnTo>
                    <a:pt x="126" y="1028"/>
                  </a:lnTo>
                  <a:lnTo>
                    <a:pt x="116" y="1030"/>
                  </a:lnTo>
                  <a:lnTo>
                    <a:pt x="116" y="1030"/>
                  </a:lnTo>
                  <a:lnTo>
                    <a:pt x="110" y="1032"/>
                  </a:lnTo>
                  <a:lnTo>
                    <a:pt x="106" y="1038"/>
                  </a:lnTo>
                  <a:lnTo>
                    <a:pt x="100" y="1042"/>
                  </a:lnTo>
                  <a:lnTo>
                    <a:pt x="96" y="1044"/>
                  </a:lnTo>
                  <a:lnTo>
                    <a:pt x="94" y="1050"/>
                  </a:lnTo>
                  <a:lnTo>
                    <a:pt x="94" y="1050"/>
                  </a:lnTo>
                  <a:lnTo>
                    <a:pt x="96" y="1052"/>
                  </a:lnTo>
                  <a:lnTo>
                    <a:pt x="96" y="1058"/>
                  </a:lnTo>
                  <a:lnTo>
                    <a:pt x="98" y="1070"/>
                  </a:lnTo>
                  <a:lnTo>
                    <a:pt x="98" y="1070"/>
                  </a:lnTo>
                  <a:lnTo>
                    <a:pt x="104" y="1088"/>
                  </a:lnTo>
                  <a:lnTo>
                    <a:pt x="108" y="1096"/>
                  </a:lnTo>
                  <a:lnTo>
                    <a:pt x="112" y="1100"/>
                  </a:lnTo>
                  <a:lnTo>
                    <a:pt x="112" y="1100"/>
                  </a:lnTo>
                  <a:lnTo>
                    <a:pt x="118" y="1106"/>
                  </a:lnTo>
                  <a:lnTo>
                    <a:pt x="122" y="1114"/>
                  </a:lnTo>
                  <a:lnTo>
                    <a:pt x="126" y="1124"/>
                  </a:lnTo>
                  <a:lnTo>
                    <a:pt x="126" y="1132"/>
                  </a:lnTo>
                  <a:lnTo>
                    <a:pt x="126" y="1132"/>
                  </a:lnTo>
                  <a:lnTo>
                    <a:pt x="126" y="1136"/>
                  </a:lnTo>
                  <a:lnTo>
                    <a:pt x="122" y="1142"/>
                  </a:lnTo>
                  <a:lnTo>
                    <a:pt x="118" y="1146"/>
                  </a:lnTo>
                  <a:lnTo>
                    <a:pt x="112" y="1148"/>
                  </a:lnTo>
                  <a:lnTo>
                    <a:pt x="102" y="1150"/>
                  </a:lnTo>
                  <a:lnTo>
                    <a:pt x="98" y="1152"/>
                  </a:lnTo>
                  <a:lnTo>
                    <a:pt x="98" y="1152"/>
                  </a:lnTo>
                  <a:lnTo>
                    <a:pt x="80" y="1152"/>
                  </a:lnTo>
                  <a:lnTo>
                    <a:pt x="64" y="1152"/>
                  </a:lnTo>
                  <a:lnTo>
                    <a:pt x="52" y="1150"/>
                  </a:lnTo>
                  <a:lnTo>
                    <a:pt x="44" y="1148"/>
                  </a:lnTo>
                  <a:lnTo>
                    <a:pt x="36" y="1144"/>
                  </a:lnTo>
                  <a:lnTo>
                    <a:pt x="30" y="1140"/>
                  </a:lnTo>
                  <a:lnTo>
                    <a:pt x="26" y="1134"/>
                  </a:lnTo>
                  <a:lnTo>
                    <a:pt x="24" y="1128"/>
                  </a:lnTo>
                  <a:lnTo>
                    <a:pt x="24" y="1128"/>
                  </a:lnTo>
                  <a:lnTo>
                    <a:pt x="26" y="1116"/>
                  </a:lnTo>
                  <a:lnTo>
                    <a:pt x="28" y="1106"/>
                  </a:lnTo>
                  <a:lnTo>
                    <a:pt x="30" y="1096"/>
                  </a:lnTo>
                  <a:lnTo>
                    <a:pt x="30" y="1096"/>
                  </a:lnTo>
                  <a:lnTo>
                    <a:pt x="32" y="1092"/>
                  </a:lnTo>
                  <a:lnTo>
                    <a:pt x="32" y="1090"/>
                  </a:lnTo>
                  <a:lnTo>
                    <a:pt x="26" y="1080"/>
                  </a:lnTo>
                  <a:lnTo>
                    <a:pt x="26" y="1080"/>
                  </a:lnTo>
                  <a:lnTo>
                    <a:pt x="24" y="1068"/>
                  </a:lnTo>
                  <a:lnTo>
                    <a:pt x="26" y="1058"/>
                  </a:lnTo>
                  <a:lnTo>
                    <a:pt x="30" y="1048"/>
                  </a:lnTo>
                  <a:lnTo>
                    <a:pt x="40" y="1038"/>
                  </a:lnTo>
                  <a:lnTo>
                    <a:pt x="46" y="1022"/>
                  </a:lnTo>
                  <a:lnTo>
                    <a:pt x="46" y="1022"/>
                  </a:lnTo>
                  <a:lnTo>
                    <a:pt x="38" y="1018"/>
                  </a:lnTo>
                  <a:lnTo>
                    <a:pt x="32" y="1012"/>
                  </a:lnTo>
                  <a:lnTo>
                    <a:pt x="30" y="1008"/>
                  </a:lnTo>
                  <a:lnTo>
                    <a:pt x="30" y="1002"/>
                  </a:lnTo>
                  <a:lnTo>
                    <a:pt x="34" y="994"/>
                  </a:lnTo>
                  <a:lnTo>
                    <a:pt x="34" y="990"/>
                  </a:lnTo>
                  <a:lnTo>
                    <a:pt x="34" y="986"/>
                  </a:lnTo>
                  <a:lnTo>
                    <a:pt x="34" y="986"/>
                  </a:lnTo>
                  <a:lnTo>
                    <a:pt x="28" y="982"/>
                  </a:lnTo>
                  <a:lnTo>
                    <a:pt x="24" y="974"/>
                  </a:lnTo>
                  <a:lnTo>
                    <a:pt x="20" y="968"/>
                  </a:lnTo>
                  <a:lnTo>
                    <a:pt x="18" y="958"/>
                  </a:lnTo>
                  <a:lnTo>
                    <a:pt x="18" y="958"/>
                  </a:lnTo>
                  <a:lnTo>
                    <a:pt x="22" y="934"/>
                  </a:lnTo>
                  <a:lnTo>
                    <a:pt x="28" y="908"/>
                  </a:lnTo>
                  <a:lnTo>
                    <a:pt x="38" y="882"/>
                  </a:lnTo>
                  <a:lnTo>
                    <a:pt x="50" y="858"/>
                  </a:lnTo>
                  <a:lnTo>
                    <a:pt x="62" y="836"/>
                  </a:lnTo>
                  <a:lnTo>
                    <a:pt x="74" y="816"/>
                  </a:lnTo>
                  <a:lnTo>
                    <a:pt x="94" y="786"/>
                  </a:lnTo>
                  <a:lnTo>
                    <a:pt x="94" y="786"/>
                  </a:lnTo>
                  <a:lnTo>
                    <a:pt x="82" y="746"/>
                  </a:lnTo>
                  <a:lnTo>
                    <a:pt x="70" y="708"/>
                  </a:lnTo>
                  <a:lnTo>
                    <a:pt x="64" y="688"/>
                  </a:lnTo>
                  <a:lnTo>
                    <a:pt x="62" y="668"/>
                  </a:lnTo>
                  <a:lnTo>
                    <a:pt x="60" y="646"/>
                  </a:lnTo>
                  <a:lnTo>
                    <a:pt x="60" y="624"/>
                  </a:lnTo>
                  <a:lnTo>
                    <a:pt x="60" y="624"/>
                  </a:lnTo>
                  <a:lnTo>
                    <a:pt x="58" y="612"/>
                  </a:lnTo>
                  <a:lnTo>
                    <a:pt x="56" y="598"/>
                  </a:lnTo>
                  <a:lnTo>
                    <a:pt x="56" y="582"/>
                  </a:lnTo>
                  <a:lnTo>
                    <a:pt x="56" y="576"/>
                  </a:lnTo>
                  <a:lnTo>
                    <a:pt x="58" y="570"/>
                  </a:lnTo>
                  <a:lnTo>
                    <a:pt x="58" y="570"/>
                  </a:lnTo>
                  <a:lnTo>
                    <a:pt x="46" y="572"/>
                  </a:lnTo>
                  <a:lnTo>
                    <a:pt x="40" y="572"/>
                  </a:lnTo>
                  <a:lnTo>
                    <a:pt x="34" y="568"/>
                  </a:lnTo>
                  <a:lnTo>
                    <a:pt x="34" y="568"/>
                  </a:lnTo>
                  <a:lnTo>
                    <a:pt x="36" y="540"/>
                  </a:lnTo>
                  <a:lnTo>
                    <a:pt x="40" y="512"/>
                  </a:lnTo>
                  <a:lnTo>
                    <a:pt x="46" y="482"/>
                  </a:lnTo>
                  <a:lnTo>
                    <a:pt x="50" y="454"/>
                  </a:lnTo>
                  <a:lnTo>
                    <a:pt x="50" y="454"/>
                  </a:lnTo>
                  <a:lnTo>
                    <a:pt x="48" y="448"/>
                  </a:lnTo>
                  <a:lnTo>
                    <a:pt x="46" y="444"/>
                  </a:lnTo>
                  <a:lnTo>
                    <a:pt x="38" y="434"/>
                  </a:lnTo>
                  <a:lnTo>
                    <a:pt x="38" y="434"/>
                  </a:lnTo>
                  <a:lnTo>
                    <a:pt x="28" y="438"/>
                  </a:lnTo>
                  <a:lnTo>
                    <a:pt x="18" y="442"/>
                  </a:lnTo>
                  <a:lnTo>
                    <a:pt x="14" y="444"/>
                  </a:lnTo>
                  <a:lnTo>
                    <a:pt x="10" y="444"/>
                  </a:lnTo>
                  <a:lnTo>
                    <a:pt x="4" y="442"/>
                  </a:lnTo>
                  <a:lnTo>
                    <a:pt x="0" y="438"/>
                  </a:lnTo>
                  <a:lnTo>
                    <a:pt x="0" y="438"/>
                  </a:lnTo>
                  <a:lnTo>
                    <a:pt x="4" y="392"/>
                  </a:lnTo>
                  <a:lnTo>
                    <a:pt x="6" y="352"/>
                  </a:lnTo>
                  <a:lnTo>
                    <a:pt x="8" y="312"/>
                  </a:lnTo>
                  <a:lnTo>
                    <a:pt x="12" y="272"/>
                  </a:lnTo>
                  <a:lnTo>
                    <a:pt x="12" y="272"/>
                  </a:lnTo>
                  <a:lnTo>
                    <a:pt x="16" y="256"/>
                  </a:lnTo>
                  <a:lnTo>
                    <a:pt x="20" y="240"/>
                  </a:lnTo>
                  <a:lnTo>
                    <a:pt x="26" y="232"/>
                  </a:lnTo>
                  <a:lnTo>
                    <a:pt x="32" y="226"/>
                  </a:lnTo>
                  <a:lnTo>
                    <a:pt x="40" y="220"/>
                  </a:lnTo>
                  <a:lnTo>
                    <a:pt x="50" y="214"/>
                  </a:lnTo>
                  <a:lnTo>
                    <a:pt x="88" y="204"/>
                  </a:lnTo>
                  <a:lnTo>
                    <a:pt x="88" y="204"/>
                  </a:lnTo>
                  <a:lnTo>
                    <a:pt x="100" y="198"/>
                  </a:lnTo>
                  <a:lnTo>
                    <a:pt x="108" y="194"/>
                  </a:lnTo>
                  <a:lnTo>
                    <a:pt x="114" y="186"/>
                  </a:lnTo>
                  <a:lnTo>
                    <a:pt x="118" y="178"/>
                  </a:lnTo>
                  <a:lnTo>
                    <a:pt x="118" y="178"/>
                  </a:lnTo>
                  <a:lnTo>
                    <a:pt x="120" y="160"/>
                  </a:lnTo>
                  <a:lnTo>
                    <a:pt x="118" y="152"/>
                  </a:lnTo>
                  <a:lnTo>
                    <a:pt x="116" y="148"/>
                  </a:lnTo>
                  <a:lnTo>
                    <a:pt x="114" y="144"/>
                  </a:lnTo>
                  <a:lnTo>
                    <a:pt x="114" y="144"/>
                  </a:lnTo>
                  <a:lnTo>
                    <a:pt x="106" y="138"/>
                  </a:lnTo>
                  <a:lnTo>
                    <a:pt x="100" y="132"/>
                  </a:lnTo>
                  <a:lnTo>
                    <a:pt x="94" y="126"/>
                  </a:lnTo>
                  <a:lnTo>
                    <a:pt x="90" y="118"/>
                  </a:lnTo>
                  <a:lnTo>
                    <a:pt x="86" y="102"/>
                  </a:lnTo>
                  <a:lnTo>
                    <a:pt x="86" y="84"/>
                  </a:lnTo>
                  <a:lnTo>
                    <a:pt x="86" y="84"/>
                  </a:lnTo>
                  <a:lnTo>
                    <a:pt x="90" y="70"/>
                  </a:lnTo>
                  <a:lnTo>
                    <a:pt x="98" y="56"/>
                  </a:lnTo>
                  <a:lnTo>
                    <a:pt x="106" y="42"/>
                  </a:lnTo>
                  <a:lnTo>
                    <a:pt x="120" y="34"/>
                  </a:lnTo>
                  <a:lnTo>
                    <a:pt x="120" y="34"/>
                  </a:lnTo>
                  <a:lnTo>
                    <a:pt x="122" y="26"/>
                  </a:lnTo>
                  <a:lnTo>
                    <a:pt x="124" y="20"/>
                  </a:lnTo>
                  <a:lnTo>
                    <a:pt x="126" y="16"/>
                  </a:lnTo>
                  <a:lnTo>
                    <a:pt x="130" y="14"/>
                  </a:lnTo>
                  <a:lnTo>
                    <a:pt x="144" y="10"/>
                  </a:lnTo>
                  <a:lnTo>
                    <a:pt x="144" y="10"/>
                  </a:lnTo>
                  <a:lnTo>
                    <a:pt x="162" y="6"/>
                  </a:lnTo>
                  <a:lnTo>
                    <a:pt x="180" y="2"/>
                  </a:lnTo>
                  <a:lnTo>
                    <a:pt x="190" y="0"/>
                  </a:lnTo>
                  <a:lnTo>
                    <a:pt x="198" y="0"/>
                  </a:lnTo>
                  <a:lnTo>
                    <a:pt x="206" y="2"/>
                  </a:lnTo>
                  <a:lnTo>
                    <a:pt x="216" y="6"/>
                  </a:lnTo>
                  <a:lnTo>
                    <a:pt x="216" y="6"/>
                  </a:lnTo>
                  <a:lnTo>
                    <a:pt x="228" y="14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0" y="34"/>
                  </a:lnTo>
                  <a:lnTo>
                    <a:pt x="238" y="38"/>
                  </a:lnTo>
                  <a:lnTo>
                    <a:pt x="238" y="46"/>
                  </a:lnTo>
                  <a:lnTo>
                    <a:pt x="242" y="60"/>
                  </a:lnTo>
                  <a:lnTo>
                    <a:pt x="242" y="60"/>
                  </a:lnTo>
                  <a:lnTo>
                    <a:pt x="246" y="72"/>
                  </a:lnTo>
                  <a:lnTo>
                    <a:pt x="246" y="86"/>
                  </a:lnTo>
                  <a:lnTo>
                    <a:pt x="246" y="98"/>
                  </a:lnTo>
                  <a:lnTo>
                    <a:pt x="242" y="110"/>
                  </a:lnTo>
                  <a:lnTo>
                    <a:pt x="242" y="110"/>
                  </a:lnTo>
                  <a:lnTo>
                    <a:pt x="246" y="118"/>
                  </a:lnTo>
                  <a:lnTo>
                    <a:pt x="248" y="132"/>
                  </a:lnTo>
                  <a:lnTo>
                    <a:pt x="248" y="132"/>
                  </a:lnTo>
                  <a:lnTo>
                    <a:pt x="248" y="150"/>
                  </a:lnTo>
                  <a:lnTo>
                    <a:pt x="244" y="170"/>
                  </a:lnTo>
                  <a:lnTo>
                    <a:pt x="240" y="178"/>
                  </a:lnTo>
                  <a:lnTo>
                    <a:pt x="236" y="186"/>
                  </a:lnTo>
                  <a:lnTo>
                    <a:pt x="230" y="192"/>
                  </a:lnTo>
                  <a:lnTo>
                    <a:pt x="224" y="194"/>
                  </a:lnTo>
                  <a:lnTo>
                    <a:pt x="224" y="194"/>
                  </a:lnTo>
                  <a:lnTo>
                    <a:pt x="218" y="196"/>
                  </a:lnTo>
                  <a:lnTo>
                    <a:pt x="212" y="200"/>
                  </a:lnTo>
                  <a:lnTo>
                    <a:pt x="212" y="200"/>
                  </a:lnTo>
                  <a:lnTo>
                    <a:pt x="212" y="202"/>
                  </a:lnTo>
                  <a:lnTo>
                    <a:pt x="212" y="204"/>
                  </a:lnTo>
                  <a:lnTo>
                    <a:pt x="218" y="206"/>
                  </a:lnTo>
                  <a:lnTo>
                    <a:pt x="236" y="210"/>
                  </a:lnTo>
                  <a:lnTo>
                    <a:pt x="246" y="212"/>
                  </a:lnTo>
                  <a:lnTo>
                    <a:pt x="256" y="216"/>
                  </a:lnTo>
                  <a:lnTo>
                    <a:pt x="264" y="220"/>
                  </a:lnTo>
                  <a:lnTo>
                    <a:pt x="270" y="228"/>
                  </a:lnTo>
                  <a:lnTo>
                    <a:pt x="270" y="228"/>
                  </a:lnTo>
                  <a:lnTo>
                    <a:pt x="276" y="238"/>
                  </a:lnTo>
                  <a:lnTo>
                    <a:pt x="282" y="248"/>
                  </a:lnTo>
                  <a:lnTo>
                    <a:pt x="282" y="248"/>
                  </a:lnTo>
                  <a:lnTo>
                    <a:pt x="286" y="246"/>
                  </a:lnTo>
                  <a:lnTo>
                    <a:pt x="290" y="246"/>
                  </a:lnTo>
                  <a:lnTo>
                    <a:pt x="292" y="248"/>
                  </a:lnTo>
                  <a:lnTo>
                    <a:pt x="296" y="252"/>
                  </a:lnTo>
                  <a:lnTo>
                    <a:pt x="296" y="252"/>
                  </a:lnTo>
                  <a:lnTo>
                    <a:pt x="298" y="256"/>
                  </a:lnTo>
                  <a:lnTo>
                    <a:pt x="298" y="260"/>
                  </a:lnTo>
                  <a:lnTo>
                    <a:pt x="300" y="260"/>
                  </a:lnTo>
                  <a:lnTo>
                    <a:pt x="300" y="260"/>
                  </a:lnTo>
                  <a:lnTo>
                    <a:pt x="304" y="270"/>
                  </a:lnTo>
                  <a:lnTo>
                    <a:pt x="304" y="282"/>
                  </a:lnTo>
                  <a:lnTo>
                    <a:pt x="304" y="282"/>
                  </a:lnTo>
                  <a:lnTo>
                    <a:pt x="314" y="292"/>
                  </a:lnTo>
                  <a:lnTo>
                    <a:pt x="328" y="302"/>
                  </a:lnTo>
                  <a:lnTo>
                    <a:pt x="346" y="314"/>
                  </a:lnTo>
                  <a:lnTo>
                    <a:pt x="346" y="314"/>
                  </a:lnTo>
                  <a:lnTo>
                    <a:pt x="364" y="300"/>
                  </a:lnTo>
                  <a:lnTo>
                    <a:pt x="382" y="288"/>
                  </a:lnTo>
                  <a:lnTo>
                    <a:pt x="422" y="268"/>
                  </a:lnTo>
                  <a:lnTo>
                    <a:pt x="428" y="264"/>
                  </a:lnTo>
                  <a:lnTo>
                    <a:pt x="428" y="264"/>
                  </a:lnTo>
                  <a:lnTo>
                    <a:pt x="424" y="250"/>
                  </a:lnTo>
                  <a:lnTo>
                    <a:pt x="420" y="236"/>
                  </a:lnTo>
                  <a:lnTo>
                    <a:pt x="420" y="236"/>
                  </a:lnTo>
                  <a:lnTo>
                    <a:pt x="420" y="230"/>
                  </a:lnTo>
                  <a:lnTo>
                    <a:pt x="422" y="226"/>
                  </a:lnTo>
                  <a:lnTo>
                    <a:pt x="426" y="216"/>
                  </a:lnTo>
                  <a:lnTo>
                    <a:pt x="430" y="208"/>
                  </a:lnTo>
                  <a:lnTo>
                    <a:pt x="432" y="198"/>
                  </a:lnTo>
                  <a:lnTo>
                    <a:pt x="432" y="198"/>
                  </a:lnTo>
                  <a:lnTo>
                    <a:pt x="432" y="186"/>
                  </a:lnTo>
                  <a:lnTo>
                    <a:pt x="434" y="180"/>
                  </a:lnTo>
                  <a:lnTo>
                    <a:pt x="436" y="176"/>
                  </a:lnTo>
                  <a:lnTo>
                    <a:pt x="438" y="170"/>
                  </a:lnTo>
                  <a:lnTo>
                    <a:pt x="438" y="170"/>
                  </a:lnTo>
                  <a:lnTo>
                    <a:pt x="442" y="158"/>
                  </a:lnTo>
                  <a:lnTo>
                    <a:pt x="444" y="150"/>
                  </a:lnTo>
                  <a:lnTo>
                    <a:pt x="444" y="150"/>
                  </a:lnTo>
                  <a:lnTo>
                    <a:pt x="450" y="150"/>
                  </a:lnTo>
                  <a:lnTo>
                    <a:pt x="454" y="150"/>
                  </a:lnTo>
                  <a:lnTo>
                    <a:pt x="456" y="152"/>
                  </a:lnTo>
                  <a:lnTo>
                    <a:pt x="458" y="156"/>
                  </a:lnTo>
                  <a:lnTo>
                    <a:pt x="458" y="156"/>
                  </a:lnTo>
                  <a:lnTo>
                    <a:pt x="464" y="158"/>
                  </a:lnTo>
                  <a:lnTo>
                    <a:pt x="468" y="162"/>
                  </a:lnTo>
                  <a:lnTo>
                    <a:pt x="472" y="168"/>
                  </a:lnTo>
                  <a:lnTo>
                    <a:pt x="472" y="168"/>
                  </a:lnTo>
                  <a:lnTo>
                    <a:pt x="474" y="170"/>
                  </a:lnTo>
                  <a:lnTo>
                    <a:pt x="476" y="172"/>
                  </a:lnTo>
                  <a:lnTo>
                    <a:pt x="478" y="176"/>
                  </a:lnTo>
                  <a:lnTo>
                    <a:pt x="480" y="184"/>
                  </a:lnTo>
                  <a:lnTo>
                    <a:pt x="480" y="184"/>
                  </a:lnTo>
                  <a:lnTo>
                    <a:pt x="478" y="192"/>
                  </a:lnTo>
                  <a:lnTo>
                    <a:pt x="478" y="198"/>
                  </a:lnTo>
                  <a:lnTo>
                    <a:pt x="474" y="210"/>
                  </a:lnTo>
                  <a:lnTo>
                    <a:pt x="474" y="210"/>
                  </a:lnTo>
                  <a:lnTo>
                    <a:pt x="476" y="218"/>
                  </a:lnTo>
                  <a:lnTo>
                    <a:pt x="480" y="240"/>
                  </a:lnTo>
                  <a:lnTo>
                    <a:pt x="480" y="240"/>
                  </a:lnTo>
                  <a:lnTo>
                    <a:pt x="480" y="250"/>
                  </a:lnTo>
                  <a:lnTo>
                    <a:pt x="478" y="258"/>
                  </a:lnTo>
                  <a:lnTo>
                    <a:pt x="476" y="264"/>
                  </a:lnTo>
                  <a:lnTo>
                    <a:pt x="476" y="264"/>
                  </a:lnTo>
                  <a:lnTo>
                    <a:pt x="470" y="270"/>
                  </a:lnTo>
                  <a:lnTo>
                    <a:pt x="464" y="274"/>
                  </a:lnTo>
                  <a:lnTo>
                    <a:pt x="460" y="276"/>
                  </a:lnTo>
                  <a:lnTo>
                    <a:pt x="458" y="280"/>
                  </a:lnTo>
                  <a:lnTo>
                    <a:pt x="448" y="290"/>
                  </a:lnTo>
                  <a:lnTo>
                    <a:pt x="448" y="290"/>
                  </a:lnTo>
                  <a:lnTo>
                    <a:pt x="416" y="326"/>
                  </a:lnTo>
                  <a:lnTo>
                    <a:pt x="378" y="362"/>
                  </a:lnTo>
                  <a:lnTo>
                    <a:pt x="362" y="378"/>
                  </a:lnTo>
                  <a:lnTo>
                    <a:pt x="346" y="392"/>
                  </a:lnTo>
                  <a:lnTo>
                    <a:pt x="334" y="400"/>
                  </a:lnTo>
                  <a:lnTo>
                    <a:pt x="328" y="402"/>
                  </a:lnTo>
                  <a:lnTo>
                    <a:pt x="326" y="402"/>
                  </a:lnTo>
                  <a:lnTo>
                    <a:pt x="326" y="402"/>
                  </a:lnTo>
                  <a:lnTo>
                    <a:pt x="320" y="400"/>
                  </a:lnTo>
                  <a:lnTo>
                    <a:pt x="318" y="398"/>
                  </a:lnTo>
                  <a:lnTo>
                    <a:pt x="312" y="394"/>
                  </a:lnTo>
                  <a:lnTo>
                    <a:pt x="312" y="394"/>
                  </a:lnTo>
                  <a:lnTo>
                    <a:pt x="304" y="404"/>
                  </a:lnTo>
                  <a:lnTo>
                    <a:pt x="296" y="412"/>
                  </a:lnTo>
                  <a:lnTo>
                    <a:pt x="296" y="412"/>
                  </a:lnTo>
                  <a:lnTo>
                    <a:pt x="292" y="412"/>
                  </a:lnTo>
                  <a:lnTo>
                    <a:pt x="288" y="408"/>
                  </a:lnTo>
                  <a:lnTo>
                    <a:pt x="280" y="400"/>
                  </a:lnTo>
                  <a:lnTo>
                    <a:pt x="266" y="376"/>
                  </a:lnTo>
                  <a:lnTo>
                    <a:pt x="266" y="376"/>
                  </a:lnTo>
                  <a:lnTo>
                    <a:pt x="264" y="400"/>
                  </a:lnTo>
                  <a:lnTo>
                    <a:pt x="264" y="422"/>
                  </a:lnTo>
                  <a:lnTo>
                    <a:pt x="266" y="444"/>
                  </a:lnTo>
                  <a:lnTo>
                    <a:pt x="272" y="466"/>
                  </a:lnTo>
                  <a:lnTo>
                    <a:pt x="284" y="510"/>
                  </a:lnTo>
                  <a:lnTo>
                    <a:pt x="298" y="556"/>
                  </a:lnTo>
                  <a:lnTo>
                    <a:pt x="268" y="564"/>
                  </a:lnTo>
                  <a:lnTo>
                    <a:pt x="268" y="564"/>
                  </a:lnTo>
                  <a:lnTo>
                    <a:pt x="282" y="616"/>
                  </a:lnTo>
                  <a:lnTo>
                    <a:pt x="298" y="674"/>
                  </a:lnTo>
                  <a:lnTo>
                    <a:pt x="314" y="732"/>
                  </a:lnTo>
                  <a:lnTo>
                    <a:pt x="326" y="786"/>
                  </a:lnTo>
                  <a:lnTo>
                    <a:pt x="326" y="786"/>
                  </a:lnTo>
                  <a:lnTo>
                    <a:pt x="330" y="796"/>
                  </a:lnTo>
                  <a:lnTo>
                    <a:pt x="334" y="804"/>
                  </a:lnTo>
                  <a:lnTo>
                    <a:pt x="336" y="812"/>
                  </a:lnTo>
                  <a:lnTo>
                    <a:pt x="336" y="820"/>
                  </a:lnTo>
                  <a:lnTo>
                    <a:pt x="334" y="830"/>
                  </a:lnTo>
                  <a:lnTo>
                    <a:pt x="332" y="834"/>
                  </a:lnTo>
                  <a:lnTo>
                    <a:pt x="378" y="940"/>
                  </a:lnTo>
                  <a:lnTo>
                    <a:pt x="378" y="940"/>
                  </a:lnTo>
                  <a:lnTo>
                    <a:pt x="386" y="952"/>
                  </a:lnTo>
                  <a:lnTo>
                    <a:pt x="392" y="962"/>
                  </a:lnTo>
                  <a:lnTo>
                    <a:pt x="406" y="984"/>
                  </a:lnTo>
                  <a:lnTo>
                    <a:pt x="410" y="994"/>
                  </a:lnTo>
                  <a:lnTo>
                    <a:pt x="414" y="1004"/>
                  </a:lnTo>
                  <a:lnTo>
                    <a:pt x="416" y="1018"/>
                  </a:lnTo>
                  <a:lnTo>
                    <a:pt x="414" y="1032"/>
                  </a:lnTo>
                  <a:lnTo>
                    <a:pt x="412" y="1042"/>
                  </a:lnTo>
                  <a:lnTo>
                    <a:pt x="412" y="1042"/>
                  </a:lnTo>
                  <a:lnTo>
                    <a:pt x="422" y="1056"/>
                  </a:lnTo>
                  <a:lnTo>
                    <a:pt x="420" y="10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1193" y="1368"/>
              <a:ext cx="132" cy="126"/>
            </a:xfrm>
            <a:custGeom>
              <a:avLst/>
              <a:gdLst>
                <a:gd name="T0" fmla="*/ 132 w 132"/>
                <a:gd name="T1" fmla="*/ 22 h 126"/>
                <a:gd name="T2" fmla="*/ 126 w 132"/>
                <a:gd name="T3" fmla="*/ 24 h 126"/>
                <a:gd name="T4" fmla="*/ 114 w 132"/>
                <a:gd name="T5" fmla="*/ 22 h 126"/>
                <a:gd name="T6" fmla="*/ 110 w 132"/>
                <a:gd name="T7" fmla="*/ 22 h 126"/>
                <a:gd name="T8" fmla="*/ 92 w 132"/>
                <a:gd name="T9" fmla="*/ 28 h 126"/>
                <a:gd name="T10" fmla="*/ 86 w 132"/>
                <a:gd name="T11" fmla="*/ 28 h 126"/>
                <a:gd name="T12" fmla="*/ 68 w 132"/>
                <a:gd name="T13" fmla="*/ 24 h 126"/>
                <a:gd name="T14" fmla="*/ 48 w 132"/>
                <a:gd name="T15" fmla="*/ 22 h 126"/>
                <a:gd name="T16" fmla="*/ 44 w 132"/>
                <a:gd name="T17" fmla="*/ 26 h 126"/>
                <a:gd name="T18" fmla="*/ 42 w 132"/>
                <a:gd name="T19" fmla="*/ 36 h 126"/>
                <a:gd name="T20" fmla="*/ 44 w 132"/>
                <a:gd name="T21" fmla="*/ 40 h 126"/>
                <a:gd name="T22" fmla="*/ 56 w 132"/>
                <a:gd name="T23" fmla="*/ 60 h 126"/>
                <a:gd name="T24" fmla="*/ 54 w 132"/>
                <a:gd name="T25" fmla="*/ 66 h 126"/>
                <a:gd name="T26" fmla="*/ 44 w 132"/>
                <a:gd name="T27" fmla="*/ 74 h 126"/>
                <a:gd name="T28" fmla="*/ 40 w 132"/>
                <a:gd name="T29" fmla="*/ 72 h 126"/>
                <a:gd name="T30" fmla="*/ 26 w 132"/>
                <a:gd name="T31" fmla="*/ 74 h 126"/>
                <a:gd name="T32" fmla="*/ 18 w 132"/>
                <a:gd name="T33" fmla="*/ 86 h 126"/>
                <a:gd name="T34" fmla="*/ 18 w 132"/>
                <a:gd name="T35" fmla="*/ 96 h 126"/>
                <a:gd name="T36" fmla="*/ 28 w 132"/>
                <a:gd name="T37" fmla="*/ 118 h 126"/>
                <a:gd name="T38" fmla="*/ 24 w 132"/>
                <a:gd name="T39" fmla="*/ 126 h 126"/>
                <a:gd name="T40" fmla="*/ 12 w 132"/>
                <a:gd name="T41" fmla="*/ 114 h 126"/>
                <a:gd name="T42" fmla="*/ 4 w 132"/>
                <a:gd name="T43" fmla="*/ 98 h 126"/>
                <a:gd name="T44" fmla="*/ 0 w 132"/>
                <a:gd name="T45" fmla="*/ 64 h 126"/>
                <a:gd name="T46" fmla="*/ 6 w 132"/>
                <a:gd name="T47" fmla="*/ 52 h 126"/>
                <a:gd name="T48" fmla="*/ 20 w 132"/>
                <a:gd name="T49" fmla="*/ 34 h 126"/>
                <a:gd name="T50" fmla="*/ 28 w 132"/>
                <a:gd name="T51" fmla="*/ 26 h 126"/>
                <a:gd name="T52" fmla="*/ 30 w 132"/>
                <a:gd name="T53" fmla="*/ 18 h 126"/>
                <a:gd name="T54" fmla="*/ 44 w 132"/>
                <a:gd name="T55" fmla="*/ 6 h 126"/>
                <a:gd name="T56" fmla="*/ 50 w 132"/>
                <a:gd name="T57" fmla="*/ 2 h 126"/>
                <a:gd name="T58" fmla="*/ 84 w 132"/>
                <a:gd name="T59" fmla="*/ 0 h 126"/>
                <a:gd name="T60" fmla="*/ 106 w 132"/>
                <a:gd name="T61" fmla="*/ 2 h 126"/>
                <a:gd name="T62" fmla="*/ 124 w 132"/>
                <a:gd name="T63" fmla="*/ 12 h 126"/>
                <a:gd name="T64" fmla="*/ 132 w 132"/>
                <a:gd name="T65" fmla="*/ 22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2" h="126">
                  <a:moveTo>
                    <a:pt x="132" y="22"/>
                  </a:moveTo>
                  <a:lnTo>
                    <a:pt x="132" y="22"/>
                  </a:lnTo>
                  <a:lnTo>
                    <a:pt x="130" y="24"/>
                  </a:lnTo>
                  <a:lnTo>
                    <a:pt x="126" y="24"/>
                  </a:lnTo>
                  <a:lnTo>
                    <a:pt x="120" y="24"/>
                  </a:lnTo>
                  <a:lnTo>
                    <a:pt x="114" y="22"/>
                  </a:lnTo>
                  <a:lnTo>
                    <a:pt x="110" y="22"/>
                  </a:lnTo>
                  <a:lnTo>
                    <a:pt x="110" y="22"/>
                  </a:lnTo>
                  <a:lnTo>
                    <a:pt x="96" y="26"/>
                  </a:lnTo>
                  <a:lnTo>
                    <a:pt x="92" y="28"/>
                  </a:lnTo>
                  <a:lnTo>
                    <a:pt x="86" y="28"/>
                  </a:lnTo>
                  <a:lnTo>
                    <a:pt x="86" y="28"/>
                  </a:lnTo>
                  <a:lnTo>
                    <a:pt x="78" y="26"/>
                  </a:lnTo>
                  <a:lnTo>
                    <a:pt x="68" y="24"/>
                  </a:lnTo>
                  <a:lnTo>
                    <a:pt x="58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4" y="26"/>
                  </a:lnTo>
                  <a:lnTo>
                    <a:pt x="42" y="30"/>
                  </a:lnTo>
                  <a:lnTo>
                    <a:pt x="42" y="36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52" y="52"/>
                  </a:lnTo>
                  <a:lnTo>
                    <a:pt x="56" y="60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72"/>
                  </a:lnTo>
                  <a:lnTo>
                    <a:pt x="44" y="74"/>
                  </a:lnTo>
                  <a:lnTo>
                    <a:pt x="40" y="72"/>
                  </a:lnTo>
                  <a:lnTo>
                    <a:pt x="40" y="72"/>
                  </a:lnTo>
                  <a:lnTo>
                    <a:pt x="32" y="72"/>
                  </a:lnTo>
                  <a:lnTo>
                    <a:pt x="26" y="74"/>
                  </a:lnTo>
                  <a:lnTo>
                    <a:pt x="20" y="78"/>
                  </a:lnTo>
                  <a:lnTo>
                    <a:pt x="18" y="86"/>
                  </a:lnTo>
                  <a:lnTo>
                    <a:pt x="18" y="86"/>
                  </a:lnTo>
                  <a:lnTo>
                    <a:pt x="18" y="96"/>
                  </a:lnTo>
                  <a:lnTo>
                    <a:pt x="20" y="104"/>
                  </a:lnTo>
                  <a:lnTo>
                    <a:pt x="28" y="118"/>
                  </a:lnTo>
                  <a:lnTo>
                    <a:pt x="24" y="126"/>
                  </a:lnTo>
                  <a:lnTo>
                    <a:pt x="24" y="126"/>
                  </a:lnTo>
                  <a:lnTo>
                    <a:pt x="18" y="120"/>
                  </a:lnTo>
                  <a:lnTo>
                    <a:pt x="12" y="114"/>
                  </a:lnTo>
                  <a:lnTo>
                    <a:pt x="8" y="106"/>
                  </a:lnTo>
                  <a:lnTo>
                    <a:pt x="4" y="98"/>
                  </a:lnTo>
                  <a:lnTo>
                    <a:pt x="0" y="8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6" y="52"/>
                  </a:lnTo>
                  <a:lnTo>
                    <a:pt x="12" y="42"/>
                  </a:lnTo>
                  <a:lnTo>
                    <a:pt x="20" y="34"/>
                  </a:lnTo>
                  <a:lnTo>
                    <a:pt x="28" y="26"/>
                  </a:lnTo>
                  <a:lnTo>
                    <a:pt x="28" y="26"/>
                  </a:lnTo>
                  <a:lnTo>
                    <a:pt x="28" y="22"/>
                  </a:lnTo>
                  <a:lnTo>
                    <a:pt x="30" y="18"/>
                  </a:lnTo>
                  <a:lnTo>
                    <a:pt x="36" y="12"/>
                  </a:lnTo>
                  <a:lnTo>
                    <a:pt x="44" y="6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72" y="0"/>
                  </a:lnTo>
                  <a:lnTo>
                    <a:pt x="84" y="0"/>
                  </a:lnTo>
                  <a:lnTo>
                    <a:pt x="96" y="0"/>
                  </a:lnTo>
                  <a:lnTo>
                    <a:pt x="106" y="2"/>
                  </a:lnTo>
                  <a:lnTo>
                    <a:pt x="116" y="6"/>
                  </a:lnTo>
                  <a:lnTo>
                    <a:pt x="124" y="12"/>
                  </a:lnTo>
                  <a:lnTo>
                    <a:pt x="132" y="22"/>
                  </a:lnTo>
                  <a:lnTo>
                    <a:pt x="132" y="22"/>
                  </a:ln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1217" y="1396"/>
              <a:ext cx="118" cy="194"/>
            </a:xfrm>
            <a:custGeom>
              <a:avLst/>
              <a:gdLst>
                <a:gd name="T0" fmla="*/ 106 w 118"/>
                <a:gd name="T1" fmla="*/ 8 h 194"/>
                <a:gd name="T2" fmla="*/ 116 w 118"/>
                <a:gd name="T3" fmla="*/ 40 h 194"/>
                <a:gd name="T4" fmla="*/ 118 w 118"/>
                <a:gd name="T5" fmla="*/ 56 h 194"/>
                <a:gd name="T6" fmla="*/ 112 w 118"/>
                <a:gd name="T7" fmla="*/ 68 h 194"/>
                <a:gd name="T8" fmla="*/ 116 w 118"/>
                <a:gd name="T9" fmla="*/ 80 h 194"/>
                <a:gd name="T10" fmla="*/ 118 w 118"/>
                <a:gd name="T11" fmla="*/ 108 h 194"/>
                <a:gd name="T12" fmla="*/ 114 w 118"/>
                <a:gd name="T13" fmla="*/ 124 h 194"/>
                <a:gd name="T14" fmla="*/ 108 w 118"/>
                <a:gd name="T15" fmla="*/ 144 h 194"/>
                <a:gd name="T16" fmla="*/ 102 w 118"/>
                <a:gd name="T17" fmla="*/ 146 h 194"/>
                <a:gd name="T18" fmla="*/ 100 w 118"/>
                <a:gd name="T19" fmla="*/ 138 h 194"/>
                <a:gd name="T20" fmla="*/ 100 w 118"/>
                <a:gd name="T21" fmla="*/ 140 h 194"/>
                <a:gd name="T22" fmla="*/ 96 w 118"/>
                <a:gd name="T23" fmla="*/ 148 h 194"/>
                <a:gd name="T24" fmla="*/ 86 w 118"/>
                <a:gd name="T25" fmla="*/ 152 h 194"/>
                <a:gd name="T26" fmla="*/ 72 w 118"/>
                <a:gd name="T27" fmla="*/ 152 h 194"/>
                <a:gd name="T28" fmla="*/ 60 w 118"/>
                <a:gd name="T29" fmla="*/ 144 h 194"/>
                <a:gd name="T30" fmla="*/ 60 w 118"/>
                <a:gd name="T31" fmla="*/ 140 h 194"/>
                <a:gd name="T32" fmla="*/ 58 w 118"/>
                <a:gd name="T33" fmla="*/ 134 h 194"/>
                <a:gd name="T34" fmla="*/ 56 w 118"/>
                <a:gd name="T35" fmla="*/ 134 h 194"/>
                <a:gd name="T36" fmla="*/ 48 w 118"/>
                <a:gd name="T37" fmla="*/ 142 h 194"/>
                <a:gd name="T38" fmla="*/ 38 w 118"/>
                <a:gd name="T39" fmla="*/ 144 h 194"/>
                <a:gd name="T40" fmla="*/ 32 w 118"/>
                <a:gd name="T41" fmla="*/ 142 h 194"/>
                <a:gd name="T42" fmla="*/ 20 w 118"/>
                <a:gd name="T43" fmla="*/ 128 h 194"/>
                <a:gd name="T44" fmla="*/ 14 w 118"/>
                <a:gd name="T45" fmla="*/ 116 h 194"/>
                <a:gd name="T46" fmla="*/ 14 w 118"/>
                <a:gd name="T47" fmla="*/ 124 h 194"/>
                <a:gd name="T48" fmla="*/ 22 w 118"/>
                <a:gd name="T49" fmla="*/ 142 h 194"/>
                <a:gd name="T50" fmla="*/ 36 w 118"/>
                <a:gd name="T51" fmla="*/ 150 h 194"/>
                <a:gd name="T52" fmla="*/ 46 w 118"/>
                <a:gd name="T53" fmla="*/ 152 h 194"/>
                <a:gd name="T54" fmla="*/ 58 w 118"/>
                <a:gd name="T55" fmla="*/ 156 h 194"/>
                <a:gd name="T56" fmla="*/ 66 w 118"/>
                <a:gd name="T57" fmla="*/ 160 h 194"/>
                <a:gd name="T58" fmla="*/ 70 w 118"/>
                <a:gd name="T59" fmla="*/ 162 h 194"/>
                <a:gd name="T60" fmla="*/ 72 w 118"/>
                <a:gd name="T61" fmla="*/ 174 h 194"/>
                <a:gd name="T62" fmla="*/ 72 w 118"/>
                <a:gd name="T63" fmla="*/ 188 h 194"/>
                <a:gd name="T64" fmla="*/ 68 w 118"/>
                <a:gd name="T65" fmla="*/ 192 h 194"/>
                <a:gd name="T66" fmla="*/ 54 w 118"/>
                <a:gd name="T67" fmla="*/ 194 h 194"/>
                <a:gd name="T68" fmla="*/ 36 w 118"/>
                <a:gd name="T69" fmla="*/ 194 h 194"/>
                <a:gd name="T70" fmla="*/ 22 w 118"/>
                <a:gd name="T71" fmla="*/ 186 h 194"/>
                <a:gd name="T72" fmla="*/ 16 w 118"/>
                <a:gd name="T73" fmla="*/ 182 h 194"/>
                <a:gd name="T74" fmla="*/ 0 w 118"/>
                <a:gd name="T75" fmla="*/ 156 h 194"/>
                <a:gd name="T76" fmla="*/ 4 w 118"/>
                <a:gd name="T77" fmla="*/ 144 h 194"/>
                <a:gd name="T78" fmla="*/ 6 w 118"/>
                <a:gd name="T79" fmla="*/ 118 h 194"/>
                <a:gd name="T80" fmla="*/ 6 w 118"/>
                <a:gd name="T81" fmla="*/ 104 h 194"/>
                <a:gd name="T82" fmla="*/ 12 w 118"/>
                <a:gd name="T83" fmla="*/ 90 h 194"/>
                <a:gd name="T84" fmla="*/ 6 w 118"/>
                <a:gd name="T85" fmla="*/ 82 h 194"/>
                <a:gd name="T86" fmla="*/ 2 w 118"/>
                <a:gd name="T87" fmla="*/ 66 h 194"/>
                <a:gd name="T88" fmla="*/ 4 w 118"/>
                <a:gd name="T89" fmla="*/ 58 h 194"/>
                <a:gd name="T90" fmla="*/ 6 w 118"/>
                <a:gd name="T91" fmla="*/ 54 h 194"/>
                <a:gd name="T92" fmla="*/ 16 w 118"/>
                <a:gd name="T93" fmla="*/ 54 h 194"/>
                <a:gd name="T94" fmla="*/ 20 w 118"/>
                <a:gd name="T95" fmla="*/ 64 h 194"/>
                <a:gd name="T96" fmla="*/ 26 w 118"/>
                <a:gd name="T97" fmla="*/ 70 h 194"/>
                <a:gd name="T98" fmla="*/ 28 w 118"/>
                <a:gd name="T99" fmla="*/ 64 h 194"/>
                <a:gd name="T100" fmla="*/ 30 w 118"/>
                <a:gd name="T101" fmla="*/ 56 h 194"/>
                <a:gd name="T102" fmla="*/ 40 w 118"/>
                <a:gd name="T103" fmla="*/ 42 h 194"/>
                <a:gd name="T104" fmla="*/ 40 w 118"/>
                <a:gd name="T105" fmla="*/ 34 h 194"/>
                <a:gd name="T106" fmla="*/ 34 w 118"/>
                <a:gd name="T107" fmla="*/ 20 h 194"/>
                <a:gd name="T108" fmla="*/ 26 w 118"/>
                <a:gd name="T109" fmla="*/ 8 h 194"/>
                <a:gd name="T110" fmla="*/ 26 w 118"/>
                <a:gd name="T111" fmla="*/ 4 h 194"/>
                <a:gd name="T112" fmla="*/ 32 w 118"/>
                <a:gd name="T113" fmla="*/ 2 h 194"/>
                <a:gd name="T114" fmla="*/ 58 w 118"/>
                <a:gd name="T115" fmla="*/ 10 h 194"/>
                <a:gd name="T116" fmla="*/ 76 w 118"/>
                <a:gd name="T117" fmla="*/ 8 h 194"/>
                <a:gd name="T118" fmla="*/ 84 w 118"/>
                <a:gd name="T119" fmla="*/ 0 h 194"/>
                <a:gd name="T120" fmla="*/ 88 w 118"/>
                <a:gd name="T121" fmla="*/ 2 h 194"/>
                <a:gd name="T122" fmla="*/ 96 w 118"/>
                <a:gd name="T123" fmla="*/ 8 h 194"/>
                <a:gd name="T124" fmla="*/ 106 w 118"/>
                <a:gd name="T125" fmla="*/ 8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194">
                  <a:moveTo>
                    <a:pt x="106" y="8"/>
                  </a:moveTo>
                  <a:lnTo>
                    <a:pt x="106" y="8"/>
                  </a:lnTo>
                  <a:lnTo>
                    <a:pt x="112" y="22"/>
                  </a:lnTo>
                  <a:lnTo>
                    <a:pt x="116" y="40"/>
                  </a:lnTo>
                  <a:lnTo>
                    <a:pt x="118" y="48"/>
                  </a:lnTo>
                  <a:lnTo>
                    <a:pt x="118" y="56"/>
                  </a:lnTo>
                  <a:lnTo>
                    <a:pt x="116" y="62"/>
                  </a:lnTo>
                  <a:lnTo>
                    <a:pt x="112" y="68"/>
                  </a:lnTo>
                  <a:lnTo>
                    <a:pt x="112" y="68"/>
                  </a:lnTo>
                  <a:lnTo>
                    <a:pt x="116" y="80"/>
                  </a:lnTo>
                  <a:lnTo>
                    <a:pt x="118" y="94"/>
                  </a:lnTo>
                  <a:lnTo>
                    <a:pt x="118" y="108"/>
                  </a:lnTo>
                  <a:lnTo>
                    <a:pt x="114" y="124"/>
                  </a:lnTo>
                  <a:lnTo>
                    <a:pt x="114" y="124"/>
                  </a:lnTo>
                  <a:lnTo>
                    <a:pt x="110" y="138"/>
                  </a:lnTo>
                  <a:lnTo>
                    <a:pt x="108" y="144"/>
                  </a:lnTo>
                  <a:lnTo>
                    <a:pt x="102" y="146"/>
                  </a:lnTo>
                  <a:lnTo>
                    <a:pt x="102" y="146"/>
                  </a:lnTo>
                  <a:lnTo>
                    <a:pt x="102" y="140"/>
                  </a:lnTo>
                  <a:lnTo>
                    <a:pt x="100" y="138"/>
                  </a:lnTo>
                  <a:lnTo>
                    <a:pt x="100" y="140"/>
                  </a:lnTo>
                  <a:lnTo>
                    <a:pt x="100" y="140"/>
                  </a:lnTo>
                  <a:lnTo>
                    <a:pt x="98" y="144"/>
                  </a:lnTo>
                  <a:lnTo>
                    <a:pt x="96" y="148"/>
                  </a:lnTo>
                  <a:lnTo>
                    <a:pt x="86" y="152"/>
                  </a:lnTo>
                  <a:lnTo>
                    <a:pt x="86" y="152"/>
                  </a:lnTo>
                  <a:lnTo>
                    <a:pt x="80" y="152"/>
                  </a:lnTo>
                  <a:lnTo>
                    <a:pt x="72" y="152"/>
                  </a:lnTo>
                  <a:lnTo>
                    <a:pt x="66" y="150"/>
                  </a:lnTo>
                  <a:lnTo>
                    <a:pt x="60" y="144"/>
                  </a:lnTo>
                  <a:lnTo>
                    <a:pt x="60" y="144"/>
                  </a:lnTo>
                  <a:lnTo>
                    <a:pt x="60" y="140"/>
                  </a:lnTo>
                  <a:lnTo>
                    <a:pt x="58" y="138"/>
                  </a:lnTo>
                  <a:lnTo>
                    <a:pt x="58" y="134"/>
                  </a:lnTo>
                  <a:lnTo>
                    <a:pt x="56" y="134"/>
                  </a:lnTo>
                  <a:lnTo>
                    <a:pt x="56" y="134"/>
                  </a:lnTo>
                  <a:lnTo>
                    <a:pt x="52" y="140"/>
                  </a:lnTo>
                  <a:lnTo>
                    <a:pt x="48" y="142"/>
                  </a:lnTo>
                  <a:lnTo>
                    <a:pt x="44" y="144"/>
                  </a:lnTo>
                  <a:lnTo>
                    <a:pt x="38" y="144"/>
                  </a:lnTo>
                  <a:lnTo>
                    <a:pt x="38" y="144"/>
                  </a:lnTo>
                  <a:lnTo>
                    <a:pt x="32" y="142"/>
                  </a:lnTo>
                  <a:lnTo>
                    <a:pt x="28" y="138"/>
                  </a:lnTo>
                  <a:lnTo>
                    <a:pt x="20" y="128"/>
                  </a:lnTo>
                  <a:lnTo>
                    <a:pt x="18" y="120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24"/>
                  </a:lnTo>
                  <a:lnTo>
                    <a:pt x="18" y="136"/>
                  </a:lnTo>
                  <a:lnTo>
                    <a:pt x="22" y="142"/>
                  </a:lnTo>
                  <a:lnTo>
                    <a:pt x="28" y="148"/>
                  </a:lnTo>
                  <a:lnTo>
                    <a:pt x="36" y="150"/>
                  </a:lnTo>
                  <a:lnTo>
                    <a:pt x="46" y="152"/>
                  </a:lnTo>
                  <a:lnTo>
                    <a:pt x="46" y="152"/>
                  </a:lnTo>
                  <a:lnTo>
                    <a:pt x="52" y="152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66" y="160"/>
                  </a:lnTo>
                  <a:lnTo>
                    <a:pt x="70" y="162"/>
                  </a:lnTo>
                  <a:lnTo>
                    <a:pt x="70" y="162"/>
                  </a:lnTo>
                  <a:lnTo>
                    <a:pt x="72" y="168"/>
                  </a:lnTo>
                  <a:lnTo>
                    <a:pt x="72" y="174"/>
                  </a:lnTo>
                  <a:lnTo>
                    <a:pt x="72" y="180"/>
                  </a:lnTo>
                  <a:lnTo>
                    <a:pt x="72" y="188"/>
                  </a:lnTo>
                  <a:lnTo>
                    <a:pt x="72" y="188"/>
                  </a:lnTo>
                  <a:lnTo>
                    <a:pt x="68" y="192"/>
                  </a:lnTo>
                  <a:lnTo>
                    <a:pt x="60" y="194"/>
                  </a:lnTo>
                  <a:lnTo>
                    <a:pt x="54" y="194"/>
                  </a:lnTo>
                  <a:lnTo>
                    <a:pt x="46" y="194"/>
                  </a:lnTo>
                  <a:lnTo>
                    <a:pt x="36" y="194"/>
                  </a:lnTo>
                  <a:lnTo>
                    <a:pt x="28" y="190"/>
                  </a:lnTo>
                  <a:lnTo>
                    <a:pt x="22" y="186"/>
                  </a:lnTo>
                  <a:lnTo>
                    <a:pt x="16" y="182"/>
                  </a:lnTo>
                  <a:lnTo>
                    <a:pt x="16" y="182"/>
                  </a:lnTo>
                  <a:lnTo>
                    <a:pt x="6" y="170"/>
                  </a:lnTo>
                  <a:lnTo>
                    <a:pt x="0" y="156"/>
                  </a:lnTo>
                  <a:lnTo>
                    <a:pt x="0" y="156"/>
                  </a:lnTo>
                  <a:lnTo>
                    <a:pt x="4" y="144"/>
                  </a:lnTo>
                  <a:lnTo>
                    <a:pt x="6" y="132"/>
                  </a:lnTo>
                  <a:lnTo>
                    <a:pt x="6" y="118"/>
                  </a:lnTo>
                  <a:lnTo>
                    <a:pt x="6" y="104"/>
                  </a:lnTo>
                  <a:lnTo>
                    <a:pt x="6" y="104"/>
                  </a:lnTo>
                  <a:lnTo>
                    <a:pt x="10" y="98"/>
                  </a:lnTo>
                  <a:lnTo>
                    <a:pt x="12" y="90"/>
                  </a:lnTo>
                  <a:lnTo>
                    <a:pt x="12" y="90"/>
                  </a:lnTo>
                  <a:lnTo>
                    <a:pt x="6" y="82"/>
                  </a:lnTo>
                  <a:lnTo>
                    <a:pt x="2" y="72"/>
                  </a:lnTo>
                  <a:lnTo>
                    <a:pt x="2" y="66"/>
                  </a:lnTo>
                  <a:lnTo>
                    <a:pt x="2" y="62"/>
                  </a:lnTo>
                  <a:lnTo>
                    <a:pt x="4" y="58"/>
                  </a:lnTo>
                  <a:lnTo>
                    <a:pt x="6" y="54"/>
                  </a:lnTo>
                  <a:lnTo>
                    <a:pt x="6" y="54"/>
                  </a:lnTo>
                  <a:lnTo>
                    <a:pt x="12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20" y="64"/>
                  </a:lnTo>
                  <a:lnTo>
                    <a:pt x="22" y="68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8" y="64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6" y="46"/>
                  </a:lnTo>
                  <a:lnTo>
                    <a:pt x="40" y="42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28"/>
                  </a:lnTo>
                  <a:lnTo>
                    <a:pt x="34" y="20"/>
                  </a:lnTo>
                  <a:lnTo>
                    <a:pt x="30" y="14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4"/>
                  </a:lnTo>
                  <a:lnTo>
                    <a:pt x="28" y="2"/>
                  </a:lnTo>
                  <a:lnTo>
                    <a:pt x="32" y="2"/>
                  </a:lnTo>
                  <a:lnTo>
                    <a:pt x="48" y="6"/>
                  </a:lnTo>
                  <a:lnTo>
                    <a:pt x="58" y="10"/>
                  </a:lnTo>
                  <a:lnTo>
                    <a:pt x="68" y="10"/>
                  </a:lnTo>
                  <a:lnTo>
                    <a:pt x="76" y="8"/>
                  </a:lnTo>
                  <a:lnTo>
                    <a:pt x="80" y="4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8" y="2"/>
                  </a:lnTo>
                  <a:lnTo>
                    <a:pt x="92" y="6"/>
                  </a:lnTo>
                  <a:lnTo>
                    <a:pt x="96" y="8"/>
                  </a:lnTo>
                  <a:lnTo>
                    <a:pt x="106" y="8"/>
                  </a:lnTo>
                  <a:lnTo>
                    <a:pt x="106" y="8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1277" y="1460"/>
              <a:ext cx="28" cy="10"/>
            </a:xfrm>
            <a:custGeom>
              <a:avLst/>
              <a:gdLst>
                <a:gd name="T0" fmla="*/ 28 w 28"/>
                <a:gd name="T1" fmla="*/ 10 h 10"/>
                <a:gd name="T2" fmla="*/ 28 w 28"/>
                <a:gd name="T3" fmla="*/ 10 h 10"/>
                <a:gd name="T4" fmla="*/ 16 w 28"/>
                <a:gd name="T5" fmla="*/ 10 h 10"/>
                <a:gd name="T6" fmla="*/ 8 w 28"/>
                <a:gd name="T7" fmla="*/ 10 h 10"/>
                <a:gd name="T8" fmla="*/ 2 w 28"/>
                <a:gd name="T9" fmla="*/ 8 h 10"/>
                <a:gd name="T10" fmla="*/ 2 w 28"/>
                <a:gd name="T11" fmla="*/ 8 h 10"/>
                <a:gd name="T12" fmla="*/ 0 w 28"/>
                <a:gd name="T13" fmla="*/ 4 h 10"/>
                <a:gd name="T14" fmla="*/ 0 w 28"/>
                <a:gd name="T15" fmla="*/ 2 h 10"/>
                <a:gd name="T16" fmla="*/ 2 w 28"/>
                <a:gd name="T17" fmla="*/ 0 h 10"/>
                <a:gd name="T18" fmla="*/ 2 w 28"/>
                <a:gd name="T19" fmla="*/ 0 h 10"/>
                <a:gd name="T20" fmla="*/ 4 w 28"/>
                <a:gd name="T21" fmla="*/ 4 h 10"/>
                <a:gd name="T22" fmla="*/ 8 w 28"/>
                <a:gd name="T23" fmla="*/ 4 h 10"/>
                <a:gd name="T24" fmla="*/ 16 w 28"/>
                <a:gd name="T25" fmla="*/ 4 h 10"/>
                <a:gd name="T26" fmla="*/ 22 w 28"/>
                <a:gd name="T27" fmla="*/ 4 h 10"/>
                <a:gd name="T28" fmla="*/ 26 w 28"/>
                <a:gd name="T29" fmla="*/ 6 h 10"/>
                <a:gd name="T30" fmla="*/ 28 w 28"/>
                <a:gd name="T31" fmla="*/ 10 h 10"/>
                <a:gd name="T32" fmla="*/ 28 w 28"/>
                <a:gd name="T3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8" h="10">
                  <a:moveTo>
                    <a:pt x="28" y="10"/>
                  </a:moveTo>
                  <a:lnTo>
                    <a:pt x="28" y="10"/>
                  </a:lnTo>
                  <a:lnTo>
                    <a:pt x="16" y="10"/>
                  </a:lnTo>
                  <a:lnTo>
                    <a:pt x="8" y="10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4"/>
                  </a:lnTo>
                  <a:lnTo>
                    <a:pt x="8" y="4"/>
                  </a:lnTo>
                  <a:lnTo>
                    <a:pt x="16" y="4"/>
                  </a:lnTo>
                  <a:lnTo>
                    <a:pt x="22" y="4"/>
                  </a:lnTo>
                  <a:lnTo>
                    <a:pt x="26" y="6"/>
                  </a:lnTo>
                  <a:lnTo>
                    <a:pt x="28" y="10"/>
                  </a:lnTo>
                  <a:lnTo>
                    <a:pt x="2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1407" y="1510"/>
              <a:ext cx="162" cy="236"/>
            </a:xfrm>
            <a:custGeom>
              <a:avLst/>
              <a:gdLst>
                <a:gd name="T0" fmla="*/ 144 w 162"/>
                <a:gd name="T1" fmla="*/ 120 h 236"/>
                <a:gd name="T2" fmla="*/ 158 w 162"/>
                <a:gd name="T3" fmla="*/ 106 h 236"/>
                <a:gd name="T4" fmla="*/ 160 w 162"/>
                <a:gd name="T5" fmla="*/ 94 h 236"/>
                <a:gd name="T6" fmla="*/ 160 w 162"/>
                <a:gd name="T7" fmla="*/ 70 h 236"/>
                <a:gd name="T8" fmla="*/ 158 w 162"/>
                <a:gd name="T9" fmla="*/ 62 h 236"/>
                <a:gd name="T10" fmla="*/ 162 w 162"/>
                <a:gd name="T11" fmla="*/ 38 h 236"/>
                <a:gd name="T12" fmla="*/ 162 w 162"/>
                <a:gd name="T13" fmla="*/ 26 h 236"/>
                <a:gd name="T14" fmla="*/ 158 w 162"/>
                <a:gd name="T15" fmla="*/ 22 h 236"/>
                <a:gd name="T16" fmla="*/ 160 w 162"/>
                <a:gd name="T17" fmla="*/ 30 h 236"/>
                <a:gd name="T18" fmla="*/ 152 w 162"/>
                <a:gd name="T19" fmla="*/ 52 h 236"/>
                <a:gd name="T20" fmla="*/ 152 w 162"/>
                <a:gd name="T21" fmla="*/ 48 h 236"/>
                <a:gd name="T22" fmla="*/ 156 w 162"/>
                <a:gd name="T23" fmla="*/ 28 h 236"/>
                <a:gd name="T24" fmla="*/ 156 w 162"/>
                <a:gd name="T25" fmla="*/ 18 h 236"/>
                <a:gd name="T26" fmla="*/ 152 w 162"/>
                <a:gd name="T27" fmla="*/ 10 h 236"/>
                <a:gd name="T28" fmla="*/ 152 w 162"/>
                <a:gd name="T29" fmla="*/ 18 h 236"/>
                <a:gd name="T30" fmla="*/ 152 w 162"/>
                <a:gd name="T31" fmla="*/ 32 h 236"/>
                <a:gd name="T32" fmla="*/ 148 w 162"/>
                <a:gd name="T33" fmla="*/ 42 h 236"/>
                <a:gd name="T34" fmla="*/ 142 w 162"/>
                <a:gd name="T35" fmla="*/ 54 h 236"/>
                <a:gd name="T36" fmla="*/ 138 w 162"/>
                <a:gd name="T37" fmla="*/ 40 h 236"/>
                <a:gd name="T38" fmla="*/ 138 w 162"/>
                <a:gd name="T39" fmla="*/ 30 h 236"/>
                <a:gd name="T40" fmla="*/ 138 w 162"/>
                <a:gd name="T41" fmla="*/ 18 h 236"/>
                <a:gd name="T42" fmla="*/ 142 w 162"/>
                <a:gd name="T43" fmla="*/ 8 h 236"/>
                <a:gd name="T44" fmla="*/ 138 w 162"/>
                <a:gd name="T45" fmla="*/ 2 h 236"/>
                <a:gd name="T46" fmla="*/ 136 w 162"/>
                <a:gd name="T47" fmla="*/ 0 h 236"/>
                <a:gd name="T48" fmla="*/ 130 w 162"/>
                <a:gd name="T49" fmla="*/ 22 h 236"/>
                <a:gd name="T50" fmla="*/ 126 w 162"/>
                <a:gd name="T51" fmla="*/ 36 h 236"/>
                <a:gd name="T52" fmla="*/ 130 w 162"/>
                <a:gd name="T53" fmla="*/ 36 h 236"/>
                <a:gd name="T54" fmla="*/ 136 w 162"/>
                <a:gd name="T55" fmla="*/ 42 h 236"/>
                <a:gd name="T56" fmla="*/ 138 w 162"/>
                <a:gd name="T57" fmla="*/ 46 h 236"/>
                <a:gd name="T58" fmla="*/ 136 w 162"/>
                <a:gd name="T59" fmla="*/ 58 h 236"/>
                <a:gd name="T60" fmla="*/ 138 w 162"/>
                <a:gd name="T61" fmla="*/ 68 h 236"/>
                <a:gd name="T62" fmla="*/ 144 w 162"/>
                <a:gd name="T63" fmla="*/ 76 h 236"/>
                <a:gd name="T64" fmla="*/ 150 w 162"/>
                <a:gd name="T65" fmla="*/ 86 h 236"/>
                <a:gd name="T66" fmla="*/ 150 w 162"/>
                <a:gd name="T67" fmla="*/ 98 h 236"/>
                <a:gd name="T68" fmla="*/ 142 w 162"/>
                <a:gd name="T69" fmla="*/ 108 h 236"/>
                <a:gd name="T70" fmla="*/ 146 w 162"/>
                <a:gd name="T71" fmla="*/ 100 h 236"/>
                <a:gd name="T72" fmla="*/ 144 w 162"/>
                <a:gd name="T73" fmla="*/ 86 h 236"/>
                <a:gd name="T74" fmla="*/ 142 w 162"/>
                <a:gd name="T75" fmla="*/ 78 h 236"/>
                <a:gd name="T76" fmla="*/ 132 w 162"/>
                <a:gd name="T77" fmla="*/ 68 h 236"/>
                <a:gd name="T78" fmla="*/ 132 w 162"/>
                <a:gd name="T79" fmla="*/ 62 h 236"/>
                <a:gd name="T80" fmla="*/ 134 w 162"/>
                <a:gd name="T81" fmla="*/ 48 h 236"/>
                <a:gd name="T82" fmla="*/ 130 w 162"/>
                <a:gd name="T83" fmla="*/ 44 h 236"/>
                <a:gd name="T84" fmla="*/ 126 w 162"/>
                <a:gd name="T85" fmla="*/ 42 h 236"/>
                <a:gd name="T86" fmla="*/ 124 w 162"/>
                <a:gd name="T87" fmla="*/ 58 h 236"/>
                <a:gd name="T88" fmla="*/ 116 w 162"/>
                <a:gd name="T89" fmla="*/ 74 h 236"/>
                <a:gd name="T90" fmla="*/ 116 w 162"/>
                <a:gd name="T91" fmla="*/ 76 h 236"/>
                <a:gd name="T92" fmla="*/ 116 w 162"/>
                <a:gd name="T93" fmla="*/ 86 h 236"/>
                <a:gd name="T94" fmla="*/ 122 w 162"/>
                <a:gd name="T95" fmla="*/ 104 h 236"/>
                <a:gd name="T96" fmla="*/ 122 w 162"/>
                <a:gd name="T97" fmla="*/ 112 h 236"/>
                <a:gd name="T98" fmla="*/ 120 w 162"/>
                <a:gd name="T99" fmla="*/ 114 h 236"/>
                <a:gd name="T100" fmla="*/ 82 w 162"/>
                <a:gd name="T101" fmla="*/ 136 h 236"/>
                <a:gd name="T102" fmla="*/ 48 w 162"/>
                <a:gd name="T103" fmla="*/ 160 h 236"/>
                <a:gd name="T104" fmla="*/ 32 w 162"/>
                <a:gd name="T105" fmla="*/ 184 h 236"/>
                <a:gd name="T106" fmla="*/ 28 w 162"/>
                <a:gd name="T107" fmla="*/ 192 h 236"/>
                <a:gd name="T108" fmla="*/ 22 w 162"/>
                <a:gd name="T109" fmla="*/ 188 h 236"/>
                <a:gd name="T110" fmla="*/ 20 w 162"/>
                <a:gd name="T111" fmla="*/ 184 h 236"/>
                <a:gd name="T112" fmla="*/ 8 w 162"/>
                <a:gd name="T113" fmla="*/ 202 h 236"/>
                <a:gd name="T114" fmla="*/ 0 w 162"/>
                <a:gd name="T115" fmla="*/ 220 h 236"/>
                <a:gd name="T116" fmla="*/ 12 w 162"/>
                <a:gd name="T117" fmla="*/ 236 h 236"/>
                <a:gd name="T118" fmla="*/ 18 w 162"/>
                <a:gd name="T119" fmla="*/ 234 h 236"/>
                <a:gd name="T120" fmla="*/ 36 w 162"/>
                <a:gd name="T121" fmla="*/ 224 h 236"/>
                <a:gd name="T122" fmla="*/ 68 w 162"/>
                <a:gd name="T123" fmla="*/ 196 h 236"/>
                <a:gd name="T124" fmla="*/ 144 w 162"/>
                <a:gd name="T125" fmla="*/ 120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2" h="236">
                  <a:moveTo>
                    <a:pt x="144" y="120"/>
                  </a:moveTo>
                  <a:lnTo>
                    <a:pt x="144" y="120"/>
                  </a:lnTo>
                  <a:lnTo>
                    <a:pt x="154" y="112"/>
                  </a:lnTo>
                  <a:lnTo>
                    <a:pt x="158" y="106"/>
                  </a:lnTo>
                  <a:lnTo>
                    <a:pt x="160" y="94"/>
                  </a:lnTo>
                  <a:lnTo>
                    <a:pt x="160" y="94"/>
                  </a:lnTo>
                  <a:lnTo>
                    <a:pt x="160" y="78"/>
                  </a:lnTo>
                  <a:lnTo>
                    <a:pt x="160" y="70"/>
                  </a:lnTo>
                  <a:lnTo>
                    <a:pt x="158" y="62"/>
                  </a:lnTo>
                  <a:lnTo>
                    <a:pt x="158" y="62"/>
                  </a:lnTo>
                  <a:lnTo>
                    <a:pt x="158" y="52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26"/>
                  </a:lnTo>
                  <a:lnTo>
                    <a:pt x="162" y="24"/>
                  </a:lnTo>
                  <a:lnTo>
                    <a:pt x="158" y="22"/>
                  </a:lnTo>
                  <a:lnTo>
                    <a:pt x="158" y="22"/>
                  </a:lnTo>
                  <a:lnTo>
                    <a:pt x="160" y="30"/>
                  </a:lnTo>
                  <a:lnTo>
                    <a:pt x="156" y="42"/>
                  </a:lnTo>
                  <a:lnTo>
                    <a:pt x="152" y="52"/>
                  </a:lnTo>
                  <a:lnTo>
                    <a:pt x="152" y="52"/>
                  </a:lnTo>
                  <a:lnTo>
                    <a:pt x="152" y="48"/>
                  </a:lnTo>
                  <a:lnTo>
                    <a:pt x="154" y="42"/>
                  </a:lnTo>
                  <a:lnTo>
                    <a:pt x="156" y="28"/>
                  </a:lnTo>
                  <a:lnTo>
                    <a:pt x="156" y="28"/>
                  </a:lnTo>
                  <a:lnTo>
                    <a:pt x="156" y="18"/>
                  </a:lnTo>
                  <a:lnTo>
                    <a:pt x="154" y="14"/>
                  </a:lnTo>
                  <a:lnTo>
                    <a:pt x="152" y="10"/>
                  </a:lnTo>
                  <a:lnTo>
                    <a:pt x="152" y="10"/>
                  </a:lnTo>
                  <a:lnTo>
                    <a:pt x="152" y="18"/>
                  </a:lnTo>
                  <a:lnTo>
                    <a:pt x="152" y="22"/>
                  </a:lnTo>
                  <a:lnTo>
                    <a:pt x="152" y="32"/>
                  </a:lnTo>
                  <a:lnTo>
                    <a:pt x="148" y="42"/>
                  </a:lnTo>
                  <a:lnTo>
                    <a:pt x="148" y="42"/>
                  </a:lnTo>
                  <a:lnTo>
                    <a:pt x="142" y="54"/>
                  </a:lnTo>
                  <a:lnTo>
                    <a:pt x="142" y="54"/>
                  </a:lnTo>
                  <a:lnTo>
                    <a:pt x="140" y="50"/>
                  </a:lnTo>
                  <a:lnTo>
                    <a:pt x="138" y="40"/>
                  </a:lnTo>
                  <a:lnTo>
                    <a:pt x="138" y="40"/>
                  </a:lnTo>
                  <a:lnTo>
                    <a:pt x="138" y="30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40" y="14"/>
                  </a:lnTo>
                  <a:lnTo>
                    <a:pt x="142" y="8"/>
                  </a:lnTo>
                  <a:lnTo>
                    <a:pt x="140" y="2"/>
                  </a:lnTo>
                  <a:lnTo>
                    <a:pt x="138" y="2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4" y="12"/>
                  </a:lnTo>
                  <a:lnTo>
                    <a:pt x="130" y="22"/>
                  </a:lnTo>
                  <a:lnTo>
                    <a:pt x="126" y="2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30" y="36"/>
                  </a:lnTo>
                  <a:lnTo>
                    <a:pt x="134" y="38"/>
                  </a:lnTo>
                  <a:lnTo>
                    <a:pt x="136" y="42"/>
                  </a:lnTo>
                  <a:lnTo>
                    <a:pt x="138" y="46"/>
                  </a:lnTo>
                  <a:lnTo>
                    <a:pt x="138" y="46"/>
                  </a:lnTo>
                  <a:lnTo>
                    <a:pt x="138" y="54"/>
                  </a:lnTo>
                  <a:lnTo>
                    <a:pt x="136" y="58"/>
                  </a:lnTo>
                  <a:lnTo>
                    <a:pt x="136" y="64"/>
                  </a:lnTo>
                  <a:lnTo>
                    <a:pt x="138" y="68"/>
                  </a:lnTo>
                  <a:lnTo>
                    <a:pt x="138" y="68"/>
                  </a:lnTo>
                  <a:lnTo>
                    <a:pt x="144" y="76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50" y="92"/>
                  </a:lnTo>
                  <a:lnTo>
                    <a:pt x="150" y="98"/>
                  </a:lnTo>
                  <a:lnTo>
                    <a:pt x="148" y="104"/>
                  </a:lnTo>
                  <a:lnTo>
                    <a:pt x="142" y="108"/>
                  </a:lnTo>
                  <a:lnTo>
                    <a:pt x="142" y="108"/>
                  </a:lnTo>
                  <a:lnTo>
                    <a:pt x="146" y="100"/>
                  </a:lnTo>
                  <a:lnTo>
                    <a:pt x="146" y="92"/>
                  </a:lnTo>
                  <a:lnTo>
                    <a:pt x="144" y="86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34" y="72"/>
                  </a:lnTo>
                  <a:lnTo>
                    <a:pt x="132" y="68"/>
                  </a:lnTo>
                  <a:lnTo>
                    <a:pt x="132" y="62"/>
                  </a:lnTo>
                  <a:lnTo>
                    <a:pt x="132" y="62"/>
                  </a:lnTo>
                  <a:lnTo>
                    <a:pt x="134" y="56"/>
                  </a:lnTo>
                  <a:lnTo>
                    <a:pt x="134" y="48"/>
                  </a:lnTo>
                  <a:lnTo>
                    <a:pt x="134" y="48"/>
                  </a:lnTo>
                  <a:lnTo>
                    <a:pt x="130" y="44"/>
                  </a:lnTo>
                  <a:lnTo>
                    <a:pt x="128" y="42"/>
                  </a:lnTo>
                  <a:lnTo>
                    <a:pt x="126" y="42"/>
                  </a:lnTo>
                  <a:lnTo>
                    <a:pt x="126" y="42"/>
                  </a:lnTo>
                  <a:lnTo>
                    <a:pt x="124" y="58"/>
                  </a:lnTo>
                  <a:lnTo>
                    <a:pt x="120" y="66"/>
                  </a:lnTo>
                  <a:lnTo>
                    <a:pt x="116" y="74"/>
                  </a:lnTo>
                  <a:lnTo>
                    <a:pt x="116" y="74"/>
                  </a:lnTo>
                  <a:lnTo>
                    <a:pt x="116" y="76"/>
                  </a:lnTo>
                  <a:lnTo>
                    <a:pt x="114" y="78"/>
                  </a:lnTo>
                  <a:lnTo>
                    <a:pt x="116" y="86"/>
                  </a:lnTo>
                  <a:lnTo>
                    <a:pt x="122" y="104"/>
                  </a:lnTo>
                  <a:lnTo>
                    <a:pt x="122" y="104"/>
                  </a:lnTo>
                  <a:lnTo>
                    <a:pt x="122" y="110"/>
                  </a:lnTo>
                  <a:lnTo>
                    <a:pt x="122" y="112"/>
                  </a:lnTo>
                  <a:lnTo>
                    <a:pt x="120" y="114"/>
                  </a:lnTo>
                  <a:lnTo>
                    <a:pt x="120" y="114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64" y="146"/>
                  </a:lnTo>
                  <a:lnTo>
                    <a:pt x="48" y="160"/>
                  </a:lnTo>
                  <a:lnTo>
                    <a:pt x="36" y="176"/>
                  </a:lnTo>
                  <a:lnTo>
                    <a:pt x="32" y="184"/>
                  </a:lnTo>
                  <a:lnTo>
                    <a:pt x="28" y="192"/>
                  </a:lnTo>
                  <a:lnTo>
                    <a:pt x="28" y="192"/>
                  </a:lnTo>
                  <a:lnTo>
                    <a:pt x="24" y="190"/>
                  </a:lnTo>
                  <a:lnTo>
                    <a:pt x="22" y="188"/>
                  </a:lnTo>
                  <a:lnTo>
                    <a:pt x="20" y="184"/>
                  </a:lnTo>
                  <a:lnTo>
                    <a:pt x="20" y="184"/>
                  </a:lnTo>
                  <a:lnTo>
                    <a:pt x="14" y="192"/>
                  </a:lnTo>
                  <a:lnTo>
                    <a:pt x="8" y="202"/>
                  </a:lnTo>
                  <a:lnTo>
                    <a:pt x="0" y="220"/>
                  </a:lnTo>
                  <a:lnTo>
                    <a:pt x="0" y="220"/>
                  </a:lnTo>
                  <a:lnTo>
                    <a:pt x="6" y="228"/>
                  </a:lnTo>
                  <a:lnTo>
                    <a:pt x="12" y="236"/>
                  </a:lnTo>
                  <a:lnTo>
                    <a:pt x="12" y="236"/>
                  </a:lnTo>
                  <a:lnTo>
                    <a:pt x="18" y="234"/>
                  </a:lnTo>
                  <a:lnTo>
                    <a:pt x="24" y="232"/>
                  </a:lnTo>
                  <a:lnTo>
                    <a:pt x="36" y="224"/>
                  </a:lnTo>
                  <a:lnTo>
                    <a:pt x="52" y="210"/>
                  </a:lnTo>
                  <a:lnTo>
                    <a:pt x="68" y="196"/>
                  </a:lnTo>
                  <a:lnTo>
                    <a:pt x="134" y="130"/>
                  </a:lnTo>
                  <a:lnTo>
                    <a:pt x="144" y="120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1549" y="1516"/>
              <a:ext cx="6" cy="40"/>
            </a:xfrm>
            <a:custGeom>
              <a:avLst/>
              <a:gdLst>
                <a:gd name="T0" fmla="*/ 6 w 6"/>
                <a:gd name="T1" fmla="*/ 16 h 40"/>
                <a:gd name="T2" fmla="*/ 6 w 6"/>
                <a:gd name="T3" fmla="*/ 16 h 40"/>
                <a:gd name="T4" fmla="*/ 6 w 6"/>
                <a:gd name="T5" fmla="*/ 22 h 40"/>
                <a:gd name="T6" fmla="*/ 4 w 6"/>
                <a:gd name="T7" fmla="*/ 28 h 40"/>
                <a:gd name="T8" fmla="*/ 0 w 6"/>
                <a:gd name="T9" fmla="*/ 40 h 40"/>
                <a:gd name="T10" fmla="*/ 0 w 6"/>
                <a:gd name="T11" fmla="*/ 40 h 40"/>
                <a:gd name="T12" fmla="*/ 0 w 6"/>
                <a:gd name="T13" fmla="*/ 34 h 40"/>
                <a:gd name="T14" fmla="*/ 2 w 6"/>
                <a:gd name="T15" fmla="*/ 28 h 40"/>
                <a:gd name="T16" fmla="*/ 2 w 6"/>
                <a:gd name="T17" fmla="*/ 20 h 40"/>
                <a:gd name="T18" fmla="*/ 0 w 6"/>
                <a:gd name="T19" fmla="*/ 14 h 40"/>
                <a:gd name="T20" fmla="*/ 0 w 6"/>
                <a:gd name="T21" fmla="*/ 14 h 40"/>
                <a:gd name="T22" fmla="*/ 4 w 6"/>
                <a:gd name="T23" fmla="*/ 6 h 40"/>
                <a:gd name="T24" fmla="*/ 4 w 6"/>
                <a:gd name="T25" fmla="*/ 0 h 40"/>
                <a:gd name="T26" fmla="*/ 4 w 6"/>
                <a:gd name="T27" fmla="*/ 0 h 40"/>
                <a:gd name="T28" fmla="*/ 6 w 6"/>
                <a:gd name="T29" fmla="*/ 2 h 40"/>
                <a:gd name="T30" fmla="*/ 6 w 6"/>
                <a:gd name="T31" fmla="*/ 4 h 40"/>
                <a:gd name="T32" fmla="*/ 6 w 6"/>
                <a:gd name="T33" fmla="*/ 16 h 40"/>
                <a:gd name="T34" fmla="*/ 6 w 6"/>
                <a:gd name="T35" fmla="*/ 1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" h="40">
                  <a:moveTo>
                    <a:pt x="6" y="16"/>
                  </a:moveTo>
                  <a:lnTo>
                    <a:pt x="6" y="16"/>
                  </a:lnTo>
                  <a:lnTo>
                    <a:pt x="6" y="22"/>
                  </a:lnTo>
                  <a:lnTo>
                    <a:pt x="4" y="28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0" y="34"/>
                  </a:lnTo>
                  <a:lnTo>
                    <a:pt x="2" y="28"/>
                  </a:lnTo>
                  <a:lnTo>
                    <a:pt x="2" y="20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4" y="6"/>
                  </a:lnTo>
                  <a:lnTo>
                    <a:pt x="4" y="0"/>
                  </a:lnTo>
                  <a:lnTo>
                    <a:pt x="4" y="0"/>
                  </a:lnTo>
                  <a:lnTo>
                    <a:pt x="6" y="2"/>
                  </a:lnTo>
                  <a:lnTo>
                    <a:pt x="6" y="4"/>
                  </a:lnTo>
                  <a:lnTo>
                    <a:pt x="6" y="16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1305" y="1480"/>
              <a:ext cx="24" cy="24"/>
            </a:xfrm>
            <a:custGeom>
              <a:avLst/>
              <a:gdLst>
                <a:gd name="T0" fmla="*/ 24 w 24"/>
                <a:gd name="T1" fmla="*/ 14 h 24"/>
                <a:gd name="T2" fmla="*/ 24 w 24"/>
                <a:gd name="T3" fmla="*/ 14 h 24"/>
                <a:gd name="T4" fmla="*/ 24 w 24"/>
                <a:gd name="T5" fmla="*/ 18 h 24"/>
                <a:gd name="T6" fmla="*/ 22 w 24"/>
                <a:gd name="T7" fmla="*/ 22 h 24"/>
                <a:gd name="T8" fmla="*/ 14 w 24"/>
                <a:gd name="T9" fmla="*/ 24 h 24"/>
                <a:gd name="T10" fmla="*/ 14 w 24"/>
                <a:gd name="T11" fmla="*/ 24 h 24"/>
                <a:gd name="T12" fmla="*/ 8 w 24"/>
                <a:gd name="T13" fmla="*/ 24 h 24"/>
                <a:gd name="T14" fmla="*/ 4 w 24"/>
                <a:gd name="T15" fmla="*/ 22 h 24"/>
                <a:gd name="T16" fmla="*/ 0 w 24"/>
                <a:gd name="T17" fmla="*/ 20 h 24"/>
                <a:gd name="T18" fmla="*/ 0 w 24"/>
                <a:gd name="T19" fmla="*/ 20 h 24"/>
                <a:gd name="T20" fmla="*/ 4 w 24"/>
                <a:gd name="T21" fmla="*/ 20 h 24"/>
                <a:gd name="T22" fmla="*/ 10 w 24"/>
                <a:gd name="T23" fmla="*/ 20 h 24"/>
                <a:gd name="T24" fmla="*/ 14 w 24"/>
                <a:gd name="T25" fmla="*/ 20 h 24"/>
                <a:gd name="T26" fmla="*/ 18 w 24"/>
                <a:gd name="T27" fmla="*/ 16 h 24"/>
                <a:gd name="T28" fmla="*/ 18 w 24"/>
                <a:gd name="T29" fmla="*/ 16 h 24"/>
                <a:gd name="T30" fmla="*/ 18 w 24"/>
                <a:gd name="T31" fmla="*/ 12 h 24"/>
                <a:gd name="T32" fmla="*/ 16 w 24"/>
                <a:gd name="T33" fmla="*/ 8 h 24"/>
                <a:gd name="T34" fmla="*/ 16 w 24"/>
                <a:gd name="T35" fmla="*/ 4 h 24"/>
                <a:gd name="T36" fmla="*/ 16 w 24"/>
                <a:gd name="T37" fmla="*/ 0 h 24"/>
                <a:gd name="T38" fmla="*/ 16 w 24"/>
                <a:gd name="T39" fmla="*/ 0 h 24"/>
                <a:gd name="T40" fmla="*/ 20 w 24"/>
                <a:gd name="T41" fmla="*/ 6 h 24"/>
                <a:gd name="T42" fmla="*/ 24 w 24"/>
                <a:gd name="T43" fmla="*/ 14 h 24"/>
                <a:gd name="T44" fmla="*/ 24 w 24"/>
                <a:gd name="T45" fmla="*/ 1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4" h="24">
                  <a:moveTo>
                    <a:pt x="24" y="14"/>
                  </a:moveTo>
                  <a:lnTo>
                    <a:pt x="24" y="14"/>
                  </a:lnTo>
                  <a:lnTo>
                    <a:pt x="24" y="18"/>
                  </a:lnTo>
                  <a:lnTo>
                    <a:pt x="22" y="22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8" y="24"/>
                  </a:lnTo>
                  <a:lnTo>
                    <a:pt x="4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4" y="20"/>
                  </a:lnTo>
                  <a:lnTo>
                    <a:pt x="10" y="20"/>
                  </a:lnTo>
                  <a:lnTo>
                    <a:pt x="14" y="20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8" y="12"/>
                  </a:lnTo>
                  <a:lnTo>
                    <a:pt x="16" y="8"/>
                  </a:lnTo>
                  <a:lnTo>
                    <a:pt x="16" y="4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20" y="6"/>
                  </a:lnTo>
                  <a:lnTo>
                    <a:pt x="24" y="14"/>
                  </a:lnTo>
                  <a:lnTo>
                    <a:pt x="2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7"/>
            <p:cNvSpPr>
              <a:spLocks/>
            </p:cNvSpPr>
            <p:nvPr/>
          </p:nvSpPr>
          <p:spPr bwMode="auto">
            <a:xfrm>
              <a:off x="1289" y="1516"/>
              <a:ext cx="30" cy="8"/>
            </a:xfrm>
            <a:custGeom>
              <a:avLst/>
              <a:gdLst>
                <a:gd name="T0" fmla="*/ 26 w 30"/>
                <a:gd name="T1" fmla="*/ 8 h 8"/>
                <a:gd name="T2" fmla="*/ 26 w 30"/>
                <a:gd name="T3" fmla="*/ 8 h 8"/>
                <a:gd name="T4" fmla="*/ 20 w 30"/>
                <a:gd name="T5" fmla="*/ 8 h 8"/>
                <a:gd name="T6" fmla="*/ 12 w 30"/>
                <a:gd name="T7" fmla="*/ 8 h 8"/>
                <a:gd name="T8" fmla="*/ 4 w 30"/>
                <a:gd name="T9" fmla="*/ 6 h 8"/>
                <a:gd name="T10" fmla="*/ 2 w 30"/>
                <a:gd name="T11" fmla="*/ 2 h 8"/>
                <a:gd name="T12" fmla="*/ 0 w 30"/>
                <a:gd name="T13" fmla="*/ 0 h 8"/>
                <a:gd name="T14" fmla="*/ 0 w 30"/>
                <a:gd name="T15" fmla="*/ 0 h 8"/>
                <a:gd name="T16" fmla="*/ 16 w 30"/>
                <a:gd name="T17" fmla="*/ 2 h 8"/>
                <a:gd name="T18" fmla="*/ 28 w 30"/>
                <a:gd name="T19" fmla="*/ 2 h 8"/>
                <a:gd name="T20" fmla="*/ 28 w 30"/>
                <a:gd name="T21" fmla="*/ 2 h 8"/>
                <a:gd name="T22" fmla="*/ 30 w 30"/>
                <a:gd name="T23" fmla="*/ 4 h 8"/>
                <a:gd name="T24" fmla="*/ 26 w 30"/>
                <a:gd name="T25" fmla="*/ 8 h 8"/>
                <a:gd name="T26" fmla="*/ 26 w 30"/>
                <a:gd name="T27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" h="8">
                  <a:moveTo>
                    <a:pt x="26" y="8"/>
                  </a:moveTo>
                  <a:lnTo>
                    <a:pt x="26" y="8"/>
                  </a:lnTo>
                  <a:lnTo>
                    <a:pt x="20" y="8"/>
                  </a:lnTo>
                  <a:lnTo>
                    <a:pt x="12" y="8"/>
                  </a:lnTo>
                  <a:lnTo>
                    <a:pt x="4" y="6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6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4"/>
                  </a:lnTo>
                  <a:lnTo>
                    <a:pt x="26" y="8"/>
                  </a:lnTo>
                  <a:lnTo>
                    <a:pt x="2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auto">
            <a:xfrm>
              <a:off x="1231" y="1542"/>
              <a:ext cx="36" cy="22"/>
            </a:xfrm>
            <a:custGeom>
              <a:avLst/>
              <a:gdLst>
                <a:gd name="T0" fmla="*/ 36 w 36"/>
                <a:gd name="T1" fmla="*/ 22 h 22"/>
                <a:gd name="T2" fmla="*/ 36 w 36"/>
                <a:gd name="T3" fmla="*/ 22 h 22"/>
                <a:gd name="T4" fmla="*/ 28 w 36"/>
                <a:gd name="T5" fmla="*/ 22 h 22"/>
                <a:gd name="T6" fmla="*/ 18 w 36"/>
                <a:gd name="T7" fmla="*/ 18 h 22"/>
                <a:gd name="T8" fmla="*/ 8 w 36"/>
                <a:gd name="T9" fmla="*/ 12 h 22"/>
                <a:gd name="T10" fmla="*/ 2 w 36"/>
                <a:gd name="T11" fmla="*/ 4 h 22"/>
                <a:gd name="T12" fmla="*/ 2 w 36"/>
                <a:gd name="T13" fmla="*/ 4 h 22"/>
                <a:gd name="T14" fmla="*/ 0 w 36"/>
                <a:gd name="T15" fmla="*/ 2 h 22"/>
                <a:gd name="T16" fmla="*/ 2 w 36"/>
                <a:gd name="T17" fmla="*/ 0 h 22"/>
                <a:gd name="T18" fmla="*/ 2 w 36"/>
                <a:gd name="T19" fmla="*/ 0 h 22"/>
                <a:gd name="T20" fmla="*/ 20 w 36"/>
                <a:gd name="T21" fmla="*/ 14 h 22"/>
                <a:gd name="T22" fmla="*/ 28 w 36"/>
                <a:gd name="T23" fmla="*/ 20 h 22"/>
                <a:gd name="T24" fmla="*/ 36 w 36"/>
                <a:gd name="T25" fmla="*/ 22 h 22"/>
                <a:gd name="T26" fmla="*/ 36 w 36"/>
                <a:gd name="T27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6" h="22">
                  <a:moveTo>
                    <a:pt x="36" y="22"/>
                  </a:moveTo>
                  <a:lnTo>
                    <a:pt x="36" y="22"/>
                  </a:lnTo>
                  <a:lnTo>
                    <a:pt x="28" y="22"/>
                  </a:lnTo>
                  <a:lnTo>
                    <a:pt x="18" y="18"/>
                  </a:lnTo>
                  <a:lnTo>
                    <a:pt x="8" y="1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0" y="14"/>
                  </a:lnTo>
                  <a:lnTo>
                    <a:pt x="28" y="20"/>
                  </a:lnTo>
                  <a:lnTo>
                    <a:pt x="36" y="22"/>
                  </a:lnTo>
                  <a:lnTo>
                    <a:pt x="36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9"/>
            <p:cNvSpPr>
              <a:spLocks/>
            </p:cNvSpPr>
            <p:nvPr/>
          </p:nvSpPr>
          <p:spPr bwMode="auto">
            <a:xfrm>
              <a:off x="1109" y="1558"/>
              <a:ext cx="254" cy="228"/>
            </a:xfrm>
            <a:custGeom>
              <a:avLst/>
              <a:gdLst>
                <a:gd name="T0" fmla="*/ 158 w 254"/>
                <a:gd name="T1" fmla="*/ 42 h 228"/>
                <a:gd name="T2" fmla="*/ 184 w 254"/>
                <a:gd name="T3" fmla="*/ 30 h 228"/>
                <a:gd name="T4" fmla="*/ 186 w 254"/>
                <a:gd name="T5" fmla="*/ 34 h 228"/>
                <a:gd name="T6" fmla="*/ 180 w 254"/>
                <a:gd name="T7" fmla="*/ 44 h 228"/>
                <a:gd name="T8" fmla="*/ 170 w 254"/>
                <a:gd name="T9" fmla="*/ 46 h 228"/>
                <a:gd name="T10" fmla="*/ 186 w 254"/>
                <a:gd name="T11" fmla="*/ 44 h 228"/>
                <a:gd name="T12" fmla="*/ 194 w 254"/>
                <a:gd name="T13" fmla="*/ 32 h 228"/>
                <a:gd name="T14" fmla="*/ 188 w 254"/>
                <a:gd name="T15" fmla="*/ 16 h 228"/>
                <a:gd name="T16" fmla="*/ 190 w 254"/>
                <a:gd name="T17" fmla="*/ 4 h 228"/>
                <a:gd name="T18" fmla="*/ 214 w 254"/>
                <a:gd name="T19" fmla="*/ 12 h 228"/>
                <a:gd name="T20" fmla="*/ 240 w 254"/>
                <a:gd name="T21" fmla="*/ 22 h 228"/>
                <a:gd name="T22" fmla="*/ 252 w 254"/>
                <a:gd name="T23" fmla="*/ 42 h 228"/>
                <a:gd name="T24" fmla="*/ 252 w 254"/>
                <a:gd name="T25" fmla="*/ 56 h 228"/>
                <a:gd name="T26" fmla="*/ 246 w 254"/>
                <a:gd name="T27" fmla="*/ 58 h 228"/>
                <a:gd name="T28" fmla="*/ 238 w 254"/>
                <a:gd name="T29" fmla="*/ 52 h 228"/>
                <a:gd name="T30" fmla="*/ 226 w 254"/>
                <a:gd name="T31" fmla="*/ 76 h 228"/>
                <a:gd name="T32" fmla="*/ 214 w 254"/>
                <a:gd name="T33" fmla="*/ 90 h 228"/>
                <a:gd name="T34" fmla="*/ 206 w 254"/>
                <a:gd name="T35" fmla="*/ 116 h 228"/>
                <a:gd name="T36" fmla="*/ 196 w 254"/>
                <a:gd name="T37" fmla="*/ 126 h 228"/>
                <a:gd name="T38" fmla="*/ 166 w 254"/>
                <a:gd name="T39" fmla="*/ 142 h 228"/>
                <a:gd name="T40" fmla="*/ 104 w 254"/>
                <a:gd name="T41" fmla="*/ 158 h 228"/>
                <a:gd name="T42" fmla="*/ 96 w 254"/>
                <a:gd name="T43" fmla="*/ 132 h 228"/>
                <a:gd name="T44" fmla="*/ 88 w 254"/>
                <a:gd name="T45" fmla="*/ 74 h 228"/>
                <a:gd name="T46" fmla="*/ 70 w 254"/>
                <a:gd name="T47" fmla="*/ 56 h 228"/>
                <a:gd name="T48" fmla="*/ 64 w 254"/>
                <a:gd name="T49" fmla="*/ 58 h 228"/>
                <a:gd name="T50" fmla="*/ 62 w 254"/>
                <a:gd name="T51" fmla="*/ 64 h 228"/>
                <a:gd name="T52" fmla="*/ 74 w 254"/>
                <a:gd name="T53" fmla="*/ 66 h 228"/>
                <a:gd name="T54" fmla="*/ 84 w 254"/>
                <a:gd name="T55" fmla="*/ 94 h 228"/>
                <a:gd name="T56" fmla="*/ 88 w 254"/>
                <a:gd name="T57" fmla="*/ 146 h 228"/>
                <a:gd name="T58" fmla="*/ 68 w 254"/>
                <a:gd name="T59" fmla="*/ 170 h 228"/>
                <a:gd name="T60" fmla="*/ 24 w 254"/>
                <a:gd name="T61" fmla="*/ 198 h 228"/>
                <a:gd name="T62" fmla="*/ 2 w 254"/>
                <a:gd name="T63" fmla="*/ 228 h 228"/>
                <a:gd name="T64" fmla="*/ 0 w 254"/>
                <a:gd name="T65" fmla="*/ 210 h 228"/>
                <a:gd name="T66" fmla="*/ 6 w 254"/>
                <a:gd name="T67" fmla="*/ 158 h 228"/>
                <a:gd name="T68" fmla="*/ 6 w 254"/>
                <a:gd name="T69" fmla="*/ 92 h 228"/>
                <a:gd name="T70" fmla="*/ 18 w 254"/>
                <a:gd name="T71" fmla="*/ 48 h 228"/>
                <a:gd name="T72" fmla="*/ 36 w 254"/>
                <a:gd name="T73" fmla="*/ 26 h 228"/>
                <a:gd name="T74" fmla="*/ 88 w 254"/>
                <a:gd name="T75" fmla="*/ 8 h 228"/>
                <a:gd name="T76" fmla="*/ 96 w 254"/>
                <a:gd name="T77" fmla="*/ 22 h 228"/>
                <a:gd name="T78" fmla="*/ 118 w 254"/>
                <a:gd name="T79" fmla="*/ 44 h 228"/>
                <a:gd name="T80" fmla="*/ 142 w 254"/>
                <a:gd name="T81" fmla="*/ 50 h 228"/>
                <a:gd name="T82" fmla="*/ 108 w 254"/>
                <a:gd name="T83" fmla="*/ 26 h 228"/>
                <a:gd name="T84" fmla="*/ 96 w 254"/>
                <a:gd name="T85" fmla="*/ 4 h 228"/>
                <a:gd name="T86" fmla="*/ 106 w 254"/>
                <a:gd name="T87" fmla="*/ 10 h 228"/>
                <a:gd name="T88" fmla="*/ 140 w 254"/>
                <a:gd name="T89" fmla="*/ 3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54" h="228">
                  <a:moveTo>
                    <a:pt x="140" y="38"/>
                  </a:moveTo>
                  <a:lnTo>
                    <a:pt x="140" y="38"/>
                  </a:lnTo>
                  <a:lnTo>
                    <a:pt x="158" y="42"/>
                  </a:lnTo>
                  <a:lnTo>
                    <a:pt x="170" y="40"/>
                  </a:lnTo>
                  <a:lnTo>
                    <a:pt x="178" y="36"/>
                  </a:lnTo>
                  <a:lnTo>
                    <a:pt x="184" y="30"/>
                  </a:lnTo>
                  <a:lnTo>
                    <a:pt x="184" y="30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6"/>
                  </a:lnTo>
                  <a:lnTo>
                    <a:pt x="186" y="36"/>
                  </a:lnTo>
                  <a:lnTo>
                    <a:pt x="180" y="44"/>
                  </a:lnTo>
                  <a:lnTo>
                    <a:pt x="176" y="46"/>
                  </a:lnTo>
                  <a:lnTo>
                    <a:pt x="170" y="46"/>
                  </a:lnTo>
                  <a:lnTo>
                    <a:pt x="170" y="46"/>
                  </a:lnTo>
                  <a:lnTo>
                    <a:pt x="172" y="48"/>
                  </a:lnTo>
                  <a:lnTo>
                    <a:pt x="176" y="48"/>
                  </a:lnTo>
                  <a:lnTo>
                    <a:pt x="186" y="44"/>
                  </a:lnTo>
                  <a:lnTo>
                    <a:pt x="190" y="40"/>
                  </a:lnTo>
                  <a:lnTo>
                    <a:pt x="192" y="38"/>
                  </a:lnTo>
                  <a:lnTo>
                    <a:pt x="194" y="32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88" y="16"/>
                  </a:lnTo>
                  <a:lnTo>
                    <a:pt x="188" y="10"/>
                  </a:lnTo>
                  <a:lnTo>
                    <a:pt x="190" y="4"/>
                  </a:lnTo>
                  <a:lnTo>
                    <a:pt x="190" y="4"/>
                  </a:lnTo>
                  <a:lnTo>
                    <a:pt x="194" y="8"/>
                  </a:lnTo>
                  <a:lnTo>
                    <a:pt x="200" y="10"/>
                  </a:lnTo>
                  <a:lnTo>
                    <a:pt x="214" y="12"/>
                  </a:lnTo>
                  <a:lnTo>
                    <a:pt x="228" y="16"/>
                  </a:lnTo>
                  <a:lnTo>
                    <a:pt x="234" y="18"/>
                  </a:lnTo>
                  <a:lnTo>
                    <a:pt x="240" y="22"/>
                  </a:lnTo>
                  <a:lnTo>
                    <a:pt x="240" y="22"/>
                  </a:lnTo>
                  <a:lnTo>
                    <a:pt x="250" y="36"/>
                  </a:lnTo>
                  <a:lnTo>
                    <a:pt x="252" y="42"/>
                  </a:lnTo>
                  <a:lnTo>
                    <a:pt x="254" y="48"/>
                  </a:lnTo>
                  <a:lnTo>
                    <a:pt x="254" y="48"/>
                  </a:lnTo>
                  <a:lnTo>
                    <a:pt x="252" y="56"/>
                  </a:lnTo>
                  <a:lnTo>
                    <a:pt x="248" y="64"/>
                  </a:lnTo>
                  <a:lnTo>
                    <a:pt x="248" y="64"/>
                  </a:lnTo>
                  <a:lnTo>
                    <a:pt x="246" y="58"/>
                  </a:lnTo>
                  <a:lnTo>
                    <a:pt x="244" y="56"/>
                  </a:lnTo>
                  <a:lnTo>
                    <a:pt x="238" y="52"/>
                  </a:lnTo>
                  <a:lnTo>
                    <a:pt x="238" y="52"/>
                  </a:lnTo>
                  <a:lnTo>
                    <a:pt x="232" y="60"/>
                  </a:lnTo>
                  <a:lnTo>
                    <a:pt x="230" y="68"/>
                  </a:lnTo>
                  <a:lnTo>
                    <a:pt x="226" y="76"/>
                  </a:lnTo>
                  <a:lnTo>
                    <a:pt x="220" y="84"/>
                  </a:lnTo>
                  <a:lnTo>
                    <a:pt x="220" y="84"/>
                  </a:lnTo>
                  <a:lnTo>
                    <a:pt x="214" y="90"/>
                  </a:lnTo>
                  <a:lnTo>
                    <a:pt x="210" y="98"/>
                  </a:lnTo>
                  <a:lnTo>
                    <a:pt x="206" y="108"/>
                  </a:lnTo>
                  <a:lnTo>
                    <a:pt x="206" y="116"/>
                  </a:lnTo>
                  <a:lnTo>
                    <a:pt x="206" y="116"/>
                  </a:lnTo>
                  <a:lnTo>
                    <a:pt x="202" y="122"/>
                  </a:lnTo>
                  <a:lnTo>
                    <a:pt x="196" y="126"/>
                  </a:lnTo>
                  <a:lnTo>
                    <a:pt x="188" y="132"/>
                  </a:lnTo>
                  <a:lnTo>
                    <a:pt x="188" y="132"/>
                  </a:lnTo>
                  <a:lnTo>
                    <a:pt x="166" y="142"/>
                  </a:lnTo>
                  <a:lnTo>
                    <a:pt x="146" y="148"/>
                  </a:lnTo>
                  <a:lnTo>
                    <a:pt x="126" y="152"/>
                  </a:lnTo>
                  <a:lnTo>
                    <a:pt x="104" y="158"/>
                  </a:lnTo>
                  <a:lnTo>
                    <a:pt x="104" y="158"/>
                  </a:lnTo>
                  <a:lnTo>
                    <a:pt x="98" y="146"/>
                  </a:lnTo>
                  <a:lnTo>
                    <a:pt x="96" y="132"/>
                  </a:lnTo>
                  <a:lnTo>
                    <a:pt x="94" y="102"/>
                  </a:lnTo>
                  <a:lnTo>
                    <a:pt x="92" y="88"/>
                  </a:lnTo>
                  <a:lnTo>
                    <a:pt x="88" y="74"/>
                  </a:lnTo>
                  <a:lnTo>
                    <a:pt x="82" y="64"/>
                  </a:lnTo>
                  <a:lnTo>
                    <a:pt x="76" y="60"/>
                  </a:lnTo>
                  <a:lnTo>
                    <a:pt x="70" y="56"/>
                  </a:lnTo>
                  <a:lnTo>
                    <a:pt x="70" y="56"/>
                  </a:lnTo>
                  <a:lnTo>
                    <a:pt x="66" y="56"/>
                  </a:lnTo>
                  <a:lnTo>
                    <a:pt x="64" y="58"/>
                  </a:lnTo>
                  <a:lnTo>
                    <a:pt x="60" y="62"/>
                  </a:lnTo>
                  <a:lnTo>
                    <a:pt x="60" y="62"/>
                  </a:lnTo>
                  <a:lnTo>
                    <a:pt x="62" y="64"/>
                  </a:lnTo>
                  <a:lnTo>
                    <a:pt x="64" y="62"/>
                  </a:lnTo>
                  <a:lnTo>
                    <a:pt x="70" y="62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80" y="80"/>
                  </a:lnTo>
                  <a:lnTo>
                    <a:pt x="84" y="94"/>
                  </a:lnTo>
                  <a:lnTo>
                    <a:pt x="86" y="128"/>
                  </a:lnTo>
                  <a:lnTo>
                    <a:pt x="86" y="128"/>
                  </a:lnTo>
                  <a:lnTo>
                    <a:pt x="88" y="146"/>
                  </a:lnTo>
                  <a:lnTo>
                    <a:pt x="94" y="162"/>
                  </a:lnTo>
                  <a:lnTo>
                    <a:pt x="94" y="162"/>
                  </a:lnTo>
                  <a:lnTo>
                    <a:pt x="68" y="170"/>
                  </a:lnTo>
                  <a:lnTo>
                    <a:pt x="50" y="178"/>
                  </a:lnTo>
                  <a:lnTo>
                    <a:pt x="34" y="188"/>
                  </a:lnTo>
                  <a:lnTo>
                    <a:pt x="24" y="198"/>
                  </a:lnTo>
                  <a:lnTo>
                    <a:pt x="16" y="208"/>
                  </a:lnTo>
                  <a:lnTo>
                    <a:pt x="10" y="216"/>
                  </a:lnTo>
                  <a:lnTo>
                    <a:pt x="2" y="228"/>
                  </a:lnTo>
                  <a:lnTo>
                    <a:pt x="2" y="228"/>
                  </a:lnTo>
                  <a:lnTo>
                    <a:pt x="0" y="220"/>
                  </a:lnTo>
                  <a:lnTo>
                    <a:pt x="0" y="210"/>
                  </a:lnTo>
                  <a:lnTo>
                    <a:pt x="2" y="194"/>
                  </a:lnTo>
                  <a:lnTo>
                    <a:pt x="4" y="176"/>
                  </a:lnTo>
                  <a:lnTo>
                    <a:pt x="6" y="158"/>
                  </a:lnTo>
                  <a:lnTo>
                    <a:pt x="6" y="158"/>
                  </a:lnTo>
                  <a:lnTo>
                    <a:pt x="6" y="124"/>
                  </a:lnTo>
                  <a:lnTo>
                    <a:pt x="6" y="92"/>
                  </a:lnTo>
                  <a:lnTo>
                    <a:pt x="8" y="76"/>
                  </a:lnTo>
                  <a:lnTo>
                    <a:pt x="12" y="62"/>
                  </a:lnTo>
                  <a:lnTo>
                    <a:pt x="18" y="48"/>
                  </a:lnTo>
                  <a:lnTo>
                    <a:pt x="24" y="34"/>
                  </a:lnTo>
                  <a:lnTo>
                    <a:pt x="24" y="34"/>
                  </a:lnTo>
                  <a:lnTo>
                    <a:pt x="36" y="26"/>
                  </a:lnTo>
                  <a:lnTo>
                    <a:pt x="52" y="18"/>
                  </a:lnTo>
                  <a:lnTo>
                    <a:pt x="70" y="12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14"/>
                  </a:lnTo>
                  <a:lnTo>
                    <a:pt x="96" y="22"/>
                  </a:lnTo>
                  <a:lnTo>
                    <a:pt x="102" y="30"/>
                  </a:lnTo>
                  <a:lnTo>
                    <a:pt x="108" y="36"/>
                  </a:lnTo>
                  <a:lnTo>
                    <a:pt x="118" y="44"/>
                  </a:lnTo>
                  <a:lnTo>
                    <a:pt x="126" y="48"/>
                  </a:lnTo>
                  <a:lnTo>
                    <a:pt x="134" y="50"/>
                  </a:lnTo>
                  <a:lnTo>
                    <a:pt x="142" y="50"/>
                  </a:lnTo>
                  <a:lnTo>
                    <a:pt x="142" y="50"/>
                  </a:lnTo>
                  <a:lnTo>
                    <a:pt x="122" y="40"/>
                  </a:lnTo>
                  <a:lnTo>
                    <a:pt x="108" y="26"/>
                  </a:lnTo>
                  <a:lnTo>
                    <a:pt x="98" y="14"/>
                  </a:lnTo>
                  <a:lnTo>
                    <a:pt x="96" y="8"/>
                  </a:lnTo>
                  <a:lnTo>
                    <a:pt x="96" y="4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6" y="10"/>
                  </a:lnTo>
                  <a:lnTo>
                    <a:pt x="114" y="22"/>
                  </a:lnTo>
                  <a:lnTo>
                    <a:pt x="126" y="30"/>
                  </a:lnTo>
                  <a:lnTo>
                    <a:pt x="140" y="38"/>
                  </a:lnTo>
                  <a:lnTo>
                    <a:pt x="140" y="38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 bwMode="auto">
            <a:xfrm>
              <a:off x="1141" y="1612"/>
              <a:ext cx="260" cy="182"/>
            </a:xfrm>
            <a:custGeom>
              <a:avLst/>
              <a:gdLst>
                <a:gd name="T0" fmla="*/ 220 w 260"/>
                <a:gd name="T1" fmla="*/ 44 h 182"/>
                <a:gd name="T2" fmla="*/ 228 w 260"/>
                <a:gd name="T3" fmla="*/ 32 h 182"/>
                <a:gd name="T4" fmla="*/ 242 w 260"/>
                <a:gd name="T5" fmla="*/ 0 h 182"/>
                <a:gd name="T6" fmla="*/ 242 w 260"/>
                <a:gd name="T7" fmla="*/ 20 h 182"/>
                <a:gd name="T8" fmla="*/ 228 w 260"/>
                <a:gd name="T9" fmla="*/ 50 h 182"/>
                <a:gd name="T10" fmla="*/ 246 w 260"/>
                <a:gd name="T11" fmla="*/ 28 h 182"/>
                <a:gd name="T12" fmla="*/ 252 w 260"/>
                <a:gd name="T13" fmla="*/ 18 h 182"/>
                <a:gd name="T14" fmla="*/ 242 w 260"/>
                <a:gd name="T15" fmla="*/ 48 h 182"/>
                <a:gd name="T16" fmla="*/ 232 w 260"/>
                <a:gd name="T17" fmla="*/ 60 h 182"/>
                <a:gd name="T18" fmla="*/ 220 w 260"/>
                <a:gd name="T19" fmla="*/ 88 h 182"/>
                <a:gd name="T20" fmla="*/ 202 w 260"/>
                <a:gd name="T21" fmla="*/ 94 h 182"/>
                <a:gd name="T22" fmla="*/ 200 w 260"/>
                <a:gd name="T23" fmla="*/ 98 h 182"/>
                <a:gd name="T24" fmla="*/ 218 w 260"/>
                <a:gd name="T25" fmla="*/ 96 h 182"/>
                <a:gd name="T26" fmla="*/ 238 w 260"/>
                <a:gd name="T27" fmla="*/ 74 h 182"/>
                <a:gd name="T28" fmla="*/ 246 w 260"/>
                <a:gd name="T29" fmla="*/ 58 h 182"/>
                <a:gd name="T30" fmla="*/ 256 w 260"/>
                <a:gd name="T31" fmla="*/ 54 h 182"/>
                <a:gd name="T32" fmla="*/ 260 w 260"/>
                <a:gd name="T33" fmla="*/ 60 h 182"/>
                <a:gd name="T34" fmla="*/ 246 w 260"/>
                <a:gd name="T35" fmla="*/ 74 h 182"/>
                <a:gd name="T36" fmla="*/ 236 w 260"/>
                <a:gd name="T37" fmla="*/ 96 h 182"/>
                <a:gd name="T38" fmla="*/ 214 w 260"/>
                <a:gd name="T39" fmla="*/ 108 h 182"/>
                <a:gd name="T40" fmla="*/ 188 w 260"/>
                <a:gd name="T41" fmla="*/ 102 h 182"/>
                <a:gd name="T42" fmla="*/ 166 w 260"/>
                <a:gd name="T43" fmla="*/ 118 h 182"/>
                <a:gd name="T44" fmla="*/ 112 w 260"/>
                <a:gd name="T45" fmla="*/ 152 h 182"/>
                <a:gd name="T46" fmla="*/ 52 w 260"/>
                <a:gd name="T47" fmla="*/ 172 h 182"/>
                <a:gd name="T48" fmla="*/ 20 w 260"/>
                <a:gd name="T49" fmla="*/ 180 h 182"/>
                <a:gd name="T50" fmla="*/ 4 w 260"/>
                <a:gd name="T51" fmla="*/ 168 h 182"/>
                <a:gd name="T52" fmla="*/ 0 w 260"/>
                <a:gd name="T53" fmla="*/ 154 h 182"/>
                <a:gd name="T54" fmla="*/ 38 w 260"/>
                <a:gd name="T55" fmla="*/ 126 h 182"/>
                <a:gd name="T56" fmla="*/ 54 w 260"/>
                <a:gd name="T57" fmla="*/ 124 h 182"/>
                <a:gd name="T58" fmla="*/ 136 w 260"/>
                <a:gd name="T59" fmla="*/ 94 h 182"/>
                <a:gd name="T60" fmla="*/ 162 w 260"/>
                <a:gd name="T61" fmla="*/ 82 h 182"/>
                <a:gd name="T62" fmla="*/ 170 w 260"/>
                <a:gd name="T63" fmla="*/ 88 h 182"/>
                <a:gd name="T64" fmla="*/ 180 w 260"/>
                <a:gd name="T65" fmla="*/ 68 h 182"/>
                <a:gd name="T66" fmla="*/ 190 w 260"/>
                <a:gd name="T67" fmla="*/ 38 h 182"/>
                <a:gd name="T68" fmla="*/ 206 w 260"/>
                <a:gd name="T69" fmla="*/ 6 h 182"/>
                <a:gd name="T70" fmla="*/ 210 w 260"/>
                <a:gd name="T71" fmla="*/ 14 h 182"/>
                <a:gd name="T72" fmla="*/ 204 w 260"/>
                <a:gd name="T73" fmla="*/ 36 h 182"/>
                <a:gd name="T74" fmla="*/ 204 w 260"/>
                <a:gd name="T75" fmla="*/ 52 h 182"/>
                <a:gd name="T76" fmla="*/ 208 w 260"/>
                <a:gd name="T77" fmla="*/ 70 h 182"/>
                <a:gd name="T78" fmla="*/ 208 w 260"/>
                <a:gd name="T79" fmla="*/ 50 h 182"/>
                <a:gd name="T80" fmla="*/ 218 w 260"/>
                <a:gd name="T81" fmla="*/ 24 h 182"/>
                <a:gd name="T82" fmla="*/ 232 w 260"/>
                <a:gd name="T83" fmla="*/ 4 h 182"/>
                <a:gd name="T84" fmla="*/ 222 w 260"/>
                <a:gd name="T85" fmla="*/ 3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0" h="182">
                  <a:moveTo>
                    <a:pt x="218" y="44"/>
                  </a:moveTo>
                  <a:lnTo>
                    <a:pt x="218" y="44"/>
                  </a:lnTo>
                  <a:lnTo>
                    <a:pt x="220" y="44"/>
                  </a:lnTo>
                  <a:lnTo>
                    <a:pt x="222" y="42"/>
                  </a:lnTo>
                  <a:lnTo>
                    <a:pt x="222" y="42"/>
                  </a:lnTo>
                  <a:lnTo>
                    <a:pt x="228" y="32"/>
                  </a:lnTo>
                  <a:lnTo>
                    <a:pt x="234" y="22"/>
                  </a:lnTo>
                  <a:lnTo>
                    <a:pt x="242" y="0"/>
                  </a:lnTo>
                  <a:lnTo>
                    <a:pt x="242" y="0"/>
                  </a:lnTo>
                  <a:lnTo>
                    <a:pt x="244" y="2"/>
                  </a:lnTo>
                  <a:lnTo>
                    <a:pt x="246" y="6"/>
                  </a:lnTo>
                  <a:lnTo>
                    <a:pt x="242" y="20"/>
                  </a:lnTo>
                  <a:lnTo>
                    <a:pt x="236" y="36"/>
                  </a:lnTo>
                  <a:lnTo>
                    <a:pt x="228" y="50"/>
                  </a:lnTo>
                  <a:lnTo>
                    <a:pt x="228" y="50"/>
                  </a:lnTo>
                  <a:lnTo>
                    <a:pt x="232" y="48"/>
                  </a:lnTo>
                  <a:lnTo>
                    <a:pt x="238" y="40"/>
                  </a:lnTo>
                  <a:lnTo>
                    <a:pt x="246" y="28"/>
                  </a:lnTo>
                  <a:lnTo>
                    <a:pt x="250" y="18"/>
                  </a:lnTo>
                  <a:lnTo>
                    <a:pt x="250" y="18"/>
                  </a:lnTo>
                  <a:lnTo>
                    <a:pt x="252" y="18"/>
                  </a:lnTo>
                  <a:lnTo>
                    <a:pt x="252" y="22"/>
                  </a:lnTo>
                  <a:lnTo>
                    <a:pt x="250" y="34"/>
                  </a:lnTo>
                  <a:lnTo>
                    <a:pt x="242" y="48"/>
                  </a:lnTo>
                  <a:lnTo>
                    <a:pt x="238" y="54"/>
                  </a:lnTo>
                  <a:lnTo>
                    <a:pt x="232" y="60"/>
                  </a:lnTo>
                  <a:lnTo>
                    <a:pt x="232" y="60"/>
                  </a:lnTo>
                  <a:lnTo>
                    <a:pt x="230" y="70"/>
                  </a:lnTo>
                  <a:lnTo>
                    <a:pt x="226" y="80"/>
                  </a:lnTo>
                  <a:lnTo>
                    <a:pt x="220" y="88"/>
                  </a:lnTo>
                  <a:lnTo>
                    <a:pt x="210" y="94"/>
                  </a:lnTo>
                  <a:lnTo>
                    <a:pt x="210" y="94"/>
                  </a:lnTo>
                  <a:lnTo>
                    <a:pt x="202" y="94"/>
                  </a:lnTo>
                  <a:lnTo>
                    <a:pt x="194" y="92"/>
                  </a:lnTo>
                  <a:lnTo>
                    <a:pt x="194" y="92"/>
                  </a:lnTo>
                  <a:lnTo>
                    <a:pt x="200" y="98"/>
                  </a:lnTo>
                  <a:lnTo>
                    <a:pt x="208" y="100"/>
                  </a:lnTo>
                  <a:lnTo>
                    <a:pt x="208" y="100"/>
                  </a:lnTo>
                  <a:lnTo>
                    <a:pt x="218" y="96"/>
                  </a:lnTo>
                  <a:lnTo>
                    <a:pt x="228" y="92"/>
                  </a:lnTo>
                  <a:lnTo>
                    <a:pt x="234" y="84"/>
                  </a:lnTo>
                  <a:lnTo>
                    <a:pt x="238" y="74"/>
                  </a:lnTo>
                  <a:lnTo>
                    <a:pt x="238" y="74"/>
                  </a:lnTo>
                  <a:lnTo>
                    <a:pt x="242" y="64"/>
                  </a:lnTo>
                  <a:lnTo>
                    <a:pt x="246" y="58"/>
                  </a:lnTo>
                  <a:lnTo>
                    <a:pt x="250" y="54"/>
                  </a:lnTo>
                  <a:lnTo>
                    <a:pt x="250" y="54"/>
                  </a:lnTo>
                  <a:lnTo>
                    <a:pt x="256" y="54"/>
                  </a:lnTo>
                  <a:lnTo>
                    <a:pt x="260" y="56"/>
                  </a:lnTo>
                  <a:lnTo>
                    <a:pt x="260" y="60"/>
                  </a:lnTo>
                  <a:lnTo>
                    <a:pt x="260" y="60"/>
                  </a:lnTo>
                  <a:lnTo>
                    <a:pt x="256" y="62"/>
                  </a:lnTo>
                  <a:lnTo>
                    <a:pt x="252" y="66"/>
                  </a:lnTo>
                  <a:lnTo>
                    <a:pt x="246" y="74"/>
                  </a:lnTo>
                  <a:lnTo>
                    <a:pt x="242" y="86"/>
                  </a:lnTo>
                  <a:lnTo>
                    <a:pt x="236" y="96"/>
                  </a:lnTo>
                  <a:lnTo>
                    <a:pt x="236" y="96"/>
                  </a:lnTo>
                  <a:lnTo>
                    <a:pt x="228" y="104"/>
                  </a:lnTo>
                  <a:lnTo>
                    <a:pt x="220" y="108"/>
                  </a:lnTo>
                  <a:lnTo>
                    <a:pt x="214" y="108"/>
                  </a:lnTo>
                  <a:lnTo>
                    <a:pt x="208" y="108"/>
                  </a:lnTo>
                  <a:lnTo>
                    <a:pt x="196" y="104"/>
                  </a:lnTo>
                  <a:lnTo>
                    <a:pt x="188" y="102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66" y="118"/>
                  </a:lnTo>
                  <a:lnTo>
                    <a:pt x="148" y="130"/>
                  </a:lnTo>
                  <a:lnTo>
                    <a:pt x="130" y="142"/>
                  </a:lnTo>
                  <a:lnTo>
                    <a:pt x="112" y="152"/>
                  </a:lnTo>
                  <a:lnTo>
                    <a:pt x="92" y="160"/>
                  </a:lnTo>
                  <a:lnTo>
                    <a:pt x="72" y="166"/>
                  </a:lnTo>
                  <a:lnTo>
                    <a:pt x="52" y="172"/>
                  </a:lnTo>
                  <a:lnTo>
                    <a:pt x="30" y="176"/>
                  </a:lnTo>
                  <a:lnTo>
                    <a:pt x="30" y="176"/>
                  </a:lnTo>
                  <a:lnTo>
                    <a:pt x="20" y="180"/>
                  </a:lnTo>
                  <a:lnTo>
                    <a:pt x="14" y="182"/>
                  </a:lnTo>
                  <a:lnTo>
                    <a:pt x="14" y="182"/>
                  </a:lnTo>
                  <a:lnTo>
                    <a:pt x="4" y="168"/>
                  </a:lnTo>
                  <a:lnTo>
                    <a:pt x="2" y="162"/>
                  </a:lnTo>
                  <a:lnTo>
                    <a:pt x="0" y="154"/>
                  </a:lnTo>
                  <a:lnTo>
                    <a:pt x="0" y="154"/>
                  </a:lnTo>
                  <a:lnTo>
                    <a:pt x="10" y="142"/>
                  </a:lnTo>
                  <a:lnTo>
                    <a:pt x="24" y="132"/>
                  </a:lnTo>
                  <a:lnTo>
                    <a:pt x="38" y="126"/>
                  </a:lnTo>
                  <a:lnTo>
                    <a:pt x="46" y="124"/>
                  </a:lnTo>
                  <a:lnTo>
                    <a:pt x="54" y="124"/>
                  </a:lnTo>
                  <a:lnTo>
                    <a:pt x="54" y="124"/>
                  </a:lnTo>
                  <a:lnTo>
                    <a:pt x="80" y="112"/>
                  </a:lnTo>
                  <a:lnTo>
                    <a:pt x="108" y="104"/>
                  </a:lnTo>
                  <a:lnTo>
                    <a:pt x="136" y="94"/>
                  </a:lnTo>
                  <a:lnTo>
                    <a:pt x="150" y="88"/>
                  </a:lnTo>
                  <a:lnTo>
                    <a:pt x="162" y="82"/>
                  </a:lnTo>
                  <a:lnTo>
                    <a:pt x="162" y="82"/>
                  </a:lnTo>
                  <a:lnTo>
                    <a:pt x="166" y="88"/>
                  </a:lnTo>
                  <a:lnTo>
                    <a:pt x="168" y="88"/>
                  </a:lnTo>
                  <a:lnTo>
                    <a:pt x="170" y="88"/>
                  </a:lnTo>
                  <a:lnTo>
                    <a:pt x="170" y="88"/>
                  </a:lnTo>
                  <a:lnTo>
                    <a:pt x="176" y="78"/>
                  </a:lnTo>
                  <a:lnTo>
                    <a:pt x="180" y="68"/>
                  </a:lnTo>
                  <a:lnTo>
                    <a:pt x="186" y="46"/>
                  </a:lnTo>
                  <a:lnTo>
                    <a:pt x="186" y="46"/>
                  </a:lnTo>
                  <a:lnTo>
                    <a:pt x="190" y="38"/>
                  </a:lnTo>
                  <a:lnTo>
                    <a:pt x="196" y="32"/>
                  </a:lnTo>
                  <a:lnTo>
                    <a:pt x="206" y="6"/>
                  </a:lnTo>
                  <a:lnTo>
                    <a:pt x="206" y="6"/>
                  </a:lnTo>
                  <a:lnTo>
                    <a:pt x="208" y="8"/>
                  </a:lnTo>
                  <a:lnTo>
                    <a:pt x="210" y="8"/>
                  </a:lnTo>
                  <a:lnTo>
                    <a:pt x="210" y="14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4" y="36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4" y="52"/>
                  </a:lnTo>
                  <a:lnTo>
                    <a:pt x="206" y="56"/>
                  </a:lnTo>
                  <a:lnTo>
                    <a:pt x="208" y="70"/>
                  </a:lnTo>
                  <a:lnTo>
                    <a:pt x="208" y="70"/>
                  </a:lnTo>
                  <a:lnTo>
                    <a:pt x="210" y="66"/>
                  </a:lnTo>
                  <a:lnTo>
                    <a:pt x="210" y="60"/>
                  </a:lnTo>
                  <a:lnTo>
                    <a:pt x="208" y="50"/>
                  </a:lnTo>
                  <a:lnTo>
                    <a:pt x="208" y="50"/>
                  </a:lnTo>
                  <a:lnTo>
                    <a:pt x="212" y="38"/>
                  </a:lnTo>
                  <a:lnTo>
                    <a:pt x="218" y="24"/>
                  </a:lnTo>
                  <a:lnTo>
                    <a:pt x="230" y="0"/>
                  </a:lnTo>
                  <a:lnTo>
                    <a:pt x="230" y="0"/>
                  </a:lnTo>
                  <a:lnTo>
                    <a:pt x="232" y="4"/>
                  </a:lnTo>
                  <a:lnTo>
                    <a:pt x="232" y="8"/>
                  </a:lnTo>
                  <a:lnTo>
                    <a:pt x="228" y="20"/>
                  </a:lnTo>
                  <a:lnTo>
                    <a:pt x="222" y="32"/>
                  </a:lnTo>
                  <a:lnTo>
                    <a:pt x="218" y="44"/>
                  </a:lnTo>
                  <a:lnTo>
                    <a:pt x="218" y="44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 bwMode="auto">
            <a:xfrm>
              <a:off x="1367" y="1644"/>
              <a:ext cx="62" cy="110"/>
            </a:xfrm>
            <a:custGeom>
              <a:avLst/>
              <a:gdLst>
                <a:gd name="T0" fmla="*/ 62 w 62"/>
                <a:gd name="T1" fmla="*/ 32 h 110"/>
                <a:gd name="T2" fmla="*/ 62 w 62"/>
                <a:gd name="T3" fmla="*/ 32 h 110"/>
                <a:gd name="T4" fmla="*/ 48 w 62"/>
                <a:gd name="T5" fmla="*/ 50 h 110"/>
                <a:gd name="T6" fmla="*/ 36 w 62"/>
                <a:gd name="T7" fmla="*/ 70 h 110"/>
                <a:gd name="T8" fmla="*/ 26 w 62"/>
                <a:gd name="T9" fmla="*/ 88 h 110"/>
                <a:gd name="T10" fmla="*/ 22 w 62"/>
                <a:gd name="T11" fmla="*/ 100 h 110"/>
                <a:gd name="T12" fmla="*/ 20 w 62"/>
                <a:gd name="T13" fmla="*/ 110 h 110"/>
                <a:gd name="T14" fmla="*/ 20 w 62"/>
                <a:gd name="T15" fmla="*/ 110 h 110"/>
                <a:gd name="T16" fmla="*/ 14 w 62"/>
                <a:gd name="T17" fmla="*/ 104 h 110"/>
                <a:gd name="T18" fmla="*/ 10 w 62"/>
                <a:gd name="T19" fmla="*/ 98 h 110"/>
                <a:gd name="T20" fmla="*/ 6 w 62"/>
                <a:gd name="T21" fmla="*/ 90 h 110"/>
                <a:gd name="T22" fmla="*/ 0 w 62"/>
                <a:gd name="T23" fmla="*/ 84 h 110"/>
                <a:gd name="T24" fmla="*/ 0 w 62"/>
                <a:gd name="T25" fmla="*/ 84 h 110"/>
                <a:gd name="T26" fmla="*/ 10 w 62"/>
                <a:gd name="T27" fmla="*/ 80 h 110"/>
                <a:gd name="T28" fmla="*/ 14 w 62"/>
                <a:gd name="T29" fmla="*/ 74 h 110"/>
                <a:gd name="T30" fmla="*/ 18 w 62"/>
                <a:gd name="T31" fmla="*/ 68 h 110"/>
                <a:gd name="T32" fmla="*/ 22 w 62"/>
                <a:gd name="T33" fmla="*/ 60 h 110"/>
                <a:gd name="T34" fmla="*/ 24 w 62"/>
                <a:gd name="T35" fmla="*/ 52 h 110"/>
                <a:gd name="T36" fmla="*/ 28 w 62"/>
                <a:gd name="T37" fmla="*/ 44 h 110"/>
                <a:gd name="T38" fmla="*/ 34 w 62"/>
                <a:gd name="T39" fmla="*/ 38 h 110"/>
                <a:gd name="T40" fmla="*/ 42 w 62"/>
                <a:gd name="T41" fmla="*/ 32 h 110"/>
                <a:gd name="T42" fmla="*/ 42 w 62"/>
                <a:gd name="T43" fmla="*/ 32 h 110"/>
                <a:gd name="T44" fmla="*/ 42 w 62"/>
                <a:gd name="T45" fmla="*/ 26 h 110"/>
                <a:gd name="T46" fmla="*/ 42 w 62"/>
                <a:gd name="T47" fmla="*/ 22 h 110"/>
                <a:gd name="T48" fmla="*/ 38 w 62"/>
                <a:gd name="T49" fmla="*/ 16 h 110"/>
                <a:gd name="T50" fmla="*/ 34 w 62"/>
                <a:gd name="T51" fmla="*/ 14 h 110"/>
                <a:gd name="T52" fmla="*/ 26 w 62"/>
                <a:gd name="T53" fmla="*/ 14 h 110"/>
                <a:gd name="T54" fmla="*/ 30 w 62"/>
                <a:gd name="T55" fmla="*/ 0 h 110"/>
                <a:gd name="T56" fmla="*/ 62 w 62"/>
                <a:gd name="T57" fmla="*/ 3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110">
                  <a:moveTo>
                    <a:pt x="62" y="32"/>
                  </a:moveTo>
                  <a:lnTo>
                    <a:pt x="62" y="32"/>
                  </a:lnTo>
                  <a:lnTo>
                    <a:pt x="48" y="50"/>
                  </a:lnTo>
                  <a:lnTo>
                    <a:pt x="36" y="70"/>
                  </a:lnTo>
                  <a:lnTo>
                    <a:pt x="26" y="88"/>
                  </a:lnTo>
                  <a:lnTo>
                    <a:pt x="22" y="100"/>
                  </a:lnTo>
                  <a:lnTo>
                    <a:pt x="20" y="110"/>
                  </a:lnTo>
                  <a:lnTo>
                    <a:pt x="20" y="110"/>
                  </a:lnTo>
                  <a:lnTo>
                    <a:pt x="14" y="104"/>
                  </a:lnTo>
                  <a:lnTo>
                    <a:pt x="10" y="98"/>
                  </a:lnTo>
                  <a:lnTo>
                    <a:pt x="6" y="90"/>
                  </a:lnTo>
                  <a:lnTo>
                    <a:pt x="0" y="84"/>
                  </a:lnTo>
                  <a:lnTo>
                    <a:pt x="0" y="84"/>
                  </a:lnTo>
                  <a:lnTo>
                    <a:pt x="10" y="80"/>
                  </a:lnTo>
                  <a:lnTo>
                    <a:pt x="14" y="74"/>
                  </a:lnTo>
                  <a:lnTo>
                    <a:pt x="18" y="68"/>
                  </a:lnTo>
                  <a:lnTo>
                    <a:pt x="22" y="60"/>
                  </a:lnTo>
                  <a:lnTo>
                    <a:pt x="24" y="52"/>
                  </a:lnTo>
                  <a:lnTo>
                    <a:pt x="28" y="44"/>
                  </a:lnTo>
                  <a:lnTo>
                    <a:pt x="34" y="38"/>
                  </a:lnTo>
                  <a:lnTo>
                    <a:pt x="42" y="32"/>
                  </a:lnTo>
                  <a:lnTo>
                    <a:pt x="42" y="32"/>
                  </a:lnTo>
                  <a:lnTo>
                    <a:pt x="42" y="26"/>
                  </a:lnTo>
                  <a:lnTo>
                    <a:pt x="42" y="22"/>
                  </a:lnTo>
                  <a:lnTo>
                    <a:pt x="38" y="16"/>
                  </a:lnTo>
                  <a:lnTo>
                    <a:pt x="34" y="14"/>
                  </a:lnTo>
                  <a:lnTo>
                    <a:pt x="26" y="14"/>
                  </a:lnTo>
                  <a:lnTo>
                    <a:pt x="30" y="0"/>
                  </a:lnTo>
                  <a:lnTo>
                    <a:pt x="62" y="32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 bwMode="auto">
            <a:xfrm>
              <a:off x="1143" y="1722"/>
              <a:ext cx="234" cy="190"/>
            </a:xfrm>
            <a:custGeom>
              <a:avLst/>
              <a:gdLst>
                <a:gd name="T0" fmla="*/ 212 w 234"/>
                <a:gd name="T1" fmla="*/ 6 h 190"/>
                <a:gd name="T2" fmla="*/ 212 w 234"/>
                <a:gd name="T3" fmla="*/ 6 h 190"/>
                <a:gd name="T4" fmla="*/ 210 w 234"/>
                <a:gd name="T5" fmla="*/ 24 h 190"/>
                <a:gd name="T6" fmla="*/ 210 w 234"/>
                <a:gd name="T7" fmla="*/ 42 h 190"/>
                <a:gd name="T8" fmla="*/ 210 w 234"/>
                <a:gd name="T9" fmla="*/ 64 h 190"/>
                <a:gd name="T10" fmla="*/ 214 w 234"/>
                <a:gd name="T11" fmla="*/ 88 h 190"/>
                <a:gd name="T12" fmla="*/ 222 w 234"/>
                <a:gd name="T13" fmla="*/ 136 h 190"/>
                <a:gd name="T14" fmla="*/ 234 w 234"/>
                <a:gd name="T15" fmla="*/ 182 h 190"/>
                <a:gd name="T16" fmla="*/ 234 w 234"/>
                <a:gd name="T17" fmla="*/ 182 h 190"/>
                <a:gd name="T18" fmla="*/ 232 w 234"/>
                <a:gd name="T19" fmla="*/ 184 h 190"/>
                <a:gd name="T20" fmla="*/ 226 w 234"/>
                <a:gd name="T21" fmla="*/ 186 h 190"/>
                <a:gd name="T22" fmla="*/ 216 w 234"/>
                <a:gd name="T23" fmla="*/ 186 h 190"/>
                <a:gd name="T24" fmla="*/ 208 w 234"/>
                <a:gd name="T25" fmla="*/ 184 h 190"/>
                <a:gd name="T26" fmla="*/ 202 w 234"/>
                <a:gd name="T27" fmla="*/ 182 h 190"/>
                <a:gd name="T28" fmla="*/ 202 w 234"/>
                <a:gd name="T29" fmla="*/ 182 h 190"/>
                <a:gd name="T30" fmla="*/ 196 w 234"/>
                <a:gd name="T31" fmla="*/ 180 h 190"/>
                <a:gd name="T32" fmla="*/ 188 w 234"/>
                <a:gd name="T33" fmla="*/ 178 h 190"/>
                <a:gd name="T34" fmla="*/ 168 w 234"/>
                <a:gd name="T35" fmla="*/ 180 h 190"/>
                <a:gd name="T36" fmla="*/ 144 w 234"/>
                <a:gd name="T37" fmla="*/ 184 h 190"/>
                <a:gd name="T38" fmla="*/ 120 w 234"/>
                <a:gd name="T39" fmla="*/ 190 h 190"/>
                <a:gd name="T40" fmla="*/ 120 w 234"/>
                <a:gd name="T41" fmla="*/ 190 h 190"/>
                <a:gd name="T42" fmla="*/ 106 w 234"/>
                <a:gd name="T43" fmla="*/ 190 h 190"/>
                <a:gd name="T44" fmla="*/ 94 w 234"/>
                <a:gd name="T45" fmla="*/ 188 h 190"/>
                <a:gd name="T46" fmla="*/ 76 w 234"/>
                <a:gd name="T47" fmla="*/ 184 h 190"/>
                <a:gd name="T48" fmla="*/ 60 w 234"/>
                <a:gd name="T49" fmla="*/ 180 h 190"/>
                <a:gd name="T50" fmla="*/ 50 w 234"/>
                <a:gd name="T51" fmla="*/ 180 h 190"/>
                <a:gd name="T52" fmla="*/ 40 w 234"/>
                <a:gd name="T53" fmla="*/ 180 h 190"/>
                <a:gd name="T54" fmla="*/ 40 w 234"/>
                <a:gd name="T55" fmla="*/ 180 h 190"/>
                <a:gd name="T56" fmla="*/ 22 w 234"/>
                <a:gd name="T57" fmla="*/ 182 h 190"/>
                <a:gd name="T58" fmla="*/ 0 w 234"/>
                <a:gd name="T59" fmla="*/ 188 h 190"/>
                <a:gd name="T60" fmla="*/ 0 w 234"/>
                <a:gd name="T61" fmla="*/ 188 h 190"/>
                <a:gd name="T62" fmla="*/ 4 w 234"/>
                <a:gd name="T63" fmla="*/ 136 h 190"/>
                <a:gd name="T64" fmla="*/ 10 w 234"/>
                <a:gd name="T65" fmla="*/ 86 h 190"/>
                <a:gd name="T66" fmla="*/ 10 w 234"/>
                <a:gd name="T67" fmla="*/ 86 h 190"/>
                <a:gd name="T68" fmla="*/ 22 w 234"/>
                <a:gd name="T69" fmla="*/ 80 h 190"/>
                <a:gd name="T70" fmla="*/ 32 w 234"/>
                <a:gd name="T71" fmla="*/ 76 h 190"/>
                <a:gd name="T72" fmla="*/ 52 w 234"/>
                <a:gd name="T73" fmla="*/ 74 h 190"/>
                <a:gd name="T74" fmla="*/ 76 w 234"/>
                <a:gd name="T75" fmla="*/ 70 h 190"/>
                <a:gd name="T76" fmla="*/ 88 w 234"/>
                <a:gd name="T77" fmla="*/ 68 h 190"/>
                <a:gd name="T78" fmla="*/ 100 w 234"/>
                <a:gd name="T79" fmla="*/ 62 h 190"/>
                <a:gd name="T80" fmla="*/ 100 w 234"/>
                <a:gd name="T81" fmla="*/ 62 h 190"/>
                <a:gd name="T82" fmla="*/ 124 w 234"/>
                <a:gd name="T83" fmla="*/ 48 h 190"/>
                <a:gd name="T84" fmla="*/ 144 w 234"/>
                <a:gd name="T85" fmla="*/ 34 h 190"/>
                <a:gd name="T86" fmla="*/ 186 w 234"/>
                <a:gd name="T87" fmla="*/ 0 h 190"/>
                <a:gd name="T88" fmla="*/ 186 w 234"/>
                <a:gd name="T89" fmla="*/ 0 h 190"/>
                <a:gd name="T90" fmla="*/ 188 w 234"/>
                <a:gd name="T91" fmla="*/ 0 h 190"/>
                <a:gd name="T92" fmla="*/ 192 w 234"/>
                <a:gd name="T93" fmla="*/ 0 h 190"/>
                <a:gd name="T94" fmla="*/ 198 w 234"/>
                <a:gd name="T95" fmla="*/ 2 h 190"/>
                <a:gd name="T96" fmla="*/ 206 w 234"/>
                <a:gd name="T97" fmla="*/ 4 h 190"/>
                <a:gd name="T98" fmla="*/ 212 w 234"/>
                <a:gd name="T99" fmla="*/ 6 h 190"/>
                <a:gd name="T100" fmla="*/ 212 w 234"/>
                <a:gd name="T10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34" h="190">
                  <a:moveTo>
                    <a:pt x="212" y="6"/>
                  </a:moveTo>
                  <a:lnTo>
                    <a:pt x="212" y="6"/>
                  </a:lnTo>
                  <a:lnTo>
                    <a:pt x="210" y="24"/>
                  </a:lnTo>
                  <a:lnTo>
                    <a:pt x="210" y="42"/>
                  </a:lnTo>
                  <a:lnTo>
                    <a:pt x="210" y="64"/>
                  </a:lnTo>
                  <a:lnTo>
                    <a:pt x="214" y="88"/>
                  </a:lnTo>
                  <a:lnTo>
                    <a:pt x="222" y="136"/>
                  </a:lnTo>
                  <a:lnTo>
                    <a:pt x="234" y="182"/>
                  </a:lnTo>
                  <a:lnTo>
                    <a:pt x="234" y="182"/>
                  </a:lnTo>
                  <a:lnTo>
                    <a:pt x="232" y="184"/>
                  </a:lnTo>
                  <a:lnTo>
                    <a:pt x="226" y="186"/>
                  </a:lnTo>
                  <a:lnTo>
                    <a:pt x="216" y="186"/>
                  </a:lnTo>
                  <a:lnTo>
                    <a:pt x="208" y="184"/>
                  </a:lnTo>
                  <a:lnTo>
                    <a:pt x="202" y="182"/>
                  </a:lnTo>
                  <a:lnTo>
                    <a:pt x="202" y="182"/>
                  </a:lnTo>
                  <a:lnTo>
                    <a:pt x="196" y="180"/>
                  </a:lnTo>
                  <a:lnTo>
                    <a:pt x="188" y="178"/>
                  </a:lnTo>
                  <a:lnTo>
                    <a:pt x="168" y="180"/>
                  </a:lnTo>
                  <a:lnTo>
                    <a:pt x="144" y="184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06" y="190"/>
                  </a:lnTo>
                  <a:lnTo>
                    <a:pt x="94" y="188"/>
                  </a:lnTo>
                  <a:lnTo>
                    <a:pt x="76" y="184"/>
                  </a:lnTo>
                  <a:lnTo>
                    <a:pt x="60" y="180"/>
                  </a:lnTo>
                  <a:lnTo>
                    <a:pt x="50" y="180"/>
                  </a:lnTo>
                  <a:lnTo>
                    <a:pt x="40" y="180"/>
                  </a:lnTo>
                  <a:lnTo>
                    <a:pt x="40" y="180"/>
                  </a:lnTo>
                  <a:lnTo>
                    <a:pt x="22" y="182"/>
                  </a:lnTo>
                  <a:lnTo>
                    <a:pt x="0" y="188"/>
                  </a:lnTo>
                  <a:lnTo>
                    <a:pt x="0" y="188"/>
                  </a:lnTo>
                  <a:lnTo>
                    <a:pt x="4" y="136"/>
                  </a:lnTo>
                  <a:lnTo>
                    <a:pt x="10" y="86"/>
                  </a:lnTo>
                  <a:lnTo>
                    <a:pt x="10" y="86"/>
                  </a:lnTo>
                  <a:lnTo>
                    <a:pt x="22" y="80"/>
                  </a:lnTo>
                  <a:lnTo>
                    <a:pt x="32" y="76"/>
                  </a:lnTo>
                  <a:lnTo>
                    <a:pt x="52" y="74"/>
                  </a:lnTo>
                  <a:lnTo>
                    <a:pt x="76" y="70"/>
                  </a:lnTo>
                  <a:lnTo>
                    <a:pt x="88" y="68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124" y="48"/>
                  </a:lnTo>
                  <a:lnTo>
                    <a:pt x="144" y="34"/>
                  </a:lnTo>
                  <a:lnTo>
                    <a:pt x="186" y="0"/>
                  </a:lnTo>
                  <a:lnTo>
                    <a:pt x="186" y="0"/>
                  </a:lnTo>
                  <a:lnTo>
                    <a:pt x="188" y="0"/>
                  </a:lnTo>
                  <a:lnTo>
                    <a:pt x="192" y="0"/>
                  </a:lnTo>
                  <a:lnTo>
                    <a:pt x="198" y="2"/>
                  </a:lnTo>
                  <a:lnTo>
                    <a:pt x="206" y="4"/>
                  </a:lnTo>
                  <a:lnTo>
                    <a:pt x="212" y="6"/>
                  </a:lnTo>
                  <a:lnTo>
                    <a:pt x="212" y="6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 bwMode="auto">
            <a:xfrm>
              <a:off x="1127" y="1912"/>
              <a:ext cx="374" cy="520"/>
            </a:xfrm>
            <a:custGeom>
              <a:avLst/>
              <a:gdLst>
                <a:gd name="T0" fmla="*/ 292 w 374"/>
                <a:gd name="T1" fmla="*/ 288 h 520"/>
                <a:gd name="T2" fmla="*/ 284 w 374"/>
                <a:gd name="T3" fmla="*/ 296 h 520"/>
                <a:gd name="T4" fmla="*/ 278 w 374"/>
                <a:gd name="T5" fmla="*/ 298 h 520"/>
                <a:gd name="T6" fmla="*/ 290 w 374"/>
                <a:gd name="T7" fmla="*/ 272 h 520"/>
                <a:gd name="T8" fmla="*/ 286 w 374"/>
                <a:gd name="T9" fmla="*/ 238 h 520"/>
                <a:gd name="T10" fmla="*/ 268 w 374"/>
                <a:gd name="T11" fmla="*/ 188 h 520"/>
                <a:gd name="T12" fmla="*/ 224 w 374"/>
                <a:gd name="T13" fmla="*/ 6 h 520"/>
                <a:gd name="T14" fmla="*/ 192 w 374"/>
                <a:gd name="T15" fmla="*/ 0 h 520"/>
                <a:gd name="T16" fmla="*/ 160 w 374"/>
                <a:gd name="T17" fmla="*/ 8 h 520"/>
                <a:gd name="T18" fmla="*/ 102 w 374"/>
                <a:gd name="T19" fmla="*/ 10 h 520"/>
                <a:gd name="T20" fmla="*/ 70 w 374"/>
                <a:gd name="T21" fmla="*/ 2 h 520"/>
                <a:gd name="T22" fmla="*/ 48 w 374"/>
                <a:gd name="T23" fmla="*/ 6 h 520"/>
                <a:gd name="T24" fmla="*/ 40 w 374"/>
                <a:gd name="T25" fmla="*/ 62 h 520"/>
                <a:gd name="T26" fmla="*/ 52 w 374"/>
                <a:gd name="T27" fmla="*/ 158 h 520"/>
                <a:gd name="T28" fmla="*/ 72 w 374"/>
                <a:gd name="T29" fmla="*/ 226 h 520"/>
                <a:gd name="T30" fmla="*/ 80 w 374"/>
                <a:gd name="T31" fmla="*/ 282 h 520"/>
                <a:gd name="T32" fmla="*/ 78 w 374"/>
                <a:gd name="T33" fmla="*/ 288 h 520"/>
                <a:gd name="T34" fmla="*/ 68 w 374"/>
                <a:gd name="T35" fmla="*/ 290 h 520"/>
                <a:gd name="T36" fmla="*/ 62 w 374"/>
                <a:gd name="T37" fmla="*/ 278 h 520"/>
                <a:gd name="T38" fmla="*/ 70 w 374"/>
                <a:gd name="T39" fmla="*/ 284 h 520"/>
                <a:gd name="T40" fmla="*/ 74 w 374"/>
                <a:gd name="T41" fmla="*/ 268 h 520"/>
                <a:gd name="T42" fmla="*/ 68 w 374"/>
                <a:gd name="T43" fmla="*/ 252 h 520"/>
                <a:gd name="T44" fmla="*/ 40 w 374"/>
                <a:gd name="T45" fmla="*/ 286 h 520"/>
                <a:gd name="T46" fmla="*/ 12 w 374"/>
                <a:gd name="T47" fmla="*/ 346 h 520"/>
                <a:gd name="T48" fmla="*/ 0 w 374"/>
                <a:gd name="T49" fmla="*/ 388 h 520"/>
                <a:gd name="T50" fmla="*/ 6 w 374"/>
                <a:gd name="T51" fmla="*/ 416 h 520"/>
                <a:gd name="T52" fmla="*/ 26 w 374"/>
                <a:gd name="T53" fmla="*/ 440 h 520"/>
                <a:gd name="T54" fmla="*/ 52 w 374"/>
                <a:gd name="T55" fmla="*/ 458 h 520"/>
                <a:gd name="T56" fmla="*/ 86 w 374"/>
                <a:gd name="T57" fmla="*/ 462 h 520"/>
                <a:gd name="T58" fmla="*/ 100 w 374"/>
                <a:gd name="T59" fmla="*/ 452 h 520"/>
                <a:gd name="T60" fmla="*/ 120 w 374"/>
                <a:gd name="T61" fmla="*/ 412 h 520"/>
                <a:gd name="T62" fmla="*/ 158 w 374"/>
                <a:gd name="T63" fmla="*/ 306 h 520"/>
                <a:gd name="T64" fmla="*/ 138 w 374"/>
                <a:gd name="T65" fmla="*/ 320 h 520"/>
                <a:gd name="T66" fmla="*/ 122 w 374"/>
                <a:gd name="T67" fmla="*/ 316 h 520"/>
                <a:gd name="T68" fmla="*/ 142 w 374"/>
                <a:gd name="T69" fmla="*/ 308 h 520"/>
                <a:gd name="T70" fmla="*/ 164 w 374"/>
                <a:gd name="T71" fmla="*/ 276 h 520"/>
                <a:gd name="T72" fmla="*/ 176 w 374"/>
                <a:gd name="T73" fmla="*/ 238 h 520"/>
                <a:gd name="T74" fmla="*/ 178 w 374"/>
                <a:gd name="T75" fmla="*/ 140 h 520"/>
                <a:gd name="T76" fmla="*/ 172 w 374"/>
                <a:gd name="T77" fmla="*/ 44 h 520"/>
                <a:gd name="T78" fmla="*/ 188 w 374"/>
                <a:gd name="T79" fmla="*/ 136 h 520"/>
                <a:gd name="T80" fmla="*/ 192 w 374"/>
                <a:gd name="T81" fmla="*/ 214 h 520"/>
                <a:gd name="T82" fmla="*/ 200 w 374"/>
                <a:gd name="T83" fmla="*/ 286 h 520"/>
                <a:gd name="T84" fmla="*/ 254 w 374"/>
                <a:gd name="T85" fmla="*/ 436 h 520"/>
                <a:gd name="T86" fmla="*/ 268 w 374"/>
                <a:gd name="T87" fmla="*/ 476 h 520"/>
                <a:gd name="T88" fmla="*/ 290 w 374"/>
                <a:gd name="T89" fmla="*/ 512 h 520"/>
                <a:gd name="T90" fmla="*/ 314 w 374"/>
                <a:gd name="T91" fmla="*/ 520 h 520"/>
                <a:gd name="T92" fmla="*/ 322 w 374"/>
                <a:gd name="T93" fmla="*/ 518 h 520"/>
                <a:gd name="T94" fmla="*/ 330 w 374"/>
                <a:gd name="T95" fmla="*/ 506 h 520"/>
                <a:gd name="T96" fmla="*/ 364 w 374"/>
                <a:gd name="T97" fmla="*/ 480 h 520"/>
                <a:gd name="T98" fmla="*/ 372 w 374"/>
                <a:gd name="T99" fmla="*/ 474 h 520"/>
                <a:gd name="T100" fmla="*/ 368 w 374"/>
                <a:gd name="T101" fmla="*/ 444 h 520"/>
                <a:gd name="T102" fmla="*/ 338 w 374"/>
                <a:gd name="T103" fmla="*/ 394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74" h="520">
                  <a:moveTo>
                    <a:pt x="296" y="300"/>
                  </a:moveTo>
                  <a:lnTo>
                    <a:pt x="296" y="300"/>
                  </a:lnTo>
                  <a:lnTo>
                    <a:pt x="292" y="288"/>
                  </a:lnTo>
                  <a:lnTo>
                    <a:pt x="292" y="288"/>
                  </a:lnTo>
                  <a:lnTo>
                    <a:pt x="288" y="292"/>
                  </a:lnTo>
                  <a:lnTo>
                    <a:pt x="284" y="296"/>
                  </a:lnTo>
                  <a:lnTo>
                    <a:pt x="278" y="304"/>
                  </a:lnTo>
                  <a:lnTo>
                    <a:pt x="278" y="304"/>
                  </a:lnTo>
                  <a:lnTo>
                    <a:pt x="278" y="298"/>
                  </a:lnTo>
                  <a:lnTo>
                    <a:pt x="280" y="292"/>
                  </a:lnTo>
                  <a:lnTo>
                    <a:pt x="286" y="278"/>
                  </a:lnTo>
                  <a:lnTo>
                    <a:pt x="290" y="272"/>
                  </a:lnTo>
                  <a:lnTo>
                    <a:pt x="290" y="262"/>
                  </a:lnTo>
                  <a:lnTo>
                    <a:pt x="290" y="252"/>
                  </a:lnTo>
                  <a:lnTo>
                    <a:pt x="286" y="238"/>
                  </a:lnTo>
                  <a:lnTo>
                    <a:pt x="286" y="238"/>
                  </a:lnTo>
                  <a:lnTo>
                    <a:pt x="276" y="216"/>
                  </a:lnTo>
                  <a:lnTo>
                    <a:pt x="268" y="188"/>
                  </a:lnTo>
                  <a:lnTo>
                    <a:pt x="252" y="124"/>
                  </a:lnTo>
                  <a:lnTo>
                    <a:pt x="236" y="60"/>
                  </a:lnTo>
                  <a:lnTo>
                    <a:pt x="224" y="6"/>
                  </a:lnTo>
                  <a:lnTo>
                    <a:pt x="224" y="6"/>
                  </a:lnTo>
                  <a:lnTo>
                    <a:pt x="202" y="2"/>
                  </a:lnTo>
                  <a:lnTo>
                    <a:pt x="192" y="0"/>
                  </a:lnTo>
                  <a:lnTo>
                    <a:pt x="182" y="2"/>
                  </a:lnTo>
                  <a:lnTo>
                    <a:pt x="182" y="2"/>
                  </a:lnTo>
                  <a:lnTo>
                    <a:pt x="160" y="8"/>
                  </a:lnTo>
                  <a:lnTo>
                    <a:pt x="136" y="12"/>
                  </a:lnTo>
                  <a:lnTo>
                    <a:pt x="112" y="12"/>
                  </a:lnTo>
                  <a:lnTo>
                    <a:pt x="102" y="10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70" y="2"/>
                  </a:lnTo>
                  <a:lnTo>
                    <a:pt x="58" y="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2" y="24"/>
                  </a:lnTo>
                  <a:lnTo>
                    <a:pt x="40" y="42"/>
                  </a:lnTo>
                  <a:lnTo>
                    <a:pt x="40" y="62"/>
                  </a:lnTo>
                  <a:lnTo>
                    <a:pt x="40" y="82"/>
                  </a:lnTo>
                  <a:lnTo>
                    <a:pt x="46" y="120"/>
                  </a:lnTo>
                  <a:lnTo>
                    <a:pt x="52" y="158"/>
                  </a:lnTo>
                  <a:lnTo>
                    <a:pt x="52" y="158"/>
                  </a:lnTo>
                  <a:lnTo>
                    <a:pt x="62" y="190"/>
                  </a:lnTo>
                  <a:lnTo>
                    <a:pt x="72" y="226"/>
                  </a:lnTo>
                  <a:lnTo>
                    <a:pt x="80" y="258"/>
                  </a:lnTo>
                  <a:lnTo>
                    <a:pt x="82" y="272"/>
                  </a:lnTo>
                  <a:lnTo>
                    <a:pt x="80" y="282"/>
                  </a:lnTo>
                  <a:lnTo>
                    <a:pt x="80" y="282"/>
                  </a:lnTo>
                  <a:lnTo>
                    <a:pt x="80" y="286"/>
                  </a:lnTo>
                  <a:lnTo>
                    <a:pt x="78" y="288"/>
                  </a:lnTo>
                  <a:lnTo>
                    <a:pt x="72" y="290"/>
                  </a:lnTo>
                  <a:lnTo>
                    <a:pt x="72" y="290"/>
                  </a:lnTo>
                  <a:lnTo>
                    <a:pt x="68" y="290"/>
                  </a:lnTo>
                  <a:lnTo>
                    <a:pt x="66" y="286"/>
                  </a:lnTo>
                  <a:lnTo>
                    <a:pt x="62" y="278"/>
                  </a:lnTo>
                  <a:lnTo>
                    <a:pt x="62" y="278"/>
                  </a:lnTo>
                  <a:lnTo>
                    <a:pt x="64" y="278"/>
                  </a:lnTo>
                  <a:lnTo>
                    <a:pt x="66" y="280"/>
                  </a:lnTo>
                  <a:lnTo>
                    <a:pt x="70" y="284"/>
                  </a:lnTo>
                  <a:lnTo>
                    <a:pt x="70" y="284"/>
                  </a:lnTo>
                  <a:lnTo>
                    <a:pt x="74" y="276"/>
                  </a:lnTo>
                  <a:lnTo>
                    <a:pt x="74" y="268"/>
                  </a:lnTo>
                  <a:lnTo>
                    <a:pt x="72" y="260"/>
                  </a:lnTo>
                  <a:lnTo>
                    <a:pt x="68" y="252"/>
                  </a:lnTo>
                  <a:lnTo>
                    <a:pt x="68" y="252"/>
                  </a:lnTo>
                  <a:lnTo>
                    <a:pt x="60" y="258"/>
                  </a:lnTo>
                  <a:lnTo>
                    <a:pt x="50" y="270"/>
                  </a:lnTo>
                  <a:lnTo>
                    <a:pt x="40" y="286"/>
                  </a:lnTo>
                  <a:lnTo>
                    <a:pt x="30" y="304"/>
                  </a:lnTo>
                  <a:lnTo>
                    <a:pt x="20" y="324"/>
                  </a:lnTo>
                  <a:lnTo>
                    <a:pt x="12" y="346"/>
                  </a:lnTo>
                  <a:lnTo>
                    <a:pt x="4" y="368"/>
                  </a:lnTo>
                  <a:lnTo>
                    <a:pt x="0" y="388"/>
                  </a:lnTo>
                  <a:lnTo>
                    <a:pt x="0" y="388"/>
                  </a:lnTo>
                  <a:lnTo>
                    <a:pt x="0" y="398"/>
                  </a:lnTo>
                  <a:lnTo>
                    <a:pt x="2" y="406"/>
                  </a:lnTo>
                  <a:lnTo>
                    <a:pt x="6" y="416"/>
                  </a:lnTo>
                  <a:lnTo>
                    <a:pt x="14" y="426"/>
                  </a:lnTo>
                  <a:lnTo>
                    <a:pt x="14" y="426"/>
                  </a:lnTo>
                  <a:lnTo>
                    <a:pt x="26" y="440"/>
                  </a:lnTo>
                  <a:lnTo>
                    <a:pt x="34" y="446"/>
                  </a:lnTo>
                  <a:lnTo>
                    <a:pt x="42" y="452"/>
                  </a:lnTo>
                  <a:lnTo>
                    <a:pt x="52" y="458"/>
                  </a:lnTo>
                  <a:lnTo>
                    <a:pt x="62" y="462"/>
                  </a:lnTo>
                  <a:lnTo>
                    <a:pt x="74" y="464"/>
                  </a:lnTo>
                  <a:lnTo>
                    <a:pt x="86" y="462"/>
                  </a:lnTo>
                  <a:lnTo>
                    <a:pt x="86" y="462"/>
                  </a:lnTo>
                  <a:lnTo>
                    <a:pt x="94" y="460"/>
                  </a:lnTo>
                  <a:lnTo>
                    <a:pt x="100" y="452"/>
                  </a:lnTo>
                  <a:lnTo>
                    <a:pt x="108" y="438"/>
                  </a:lnTo>
                  <a:lnTo>
                    <a:pt x="108" y="438"/>
                  </a:lnTo>
                  <a:lnTo>
                    <a:pt x="120" y="412"/>
                  </a:lnTo>
                  <a:lnTo>
                    <a:pt x="134" y="372"/>
                  </a:lnTo>
                  <a:lnTo>
                    <a:pt x="158" y="306"/>
                  </a:lnTo>
                  <a:lnTo>
                    <a:pt x="158" y="306"/>
                  </a:lnTo>
                  <a:lnTo>
                    <a:pt x="152" y="314"/>
                  </a:lnTo>
                  <a:lnTo>
                    <a:pt x="144" y="318"/>
                  </a:lnTo>
                  <a:lnTo>
                    <a:pt x="138" y="320"/>
                  </a:lnTo>
                  <a:lnTo>
                    <a:pt x="132" y="320"/>
                  </a:lnTo>
                  <a:lnTo>
                    <a:pt x="124" y="318"/>
                  </a:lnTo>
                  <a:lnTo>
                    <a:pt x="122" y="316"/>
                  </a:lnTo>
                  <a:lnTo>
                    <a:pt x="122" y="316"/>
                  </a:lnTo>
                  <a:lnTo>
                    <a:pt x="132" y="314"/>
                  </a:lnTo>
                  <a:lnTo>
                    <a:pt x="142" y="308"/>
                  </a:lnTo>
                  <a:lnTo>
                    <a:pt x="150" y="300"/>
                  </a:lnTo>
                  <a:lnTo>
                    <a:pt x="158" y="288"/>
                  </a:lnTo>
                  <a:lnTo>
                    <a:pt x="164" y="276"/>
                  </a:lnTo>
                  <a:lnTo>
                    <a:pt x="170" y="262"/>
                  </a:lnTo>
                  <a:lnTo>
                    <a:pt x="174" y="250"/>
                  </a:lnTo>
                  <a:lnTo>
                    <a:pt x="176" y="238"/>
                  </a:lnTo>
                  <a:lnTo>
                    <a:pt x="176" y="238"/>
                  </a:lnTo>
                  <a:lnTo>
                    <a:pt x="178" y="188"/>
                  </a:lnTo>
                  <a:lnTo>
                    <a:pt x="178" y="140"/>
                  </a:lnTo>
                  <a:lnTo>
                    <a:pt x="176" y="90"/>
                  </a:lnTo>
                  <a:lnTo>
                    <a:pt x="172" y="44"/>
                  </a:lnTo>
                  <a:lnTo>
                    <a:pt x="172" y="44"/>
                  </a:lnTo>
                  <a:lnTo>
                    <a:pt x="176" y="58"/>
                  </a:lnTo>
                  <a:lnTo>
                    <a:pt x="182" y="94"/>
                  </a:lnTo>
                  <a:lnTo>
                    <a:pt x="188" y="136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2" y="214"/>
                  </a:lnTo>
                  <a:lnTo>
                    <a:pt x="190" y="254"/>
                  </a:lnTo>
                  <a:lnTo>
                    <a:pt x="190" y="254"/>
                  </a:lnTo>
                  <a:lnTo>
                    <a:pt x="200" y="286"/>
                  </a:lnTo>
                  <a:lnTo>
                    <a:pt x="224" y="348"/>
                  </a:lnTo>
                  <a:lnTo>
                    <a:pt x="224" y="348"/>
                  </a:lnTo>
                  <a:lnTo>
                    <a:pt x="254" y="436"/>
                  </a:lnTo>
                  <a:lnTo>
                    <a:pt x="254" y="436"/>
                  </a:lnTo>
                  <a:lnTo>
                    <a:pt x="264" y="462"/>
                  </a:lnTo>
                  <a:lnTo>
                    <a:pt x="268" y="476"/>
                  </a:lnTo>
                  <a:lnTo>
                    <a:pt x="274" y="490"/>
                  </a:lnTo>
                  <a:lnTo>
                    <a:pt x="282" y="502"/>
                  </a:lnTo>
                  <a:lnTo>
                    <a:pt x="290" y="512"/>
                  </a:lnTo>
                  <a:lnTo>
                    <a:pt x="302" y="518"/>
                  </a:lnTo>
                  <a:lnTo>
                    <a:pt x="308" y="520"/>
                  </a:lnTo>
                  <a:lnTo>
                    <a:pt x="314" y="520"/>
                  </a:lnTo>
                  <a:lnTo>
                    <a:pt x="314" y="520"/>
                  </a:lnTo>
                  <a:lnTo>
                    <a:pt x="318" y="520"/>
                  </a:lnTo>
                  <a:lnTo>
                    <a:pt x="322" y="518"/>
                  </a:lnTo>
                  <a:lnTo>
                    <a:pt x="326" y="512"/>
                  </a:lnTo>
                  <a:lnTo>
                    <a:pt x="326" y="512"/>
                  </a:lnTo>
                  <a:lnTo>
                    <a:pt x="330" y="506"/>
                  </a:lnTo>
                  <a:lnTo>
                    <a:pt x="336" y="500"/>
                  </a:lnTo>
                  <a:lnTo>
                    <a:pt x="350" y="488"/>
                  </a:lnTo>
                  <a:lnTo>
                    <a:pt x="364" y="480"/>
                  </a:lnTo>
                  <a:lnTo>
                    <a:pt x="368" y="478"/>
                  </a:lnTo>
                  <a:lnTo>
                    <a:pt x="372" y="474"/>
                  </a:lnTo>
                  <a:lnTo>
                    <a:pt x="372" y="474"/>
                  </a:lnTo>
                  <a:lnTo>
                    <a:pt x="374" y="464"/>
                  </a:lnTo>
                  <a:lnTo>
                    <a:pt x="372" y="454"/>
                  </a:lnTo>
                  <a:lnTo>
                    <a:pt x="368" y="444"/>
                  </a:lnTo>
                  <a:lnTo>
                    <a:pt x="360" y="432"/>
                  </a:lnTo>
                  <a:lnTo>
                    <a:pt x="344" y="406"/>
                  </a:lnTo>
                  <a:lnTo>
                    <a:pt x="338" y="394"/>
                  </a:lnTo>
                  <a:lnTo>
                    <a:pt x="332" y="382"/>
                  </a:lnTo>
                  <a:lnTo>
                    <a:pt x="296" y="300"/>
                  </a:lnTo>
                  <a:close/>
                </a:path>
              </a:pathLst>
            </a:custGeom>
            <a:solidFill>
              <a:srgbClr val="1F71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4"/>
            <p:cNvSpPr>
              <a:spLocks/>
            </p:cNvSpPr>
            <p:nvPr/>
          </p:nvSpPr>
          <p:spPr bwMode="auto">
            <a:xfrm>
              <a:off x="1457" y="2402"/>
              <a:ext cx="50" cy="46"/>
            </a:xfrm>
            <a:custGeom>
              <a:avLst/>
              <a:gdLst>
                <a:gd name="T0" fmla="*/ 50 w 50"/>
                <a:gd name="T1" fmla="*/ 10 h 46"/>
                <a:gd name="T2" fmla="*/ 50 w 50"/>
                <a:gd name="T3" fmla="*/ 10 h 46"/>
                <a:gd name="T4" fmla="*/ 30 w 50"/>
                <a:gd name="T5" fmla="*/ 26 h 46"/>
                <a:gd name="T6" fmla="*/ 18 w 50"/>
                <a:gd name="T7" fmla="*/ 36 h 46"/>
                <a:gd name="T8" fmla="*/ 10 w 50"/>
                <a:gd name="T9" fmla="*/ 46 h 46"/>
                <a:gd name="T10" fmla="*/ 0 w 50"/>
                <a:gd name="T11" fmla="*/ 36 h 46"/>
                <a:gd name="T12" fmla="*/ 0 w 50"/>
                <a:gd name="T13" fmla="*/ 36 h 46"/>
                <a:gd name="T14" fmla="*/ 6 w 50"/>
                <a:gd name="T15" fmla="*/ 24 h 46"/>
                <a:gd name="T16" fmla="*/ 18 w 50"/>
                <a:gd name="T17" fmla="*/ 14 h 46"/>
                <a:gd name="T18" fmla="*/ 30 w 50"/>
                <a:gd name="T19" fmla="*/ 6 h 46"/>
                <a:gd name="T20" fmla="*/ 42 w 50"/>
                <a:gd name="T21" fmla="*/ 0 h 46"/>
                <a:gd name="T22" fmla="*/ 42 w 50"/>
                <a:gd name="T23" fmla="*/ 0 h 46"/>
                <a:gd name="T24" fmla="*/ 46 w 50"/>
                <a:gd name="T25" fmla="*/ 6 h 46"/>
                <a:gd name="T26" fmla="*/ 50 w 50"/>
                <a:gd name="T27" fmla="*/ 10 h 46"/>
                <a:gd name="T28" fmla="*/ 50 w 50"/>
                <a:gd name="T29" fmla="*/ 1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0" h="46">
                  <a:moveTo>
                    <a:pt x="50" y="10"/>
                  </a:moveTo>
                  <a:lnTo>
                    <a:pt x="50" y="10"/>
                  </a:lnTo>
                  <a:lnTo>
                    <a:pt x="30" y="26"/>
                  </a:lnTo>
                  <a:lnTo>
                    <a:pt x="18" y="36"/>
                  </a:lnTo>
                  <a:lnTo>
                    <a:pt x="10" y="4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6" y="24"/>
                  </a:lnTo>
                  <a:lnTo>
                    <a:pt x="18" y="14"/>
                  </a:lnTo>
                  <a:lnTo>
                    <a:pt x="30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6" y="6"/>
                  </a:lnTo>
                  <a:lnTo>
                    <a:pt x="50" y="10"/>
                  </a:lnTo>
                  <a:lnTo>
                    <a:pt x="50" y="10"/>
                  </a:lnTo>
                  <a:close/>
                </a:path>
              </a:pathLst>
            </a:custGeom>
            <a:solidFill>
              <a:srgbClr val="1F71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5"/>
            <p:cNvSpPr>
              <a:spLocks/>
            </p:cNvSpPr>
            <p:nvPr/>
          </p:nvSpPr>
          <p:spPr bwMode="auto">
            <a:xfrm>
              <a:off x="1483" y="2422"/>
              <a:ext cx="58" cy="34"/>
            </a:xfrm>
            <a:custGeom>
              <a:avLst/>
              <a:gdLst>
                <a:gd name="T0" fmla="*/ 0 w 58"/>
                <a:gd name="T1" fmla="*/ 26 h 34"/>
                <a:gd name="T2" fmla="*/ 0 w 58"/>
                <a:gd name="T3" fmla="*/ 26 h 34"/>
                <a:gd name="T4" fmla="*/ 6 w 58"/>
                <a:gd name="T5" fmla="*/ 16 h 34"/>
                <a:gd name="T6" fmla="*/ 12 w 58"/>
                <a:gd name="T7" fmla="*/ 8 h 34"/>
                <a:gd name="T8" fmla="*/ 22 w 58"/>
                <a:gd name="T9" fmla="*/ 4 h 34"/>
                <a:gd name="T10" fmla="*/ 30 w 58"/>
                <a:gd name="T11" fmla="*/ 0 h 34"/>
                <a:gd name="T12" fmla="*/ 30 w 58"/>
                <a:gd name="T13" fmla="*/ 0 h 34"/>
                <a:gd name="T14" fmla="*/ 38 w 58"/>
                <a:gd name="T15" fmla="*/ 10 h 34"/>
                <a:gd name="T16" fmla="*/ 44 w 58"/>
                <a:gd name="T17" fmla="*/ 12 h 34"/>
                <a:gd name="T18" fmla="*/ 58 w 58"/>
                <a:gd name="T19" fmla="*/ 14 h 34"/>
                <a:gd name="T20" fmla="*/ 58 w 58"/>
                <a:gd name="T21" fmla="*/ 14 h 34"/>
                <a:gd name="T22" fmla="*/ 56 w 58"/>
                <a:gd name="T23" fmla="*/ 18 h 34"/>
                <a:gd name="T24" fmla="*/ 56 w 58"/>
                <a:gd name="T25" fmla="*/ 22 h 34"/>
                <a:gd name="T26" fmla="*/ 50 w 58"/>
                <a:gd name="T27" fmla="*/ 28 h 34"/>
                <a:gd name="T28" fmla="*/ 36 w 58"/>
                <a:gd name="T29" fmla="*/ 34 h 34"/>
                <a:gd name="T30" fmla="*/ 36 w 58"/>
                <a:gd name="T31" fmla="*/ 34 h 34"/>
                <a:gd name="T32" fmla="*/ 28 w 58"/>
                <a:gd name="T33" fmla="*/ 30 h 34"/>
                <a:gd name="T34" fmla="*/ 20 w 58"/>
                <a:gd name="T35" fmla="*/ 28 h 34"/>
                <a:gd name="T36" fmla="*/ 10 w 58"/>
                <a:gd name="T37" fmla="*/ 28 h 34"/>
                <a:gd name="T38" fmla="*/ 4 w 58"/>
                <a:gd name="T39" fmla="*/ 28 h 34"/>
                <a:gd name="T40" fmla="*/ 0 w 58"/>
                <a:gd name="T41" fmla="*/ 26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8" h="34">
                  <a:moveTo>
                    <a:pt x="0" y="26"/>
                  </a:moveTo>
                  <a:lnTo>
                    <a:pt x="0" y="26"/>
                  </a:lnTo>
                  <a:lnTo>
                    <a:pt x="6" y="16"/>
                  </a:lnTo>
                  <a:lnTo>
                    <a:pt x="12" y="8"/>
                  </a:lnTo>
                  <a:lnTo>
                    <a:pt x="22" y="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8" y="10"/>
                  </a:lnTo>
                  <a:lnTo>
                    <a:pt x="44" y="12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6" y="18"/>
                  </a:lnTo>
                  <a:lnTo>
                    <a:pt x="56" y="22"/>
                  </a:lnTo>
                  <a:lnTo>
                    <a:pt x="50" y="28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28" y="30"/>
                  </a:lnTo>
                  <a:lnTo>
                    <a:pt x="20" y="28"/>
                  </a:lnTo>
                  <a:lnTo>
                    <a:pt x="10" y="28"/>
                  </a:lnTo>
                  <a:lnTo>
                    <a:pt x="4" y="28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6"/>
            <p:cNvSpPr>
              <a:spLocks/>
            </p:cNvSpPr>
            <p:nvPr/>
          </p:nvSpPr>
          <p:spPr bwMode="auto">
            <a:xfrm>
              <a:off x="1487" y="2422"/>
              <a:ext cx="158" cy="72"/>
            </a:xfrm>
            <a:custGeom>
              <a:avLst/>
              <a:gdLst>
                <a:gd name="T0" fmla="*/ 158 w 158"/>
                <a:gd name="T1" fmla="*/ 6 h 72"/>
                <a:gd name="T2" fmla="*/ 158 w 158"/>
                <a:gd name="T3" fmla="*/ 6 h 72"/>
                <a:gd name="T4" fmla="*/ 156 w 158"/>
                <a:gd name="T5" fmla="*/ 18 h 72"/>
                <a:gd name="T6" fmla="*/ 154 w 158"/>
                <a:gd name="T7" fmla="*/ 28 h 72"/>
                <a:gd name="T8" fmla="*/ 148 w 158"/>
                <a:gd name="T9" fmla="*/ 36 h 72"/>
                <a:gd name="T10" fmla="*/ 140 w 158"/>
                <a:gd name="T11" fmla="*/ 42 h 72"/>
                <a:gd name="T12" fmla="*/ 140 w 158"/>
                <a:gd name="T13" fmla="*/ 42 h 72"/>
                <a:gd name="T14" fmla="*/ 124 w 158"/>
                <a:gd name="T15" fmla="*/ 48 h 72"/>
                <a:gd name="T16" fmla="*/ 106 w 158"/>
                <a:gd name="T17" fmla="*/ 52 h 72"/>
                <a:gd name="T18" fmla="*/ 86 w 158"/>
                <a:gd name="T19" fmla="*/ 54 h 72"/>
                <a:gd name="T20" fmla="*/ 64 w 158"/>
                <a:gd name="T21" fmla="*/ 54 h 72"/>
                <a:gd name="T22" fmla="*/ 64 w 158"/>
                <a:gd name="T23" fmla="*/ 54 h 72"/>
                <a:gd name="T24" fmla="*/ 54 w 158"/>
                <a:gd name="T25" fmla="*/ 62 h 72"/>
                <a:gd name="T26" fmla="*/ 40 w 158"/>
                <a:gd name="T27" fmla="*/ 68 h 72"/>
                <a:gd name="T28" fmla="*/ 34 w 158"/>
                <a:gd name="T29" fmla="*/ 70 h 72"/>
                <a:gd name="T30" fmla="*/ 26 w 158"/>
                <a:gd name="T31" fmla="*/ 72 h 72"/>
                <a:gd name="T32" fmla="*/ 18 w 158"/>
                <a:gd name="T33" fmla="*/ 70 h 72"/>
                <a:gd name="T34" fmla="*/ 10 w 158"/>
                <a:gd name="T35" fmla="*/ 68 h 72"/>
                <a:gd name="T36" fmla="*/ 10 w 158"/>
                <a:gd name="T37" fmla="*/ 68 h 72"/>
                <a:gd name="T38" fmla="*/ 6 w 158"/>
                <a:gd name="T39" fmla="*/ 60 h 72"/>
                <a:gd name="T40" fmla="*/ 2 w 158"/>
                <a:gd name="T41" fmla="*/ 52 h 72"/>
                <a:gd name="T42" fmla="*/ 0 w 158"/>
                <a:gd name="T43" fmla="*/ 44 h 72"/>
                <a:gd name="T44" fmla="*/ 0 w 158"/>
                <a:gd name="T45" fmla="*/ 36 h 72"/>
                <a:gd name="T46" fmla="*/ 0 w 158"/>
                <a:gd name="T47" fmla="*/ 36 h 72"/>
                <a:gd name="T48" fmla="*/ 8 w 158"/>
                <a:gd name="T49" fmla="*/ 36 h 72"/>
                <a:gd name="T50" fmla="*/ 14 w 158"/>
                <a:gd name="T51" fmla="*/ 36 h 72"/>
                <a:gd name="T52" fmla="*/ 26 w 158"/>
                <a:gd name="T53" fmla="*/ 40 h 72"/>
                <a:gd name="T54" fmla="*/ 38 w 158"/>
                <a:gd name="T55" fmla="*/ 46 h 72"/>
                <a:gd name="T56" fmla="*/ 50 w 158"/>
                <a:gd name="T57" fmla="*/ 52 h 72"/>
                <a:gd name="T58" fmla="*/ 50 w 158"/>
                <a:gd name="T59" fmla="*/ 52 h 72"/>
                <a:gd name="T60" fmla="*/ 54 w 158"/>
                <a:gd name="T61" fmla="*/ 52 h 72"/>
                <a:gd name="T62" fmla="*/ 56 w 158"/>
                <a:gd name="T63" fmla="*/ 50 h 72"/>
                <a:gd name="T64" fmla="*/ 58 w 158"/>
                <a:gd name="T65" fmla="*/ 46 h 72"/>
                <a:gd name="T66" fmla="*/ 58 w 158"/>
                <a:gd name="T67" fmla="*/ 46 h 72"/>
                <a:gd name="T68" fmla="*/ 60 w 158"/>
                <a:gd name="T69" fmla="*/ 30 h 72"/>
                <a:gd name="T70" fmla="*/ 60 w 158"/>
                <a:gd name="T71" fmla="*/ 22 h 72"/>
                <a:gd name="T72" fmla="*/ 64 w 158"/>
                <a:gd name="T73" fmla="*/ 16 h 72"/>
                <a:gd name="T74" fmla="*/ 64 w 158"/>
                <a:gd name="T75" fmla="*/ 16 h 72"/>
                <a:gd name="T76" fmla="*/ 72 w 158"/>
                <a:gd name="T77" fmla="*/ 14 h 72"/>
                <a:gd name="T78" fmla="*/ 80 w 158"/>
                <a:gd name="T79" fmla="*/ 14 h 72"/>
                <a:gd name="T80" fmla="*/ 98 w 158"/>
                <a:gd name="T81" fmla="*/ 16 h 72"/>
                <a:gd name="T82" fmla="*/ 114 w 158"/>
                <a:gd name="T83" fmla="*/ 14 h 72"/>
                <a:gd name="T84" fmla="*/ 124 w 158"/>
                <a:gd name="T85" fmla="*/ 12 h 72"/>
                <a:gd name="T86" fmla="*/ 132 w 158"/>
                <a:gd name="T87" fmla="*/ 8 h 72"/>
                <a:gd name="T88" fmla="*/ 132 w 158"/>
                <a:gd name="T89" fmla="*/ 8 h 72"/>
                <a:gd name="T90" fmla="*/ 146 w 158"/>
                <a:gd name="T91" fmla="*/ 2 h 72"/>
                <a:gd name="T92" fmla="*/ 152 w 158"/>
                <a:gd name="T93" fmla="*/ 0 h 72"/>
                <a:gd name="T94" fmla="*/ 156 w 158"/>
                <a:gd name="T95" fmla="*/ 2 h 72"/>
                <a:gd name="T96" fmla="*/ 158 w 158"/>
                <a:gd name="T97" fmla="*/ 6 h 72"/>
                <a:gd name="T98" fmla="*/ 158 w 158"/>
                <a:gd name="T99" fmla="*/ 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58" h="72">
                  <a:moveTo>
                    <a:pt x="158" y="6"/>
                  </a:moveTo>
                  <a:lnTo>
                    <a:pt x="158" y="6"/>
                  </a:lnTo>
                  <a:lnTo>
                    <a:pt x="156" y="18"/>
                  </a:lnTo>
                  <a:lnTo>
                    <a:pt x="154" y="28"/>
                  </a:lnTo>
                  <a:lnTo>
                    <a:pt x="148" y="36"/>
                  </a:lnTo>
                  <a:lnTo>
                    <a:pt x="140" y="42"/>
                  </a:lnTo>
                  <a:lnTo>
                    <a:pt x="140" y="42"/>
                  </a:lnTo>
                  <a:lnTo>
                    <a:pt x="124" y="48"/>
                  </a:lnTo>
                  <a:lnTo>
                    <a:pt x="106" y="52"/>
                  </a:lnTo>
                  <a:lnTo>
                    <a:pt x="86" y="54"/>
                  </a:lnTo>
                  <a:lnTo>
                    <a:pt x="64" y="54"/>
                  </a:lnTo>
                  <a:lnTo>
                    <a:pt x="64" y="54"/>
                  </a:lnTo>
                  <a:lnTo>
                    <a:pt x="54" y="62"/>
                  </a:lnTo>
                  <a:lnTo>
                    <a:pt x="40" y="68"/>
                  </a:lnTo>
                  <a:lnTo>
                    <a:pt x="34" y="70"/>
                  </a:lnTo>
                  <a:lnTo>
                    <a:pt x="26" y="72"/>
                  </a:lnTo>
                  <a:lnTo>
                    <a:pt x="1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6" y="60"/>
                  </a:lnTo>
                  <a:lnTo>
                    <a:pt x="2" y="52"/>
                  </a:lnTo>
                  <a:lnTo>
                    <a:pt x="0" y="44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14" y="36"/>
                  </a:lnTo>
                  <a:lnTo>
                    <a:pt x="26" y="40"/>
                  </a:lnTo>
                  <a:lnTo>
                    <a:pt x="38" y="46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8" y="46"/>
                  </a:lnTo>
                  <a:lnTo>
                    <a:pt x="58" y="46"/>
                  </a:lnTo>
                  <a:lnTo>
                    <a:pt x="60" y="30"/>
                  </a:lnTo>
                  <a:lnTo>
                    <a:pt x="60" y="22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72" y="14"/>
                  </a:lnTo>
                  <a:lnTo>
                    <a:pt x="80" y="14"/>
                  </a:lnTo>
                  <a:lnTo>
                    <a:pt x="98" y="16"/>
                  </a:lnTo>
                  <a:lnTo>
                    <a:pt x="114" y="14"/>
                  </a:lnTo>
                  <a:lnTo>
                    <a:pt x="124" y="12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"/>
                  </a:lnTo>
                  <a:lnTo>
                    <a:pt x="152" y="0"/>
                  </a:lnTo>
                  <a:lnTo>
                    <a:pt x="156" y="2"/>
                  </a:lnTo>
                  <a:lnTo>
                    <a:pt x="158" y="6"/>
                  </a:lnTo>
                  <a:lnTo>
                    <a:pt x="158" y="6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 bwMode="auto">
            <a:xfrm>
              <a:off x="1137" y="2350"/>
              <a:ext cx="62" cy="40"/>
            </a:xfrm>
            <a:custGeom>
              <a:avLst/>
              <a:gdLst>
                <a:gd name="T0" fmla="*/ 54 w 62"/>
                <a:gd name="T1" fmla="*/ 40 h 40"/>
                <a:gd name="T2" fmla="*/ 54 w 62"/>
                <a:gd name="T3" fmla="*/ 40 h 40"/>
                <a:gd name="T4" fmla="*/ 40 w 62"/>
                <a:gd name="T5" fmla="*/ 38 h 40"/>
                <a:gd name="T6" fmla="*/ 30 w 62"/>
                <a:gd name="T7" fmla="*/ 36 h 40"/>
                <a:gd name="T8" fmla="*/ 20 w 62"/>
                <a:gd name="T9" fmla="*/ 32 h 40"/>
                <a:gd name="T10" fmla="*/ 14 w 62"/>
                <a:gd name="T11" fmla="*/ 26 h 40"/>
                <a:gd name="T12" fmla="*/ 4 w 62"/>
                <a:gd name="T13" fmla="*/ 18 h 40"/>
                <a:gd name="T14" fmla="*/ 0 w 62"/>
                <a:gd name="T15" fmla="*/ 12 h 40"/>
                <a:gd name="T16" fmla="*/ 2 w 62"/>
                <a:gd name="T17" fmla="*/ 0 h 40"/>
                <a:gd name="T18" fmla="*/ 2 w 62"/>
                <a:gd name="T19" fmla="*/ 0 h 40"/>
                <a:gd name="T20" fmla="*/ 6 w 62"/>
                <a:gd name="T21" fmla="*/ 8 h 40"/>
                <a:gd name="T22" fmla="*/ 14 w 62"/>
                <a:gd name="T23" fmla="*/ 14 h 40"/>
                <a:gd name="T24" fmla="*/ 30 w 62"/>
                <a:gd name="T25" fmla="*/ 26 h 40"/>
                <a:gd name="T26" fmla="*/ 48 w 62"/>
                <a:gd name="T27" fmla="*/ 34 h 40"/>
                <a:gd name="T28" fmla="*/ 62 w 62"/>
                <a:gd name="T29" fmla="*/ 36 h 40"/>
                <a:gd name="T30" fmla="*/ 54 w 62"/>
                <a:gd name="T31" fmla="*/ 4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" h="40">
                  <a:moveTo>
                    <a:pt x="54" y="40"/>
                  </a:moveTo>
                  <a:lnTo>
                    <a:pt x="54" y="40"/>
                  </a:lnTo>
                  <a:lnTo>
                    <a:pt x="40" y="38"/>
                  </a:lnTo>
                  <a:lnTo>
                    <a:pt x="30" y="36"/>
                  </a:lnTo>
                  <a:lnTo>
                    <a:pt x="20" y="32"/>
                  </a:lnTo>
                  <a:lnTo>
                    <a:pt x="14" y="2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8"/>
                  </a:lnTo>
                  <a:lnTo>
                    <a:pt x="14" y="14"/>
                  </a:lnTo>
                  <a:lnTo>
                    <a:pt x="30" y="26"/>
                  </a:lnTo>
                  <a:lnTo>
                    <a:pt x="48" y="34"/>
                  </a:lnTo>
                  <a:lnTo>
                    <a:pt x="62" y="36"/>
                  </a:lnTo>
                  <a:lnTo>
                    <a:pt x="54" y="40"/>
                  </a:lnTo>
                  <a:close/>
                </a:path>
              </a:pathLst>
            </a:custGeom>
            <a:solidFill>
              <a:srgbClr val="1F71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8"/>
            <p:cNvSpPr>
              <a:spLocks/>
            </p:cNvSpPr>
            <p:nvPr/>
          </p:nvSpPr>
          <p:spPr bwMode="auto">
            <a:xfrm>
              <a:off x="1523" y="2450"/>
              <a:ext cx="16" cy="18"/>
            </a:xfrm>
            <a:custGeom>
              <a:avLst/>
              <a:gdLst>
                <a:gd name="T0" fmla="*/ 16 w 16"/>
                <a:gd name="T1" fmla="*/ 18 h 18"/>
                <a:gd name="T2" fmla="*/ 0 w 16"/>
                <a:gd name="T3" fmla="*/ 10 h 18"/>
                <a:gd name="T4" fmla="*/ 16 w 16"/>
                <a:gd name="T5" fmla="*/ 0 h 18"/>
                <a:gd name="T6" fmla="*/ 16 w 16"/>
                <a:gd name="T7" fmla="*/ 0 h 18"/>
                <a:gd name="T8" fmla="*/ 16 w 16"/>
                <a:gd name="T9" fmla="*/ 18 h 18"/>
                <a:gd name="T10" fmla="*/ 16 w 16"/>
                <a:gd name="T11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" h="18">
                  <a:moveTo>
                    <a:pt x="16" y="18"/>
                  </a:moveTo>
                  <a:lnTo>
                    <a:pt x="0" y="1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18"/>
                  </a:lnTo>
                  <a:lnTo>
                    <a:pt x="16" y="18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1143" y="2384"/>
              <a:ext cx="42" cy="26"/>
            </a:xfrm>
            <a:custGeom>
              <a:avLst/>
              <a:gdLst>
                <a:gd name="T0" fmla="*/ 38 w 42"/>
                <a:gd name="T1" fmla="*/ 20 h 26"/>
                <a:gd name="T2" fmla="*/ 38 w 42"/>
                <a:gd name="T3" fmla="*/ 20 h 26"/>
                <a:gd name="T4" fmla="*/ 36 w 42"/>
                <a:gd name="T5" fmla="*/ 16 h 26"/>
                <a:gd name="T6" fmla="*/ 32 w 42"/>
                <a:gd name="T7" fmla="*/ 16 h 26"/>
                <a:gd name="T8" fmla="*/ 26 w 42"/>
                <a:gd name="T9" fmla="*/ 14 h 26"/>
                <a:gd name="T10" fmla="*/ 22 w 42"/>
                <a:gd name="T11" fmla="*/ 16 h 26"/>
                <a:gd name="T12" fmla="*/ 12 w 42"/>
                <a:gd name="T13" fmla="*/ 20 h 26"/>
                <a:gd name="T14" fmla="*/ 6 w 42"/>
                <a:gd name="T15" fmla="*/ 26 h 26"/>
                <a:gd name="T16" fmla="*/ 6 w 42"/>
                <a:gd name="T17" fmla="*/ 26 h 26"/>
                <a:gd name="T18" fmla="*/ 2 w 42"/>
                <a:gd name="T19" fmla="*/ 18 h 26"/>
                <a:gd name="T20" fmla="*/ 2 w 42"/>
                <a:gd name="T21" fmla="*/ 16 h 26"/>
                <a:gd name="T22" fmla="*/ 0 w 42"/>
                <a:gd name="T23" fmla="*/ 14 h 26"/>
                <a:gd name="T24" fmla="*/ 4 w 42"/>
                <a:gd name="T25" fmla="*/ 0 h 26"/>
                <a:gd name="T26" fmla="*/ 4 w 42"/>
                <a:gd name="T27" fmla="*/ 0 h 26"/>
                <a:gd name="T28" fmla="*/ 12 w 42"/>
                <a:gd name="T29" fmla="*/ 4 h 26"/>
                <a:gd name="T30" fmla="*/ 22 w 42"/>
                <a:gd name="T31" fmla="*/ 10 h 26"/>
                <a:gd name="T32" fmla="*/ 32 w 42"/>
                <a:gd name="T33" fmla="*/ 12 h 26"/>
                <a:gd name="T34" fmla="*/ 42 w 42"/>
                <a:gd name="T35" fmla="*/ 12 h 26"/>
                <a:gd name="T36" fmla="*/ 38 w 42"/>
                <a:gd name="T37" fmla="*/ 2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2" h="26">
                  <a:moveTo>
                    <a:pt x="38" y="20"/>
                  </a:moveTo>
                  <a:lnTo>
                    <a:pt x="38" y="20"/>
                  </a:lnTo>
                  <a:lnTo>
                    <a:pt x="36" y="16"/>
                  </a:lnTo>
                  <a:lnTo>
                    <a:pt x="32" y="16"/>
                  </a:lnTo>
                  <a:lnTo>
                    <a:pt x="26" y="14"/>
                  </a:lnTo>
                  <a:lnTo>
                    <a:pt x="22" y="16"/>
                  </a:lnTo>
                  <a:lnTo>
                    <a:pt x="12" y="20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2" y="18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4" y="0"/>
                  </a:lnTo>
                  <a:lnTo>
                    <a:pt x="4" y="0"/>
                  </a:lnTo>
                  <a:lnTo>
                    <a:pt x="12" y="4"/>
                  </a:lnTo>
                  <a:lnTo>
                    <a:pt x="22" y="10"/>
                  </a:lnTo>
                  <a:lnTo>
                    <a:pt x="32" y="12"/>
                  </a:lnTo>
                  <a:lnTo>
                    <a:pt x="42" y="12"/>
                  </a:lnTo>
                  <a:lnTo>
                    <a:pt x="38" y="20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1127" y="2406"/>
              <a:ext cx="86" cy="92"/>
            </a:xfrm>
            <a:custGeom>
              <a:avLst/>
              <a:gdLst>
                <a:gd name="T0" fmla="*/ 12 w 86"/>
                <a:gd name="T1" fmla="*/ 24 h 92"/>
                <a:gd name="T2" fmla="*/ 18 w 86"/>
                <a:gd name="T3" fmla="*/ 18 h 92"/>
                <a:gd name="T4" fmla="*/ 18 w 86"/>
                <a:gd name="T5" fmla="*/ 18 h 92"/>
                <a:gd name="T6" fmla="*/ 22 w 86"/>
                <a:gd name="T7" fmla="*/ 12 h 92"/>
                <a:gd name="T8" fmla="*/ 26 w 86"/>
                <a:gd name="T9" fmla="*/ 8 h 92"/>
                <a:gd name="T10" fmla="*/ 32 w 86"/>
                <a:gd name="T11" fmla="*/ 4 h 92"/>
                <a:gd name="T12" fmla="*/ 38 w 86"/>
                <a:gd name="T13" fmla="*/ 2 h 92"/>
                <a:gd name="T14" fmla="*/ 44 w 86"/>
                <a:gd name="T15" fmla="*/ 2 h 92"/>
                <a:gd name="T16" fmla="*/ 50 w 86"/>
                <a:gd name="T17" fmla="*/ 4 h 92"/>
                <a:gd name="T18" fmla="*/ 52 w 86"/>
                <a:gd name="T19" fmla="*/ 6 h 92"/>
                <a:gd name="T20" fmla="*/ 54 w 86"/>
                <a:gd name="T21" fmla="*/ 10 h 92"/>
                <a:gd name="T22" fmla="*/ 54 w 86"/>
                <a:gd name="T23" fmla="*/ 10 h 92"/>
                <a:gd name="T24" fmla="*/ 58 w 86"/>
                <a:gd name="T25" fmla="*/ 20 h 92"/>
                <a:gd name="T26" fmla="*/ 60 w 86"/>
                <a:gd name="T27" fmla="*/ 28 h 92"/>
                <a:gd name="T28" fmla="*/ 64 w 86"/>
                <a:gd name="T29" fmla="*/ 38 h 92"/>
                <a:gd name="T30" fmla="*/ 70 w 86"/>
                <a:gd name="T31" fmla="*/ 50 h 92"/>
                <a:gd name="T32" fmla="*/ 70 w 86"/>
                <a:gd name="T33" fmla="*/ 50 h 92"/>
                <a:gd name="T34" fmla="*/ 78 w 86"/>
                <a:gd name="T35" fmla="*/ 60 h 92"/>
                <a:gd name="T36" fmla="*/ 84 w 86"/>
                <a:gd name="T37" fmla="*/ 68 h 92"/>
                <a:gd name="T38" fmla="*/ 86 w 86"/>
                <a:gd name="T39" fmla="*/ 74 h 92"/>
                <a:gd name="T40" fmla="*/ 86 w 86"/>
                <a:gd name="T41" fmla="*/ 78 h 92"/>
                <a:gd name="T42" fmla="*/ 86 w 86"/>
                <a:gd name="T43" fmla="*/ 78 h 92"/>
                <a:gd name="T44" fmla="*/ 82 w 86"/>
                <a:gd name="T45" fmla="*/ 84 h 92"/>
                <a:gd name="T46" fmla="*/ 74 w 86"/>
                <a:gd name="T47" fmla="*/ 90 h 92"/>
                <a:gd name="T48" fmla="*/ 64 w 86"/>
                <a:gd name="T49" fmla="*/ 92 h 92"/>
                <a:gd name="T50" fmla="*/ 46 w 86"/>
                <a:gd name="T51" fmla="*/ 92 h 92"/>
                <a:gd name="T52" fmla="*/ 46 w 86"/>
                <a:gd name="T53" fmla="*/ 92 h 92"/>
                <a:gd name="T54" fmla="*/ 28 w 86"/>
                <a:gd name="T55" fmla="*/ 90 h 92"/>
                <a:gd name="T56" fmla="*/ 14 w 86"/>
                <a:gd name="T57" fmla="*/ 86 h 92"/>
                <a:gd name="T58" fmla="*/ 6 w 86"/>
                <a:gd name="T59" fmla="*/ 80 h 92"/>
                <a:gd name="T60" fmla="*/ 2 w 86"/>
                <a:gd name="T61" fmla="*/ 74 h 92"/>
                <a:gd name="T62" fmla="*/ 2 w 86"/>
                <a:gd name="T63" fmla="*/ 66 h 92"/>
                <a:gd name="T64" fmla="*/ 2 w 86"/>
                <a:gd name="T65" fmla="*/ 60 h 92"/>
                <a:gd name="T66" fmla="*/ 6 w 86"/>
                <a:gd name="T67" fmla="*/ 48 h 92"/>
                <a:gd name="T68" fmla="*/ 6 w 86"/>
                <a:gd name="T69" fmla="*/ 48 h 92"/>
                <a:gd name="T70" fmla="*/ 4 w 86"/>
                <a:gd name="T71" fmla="*/ 32 h 92"/>
                <a:gd name="T72" fmla="*/ 0 w 86"/>
                <a:gd name="T73" fmla="*/ 24 h 92"/>
                <a:gd name="T74" fmla="*/ 0 w 86"/>
                <a:gd name="T75" fmla="*/ 24 h 92"/>
                <a:gd name="T76" fmla="*/ 0 w 86"/>
                <a:gd name="T77" fmla="*/ 16 h 92"/>
                <a:gd name="T78" fmla="*/ 2 w 86"/>
                <a:gd name="T79" fmla="*/ 10 h 92"/>
                <a:gd name="T80" fmla="*/ 10 w 86"/>
                <a:gd name="T81" fmla="*/ 0 h 92"/>
                <a:gd name="T82" fmla="*/ 10 w 86"/>
                <a:gd name="T83" fmla="*/ 0 h 92"/>
                <a:gd name="T84" fmla="*/ 12 w 86"/>
                <a:gd name="T85" fmla="*/ 0 h 92"/>
                <a:gd name="T86" fmla="*/ 14 w 86"/>
                <a:gd name="T87" fmla="*/ 0 h 92"/>
                <a:gd name="T88" fmla="*/ 14 w 86"/>
                <a:gd name="T89" fmla="*/ 6 h 92"/>
                <a:gd name="T90" fmla="*/ 14 w 86"/>
                <a:gd name="T91" fmla="*/ 14 h 92"/>
                <a:gd name="T92" fmla="*/ 12 w 86"/>
                <a:gd name="T93" fmla="*/ 24 h 92"/>
                <a:gd name="T94" fmla="*/ 12 w 86"/>
                <a:gd name="T95" fmla="*/ 2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6" h="92">
                  <a:moveTo>
                    <a:pt x="12" y="24"/>
                  </a:moveTo>
                  <a:lnTo>
                    <a:pt x="18" y="18"/>
                  </a:lnTo>
                  <a:lnTo>
                    <a:pt x="18" y="18"/>
                  </a:lnTo>
                  <a:lnTo>
                    <a:pt x="22" y="12"/>
                  </a:lnTo>
                  <a:lnTo>
                    <a:pt x="26" y="8"/>
                  </a:lnTo>
                  <a:lnTo>
                    <a:pt x="32" y="4"/>
                  </a:lnTo>
                  <a:lnTo>
                    <a:pt x="38" y="2"/>
                  </a:lnTo>
                  <a:lnTo>
                    <a:pt x="44" y="2"/>
                  </a:lnTo>
                  <a:lnTo>
                    <a:pt x="50" y="4"/>
                  </a:lnTo>
                  <a:lnTo>
                    <a:pt x="52" y="6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8" y="20"/>
                  </a:lnTo>
                  <a:lnTo>
                    <a:pt x="60" y="28"/>
                  </a:lnTo>
                  <a:lnTo>
                    <a:pt x="64" y="38"/>
                  </a:lnTo>
                  <a:lnTo>
                    <a:pt x="70" y="50"/>
                  </a:lnTo>
                  <a:lnTo>
                    <a:pt x="70" y="50"/>
                  </a:lnTo>
                  <a:lnTo>
                    <a:pt x="78" y="60"/>
                  </a:lnTo>
                  <a:lnTo>
                    <a:pt x="84" y="68"/>
                  </a:lnTo>
                  <a:lnTo>
                    <a:pt x="86" y="74"/>
                  </a:lnTo>
                  <a:lnTo>
                    <a:pt x="86" y="78"/>
                  </a:lnTo>
                  <a:lnTo>
                    <a:pt x="86" y="78"/>
                  </a:lnTo>
                  <a:lnTo>
                    <a:pt x="82" y="84"/>
                  </a:lnTo>
                  <a:lnTo>
                    <a:pt x="74" y="90"/>
                  </a:lnTo>
                  <a:lnTo>
                    <a:pt x="64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28" y="90"/>
                  </a:lnTo>
                  <a:lnTo>
                    <a:pt x="14" y="86"/>
                  </a:lnTo>
                  <a:lnTo>
                    <a:pt x="6" y="80"/>
                  </a:lnTo>
                  <a:lnTo>
                    <a:pt x="2" y="74"/>
                  </a:lnTo>
                  <a:lnTo>
                    <a:pt x="2" y="66"/>
                  </a:lnTo>
                  <a:lnTo>
                    <a:pt x="2" y="6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4" y="32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" y="1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6"/>
                  </a:lnTo>
                  <a:lnTo>
                    <a:pt x="14" y="14"/>
                  </a:lnTo>
                  <a:lnTo>
                    <a:pt x="12" y="24"/>
                  </a:lnTo>
                  <a:lnTo>
                    <a:pt x="12" y="24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1" name="Group 35"/>
          <p:cNvGrpSpPr>
            <a:grpSpLocks noChangeAspect="1"/>
          </p:cNvGrpSpPr>
          <p:nvPr/>
        </p:nvGrpSpPr>
        <p:grpSpPr bwMode="auto">
          <a:xfrm>
            <a:off x="1787582" y="4292767"/>
            <a:ext cx="1488274" cy="1656513"/>
            <a:chOff x="402" y="1858"/>
            <a:chExt cx="920" cy="1024"/>
          </a:xfrm>
        </p:grpSpPr>
        <p:sp>
          <p:nvSpPr>
            <p:cNvPr id="1029" name="Freeform 38"/>
            <p:cNvSpPr>
              <a:spLocks/>
            </p:cNvSpPr>
            <p:nvPr/>
          </p:nvSpPr>
          <p:spPr bwMode="auto">
            <a:xfrm>
              <a:off x="676" y="1952"/>
              <a:ext cx="170" cy="114"/>
            </a:xfrm>
            <a:custGeom>
              <a:avLst/>
              <a:gdLst>
                <a:gd name="T0" fmla="*/ 170 w 170"/>
                <a:gd name="T1" fmla="*/ 4 h 114"/>
                <a:gd name="T2" fmla="*/ 170 w 170"/>
                <a:gd name="T3" fmla="*/ 4 h 114"/>
                <a:gd name="T4" fmla="*/ 166 w 170"/>
                <a:gd name="T5" fmla="*/ 2 h 114"/>
                <a:gd name="T6" fmla="*/ 162 w 170"/>
                <a:gd name="T7" fmla="*/ 0 h 114"/>
                <a:gd name="T8" fmla="*/ 158 w 170"/>
                <a:gd name="T9" fmla="*/ 0 h 114"/>
                <a:gd name="T10" fmla="*/ 150 w 170"/>
                <a:gd name="T11" fmla="*/ 2 h 114"/>
                <a:gd name="T12" fmla="*/ 140 w 170"/>
                <a:gd name="T13" fmla="*/ 8 h 114"/>
                <a:gd name="T14" fmla="*/ 126 w 170"/>
                <a:gd name="T15" fmla="*/ 16 h 114"/>
                <a:gd name="T16" fmla="*/ 112 w 170"/>
                <a:gd name="T17" fmla="*/ 28 h 114"/>
                <a:gd name="T18" fmla="*/ 112 w 170"/>
                <a:gd name="T19" fmla="*/ 28 h 114"/>
                <a:gd name="T20" fmla="*/ 84 w 170"/>
                <a:gd name="T21" fmla="*/ 54 h 114"/>
                <a:gd name="T22" fmla="*/ 72 w 170"/>
                <a:gd name="T23" fmla="*/ 62 h 114"/>
                <a:gd name="T24" fmla="*/ 62 w 170"/>
                <a:gd name="T25" fmla="*/ 70 h 114"/>
                <a:gd name="T26" fmla="*/ 52 w 170"/>
                <a:gd name="T27" fmla="*/ 74 h 114"/>
                <a:gd name="T28" fmla="*/ 42 w 170"/>
                <a:gd name="T29" fmla="*/ 78 h 114"/>
                <a:gd name="T30" fmla="*/ 32 w 170"/>
                <a:gd name="T31" fmla="*/ 78 h 114"/>
                <a:gd name="T32" fmla="*/ 22 w 170"/>
                <a:gd name="T33" fmla="*/ 74 h 114"/>
                <a:gd name="T34" fmla="*/ 22 w 170"/>
                <a:gd name="T35" fmla="*/ 74 h 114"/>
                <a:gd name="T36" fmla="*/ 12 w 170"/>
                <a:gd name="T37" fmla="*/ 70 h 114"/>
                <a:gd name="T38" fmla="*/ 8 w 170"/>
                <a:gd name="T39" fmla="*/ 64 h 114"/>
                <a:gd name="T40" fmla="*/ 6 w 170"/>
                <a:gd name="T41" fmla="*/ 58 h 114"/>
                <a:gd name="T42" fmla="*/ 8 w 170"/>
                <a:gd name="T43" fmla="*/ 54 h 114"/>
                <a:gd name="T44" fmla="*/ 12 w 170"/>
                <a:gd name="T45" fmla="*/ 44 h 114"/>
                <a:gd name="T46" fmla="*/ 14 w 170"/>
                <a:gd name="T47" fmla="*/ 40 h 114"/>
                <a:gd name="T48" fmla="*/ 14 w 170"/>
                <a:gd name="T49" fmla="*/ 40 h 114"/>
                <a:gd name="T50" fmla="*/ 12 w 170"/>
                <a:gd name="T51" fmla="*/ 44 h 114"/>
                <a:gd name="T52" fmla="*/ 4 w 170"/>
                <a:gd name="T53" fmla="*/ 52 h 114"/>
                <a:gd name="T54" fmla="*/ 2 w 170"/>
                <a:gd name="T55" fmla="*/ 60 h 114"/>
                <a:gd name="T56" fmla="*/ 0 w 170"/>
                <a:gd name="T57" fmla="*/ 70 h 114"/>
                <a:gd name="T58" fmla="*/ 2 w 170"/>
                <a:gd name="T59" fmla="*/ 80 h 114"/>
                <a:gd name="T60" fmla="*/ 6 w 170"/>
                <a:gd name="T61" fmla="*/ 92 h 114"/>
                <a:gd name="T62" fmla="*/ 6 w 170"/>
                <a:gd name="T63" fmla="*/ 92 h 114"/>
                <a:gd name="T64" fmla="*/ 8 w 170"/>
                <a:gd name="T65" fmla="*/ 98 h 114"/>
                <a:gd name="T66" fmla="*/ 14 w 170"/>
                <a:gd name="T67" fmla="*/ 104 h 114"/>
                <a:gd name="T68" fmla="*/ 18 w 170"/>
                <a:gd name="T69" fmla="*/ 108 h 114"/>
                <a:gd name="T70" fmla="*/ 24 w 170"/>
                <a:gd name="T71" fmla="*/ 110 h 114"/>
                <a:gd name="T72" fmla="*/ 38 w 170"/>
                <a:gd name="T73" fmla="*/ 114 h 114"/>
                <a:gd name="T74" fmla="*/ 54 w 170"/>
                <a:gd name="T75" fmla="*/ 114 h 114"/>
                <a:gd name="T76" fmla="*/ 70 w 170"/>
                <a:gd name="T77" fmla="*/ 112 h 114"/>
                <a:gd name="T78" fmla="*/ 86 w 170"/>
                <a:gd name="T79" fmla="*/ 106 h 114"/>
                <a:gd name="T80" fmla="*/ 100 w 170"/>
                <a:gd name="T81" fmla="*/ 98 h 114"/>
                <a:gd name="T82" fmla="*/ 110 w 170"/>
                <a:gd name="T83" fmla="*/ 90 h 114"/>
                <a:gd name="T84" fmla="*/ 110 w 170"/>
                <a:gd name="T85" fmla="*/ 90 h 114"/>
                <a:gd name="T86" fmla="*/ 120 w 170"/>
                <a:gd name="T87" fmla="*/ 80 h 114"/>
                <a:gd name="T88" fmla="*/ 126 w 170"/>
                <a:gd name="T89" fmla="*/ 68 h 114"/>
                <a:gd name="T90" fmla="*/ 136 w 170"/>
                <a:gd name="T91" fmla="*/ 46 h 114"/>
                <a:gd name="T92" fmla="*/ 142 w 170"/>
                <a:gd name="T93" fmla="*/ 36 h 114"/>
                <a:gd name="T94" fmla="*/ 148 w 170"/>
                <a:gd name="T95" fmla="*/ 24 h 114"/>
                <a:gd name="T96" fmla="*/ 158 w 170"/>
                <a:gd name="T97" fmla="*/ 14 h 114"/>
                <a:gd name="T98" fmla="*/ 170 w 170"/>
                <a:gd name="T99" fmla="*/ 4 h 114"/>
                <a:gd name="T100" fmla="*/ 170 w 170"/>
                <a:gd name="T101" fmla="*/ 4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70" h="114">
                  <a:moveTo>
                    <a:pt x="170" y="4"/>
                  </a:moveTo>
                  <a:lnTo>
                    <a:pt x="170" y="4"/>
                  </a:lnTo>
                  <a:lnTo>
                    <a:pt x="166" y="2"/>
                  </a:lnTo>
                  <a:lnTo>
                    <a:pt x="162" y="0"/>
                  </a:lnTo>
                  <a:lnTo>
                    <a:pt x="158" y="0"/>
                  </a:lnTo>
                  <a:lnTo>
                    <a:pt x="150" y="2"/>
                  </a:lnTo>
                  <a:lnTo>
                    <a:pt x="140" y="8"/>
                  </a:lnTo>
                  <a:lnTo>
                    <a:pt x="126" y="16"/>
                  </a:lnTo>
                  <a:lnTo>
                    <a:pt x="112" y="28"/>
                  </a:lnTo>
                  <a:lnTo>
                    <a:pt x="112" y="28"/>
                  </a:lnTo>
                  <a:lnTo>
                    <a:pt x="84" y="54"/>
                  </a:lnTo>
                  <a:lnTo>
                    <a:pt x="72" y="62"/>
                  </a:lnTo>
                  <a:lnTo>
                    <a:pt x="62" y="70"/>
                  </a:lnTo>
                  <a:lnTo>
                    <a:pt x="52" y="74"/>
                  </a:lnTo>
                  <a:lnTo>
                    <a:pt x="42" y="78"/>
                  </a:lnTo>
                  <a:lnTo>
                    <a:pt x="32" y="78"/>
                  </a:lnTo>
                  <a:lnTo>
                    <a:pt x="22" y="74"/>
                  </a:lnTo>
                  <a:lnTo>
                    <a:pt x="22" y="74"/>
                  </a:lnTo>
                  <a:lnTo>
                    <a:pt x="12" y="70"/>
                  </a:lnTo>
                  <a:lnTo>
                    <a:pt x="8" y="64"/>
                  </a:lnTo>
                  <a:lnTo>
                    <a:pt x="6" y="58"/>
                  </a:lnTo>
                  <a:lnTo>
                    <a:pt x="8" y="54"/>
                  </a:lnTo>
                  <a:lnTo>
                    <a:pt x="12" y="44"/>
                  </a:lnTo>
                  <a:lnTo>
                    <a:pt x="14" y="40"/>
                  </a:lnTo>
                  <a:lnTo>
                    <a:pt x="14" y="40"/>
                  </a:lnTo>
                  <a:lnTo>
                    <a:pt x="12" y="44"/>
                  </a:lnTo>
                  <a:lnTo>
                    <a:pt x="4" y="52"/>
                  </a:lnTo>
                  <a:lnTo>
                    <a:pt x="2" y="60"/>
                  </a:lnTo>
                  <a:lnTo>
                    <a:pt x="0" y="70"/>
                  </a:lnTo>
                  <a:lnTo>
                    <a:pt x="2" y="80"/>
                  </a:lnTo>
                  <a:lnTo>
                    <a:pt x="6" y="92"/>
                  </a:lnTo>
                  <a:lnTo>
                    <a:pt x="6" y="92"/>
                  </a:lnTo>
                  <a:lnTo>
                    <a:pt x="8" y="98"/>
                  </a:lnTo>
                  <a:lnTo>
                    <a:pt x="14" y="104"/>
                  </a:lnTo>
                  <a:lnTo>
                    <a:pt x="18" y="108"/>
                  </a:lnTo>
                  <a:lnTo>
                    <a:pt x="24" y="110"/>
                  </a:lnTo>
                  <a:lnTo>
                    <a:pt x="38" y="114"/>
                  </a:lnTo>
                  <a:lnTo>
                    <a:pt x="54" y="114"/>
                  </a:lnTo>
                  <a:lnTo>
                    <a:pt x="70" y="112"/>
                  </a:lnTo>
                  <a:lnTo>
                    <a:pt x="86" y="106"/>
                  </a:lnTo>
                  <a:lnTo>
                    <a:pt x="100" y="98"/>
                  </a:lnTo>
                  <a:lnTo>
                    <a:pt x="110" y="90"/>
                  </a:lnTo>
                  <a:lnTo>
                    <a:pt x="110" y="90"/>
                  </a:lnTo>
                  <a:lnTo>
                    <a:pt x="120" y="80"/>
                  </a:lnTo>
                  <a:lnTo>
                    <a:pt x="126" y="68"/>
                  </a:lnTo>
                  <a:lnTo>
                    <a:pt x="136" y="46"/>
                  </a:lnTo>
                  <a:lnTo>
                    <a:pt x="142" y="36"/>
                  </a:lnTo>
                  <a:lnTo>
                    <a:pt x="148" y="24"/>
                  </a:lnTo>
                  <a:lnTo>
                    <a:pt x="158" y="14"/>
                  </a:lnTo>
                  <a:lnTo>
                    <a:pt x="170" y="4"/>
                  </a:lnTo>
                  <a:lnTo>
                    <a:pt x="170" y="4"/>
                  </a:lnTo>
                  <a:close/>
                </a:path>
              </a:pathLst>
            </a:custGeom>
            <a:solidFill>
              <a:srgbClr val="492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9"/>
            <p:cNvSpPr>
              <a:spLocks/>
            </p:cNvSpPr>
            <p:nvPr/>
          </p:nvSpPr>
          <p:spPr bwMode="auto">
            <a:xfrm>
              <a:off x="1244" y="2014"/>
              <a:ext cx="78" cy="20"/>
            </a:xfrm>
            <a:custGeom>
              <a:avLst/>
              <a:gdLst>
                <a:gd name="T0" fmla="*/ 22 w 78"/>
                <a:gd name="T1" fmla="*/ 8 h 20"/>
                <a:gd name="T2" fmla="*/ 22 w 78"/>
                <a:gd name="T3" fmla="*/ 8 h 20"/>
                <a:gd name="T4" fmla="*/ 32 w 78"/>
                <a:gd name="T5" fmla="*/ 4 h 20"/>
                <a:gd name="T6" fmla="*/ 50 w 78"/>
                <a:gd name="T7" fmla="*/ 2 h 20"/>
                <a:gd name="T8" fmla="*/ 50 w 78"/>
                <a:gd name="T9" fmla="*/ 2 h 20"/>
                <a:gd name="T10" fmla="*/ 66 w 78"/>
                <a:gd name="T11" fmla="*/ 2 h 20"/>
                <a:gd name="T12" fmla="*/ 78 w 78"/>
                <a:gd name="T13" fmla="*/ 0 h 20"/>
                <a:gd name="T14" fmla="*/ 78 w 78"/>
                <a:gd name="T15" fmla="*/ 0 h 20"/>
                <a:gd name="T16" fmla="*/ 78 w 78"/>
                <a:gd name="T17" fmla="*/ 0 h 20"/>
                <a:gd name="T18" fmla="*/ 78 w 78"/>
                <a:gd name="T19" fmla="*/ 2 h 20"/>
                <a:gd name="T20" fmla="*/ 76 w 78"/>
                <a:gd name="T21" fmla="*/ 4 h 20"/>
                <a:gd name="T22" fmla="*/ 76 w 78"/>
                <a:gd name="T23" fmla="*/ 4 h 20"/>
                <a:gd name="T24" fmla="*/ 74 w 78"/>
                <a:gd name="T25" fmla="*/ 4 h 20"/>
                <a:gd name="T26" fmla="*/ 68 w 78"/>
                <a:gd name="T27" fmla="*/ 8 h 20"/>
                <a:gd name="T28" fmla="*/ 68 w 78"/>
                <a:gd name="T29" fmla="*/ 8 h 20"/>
                <a:gd name="T30" fmla="*/ 34 w 78"/>
                <a:gd name="T31" fmla="*/ 12 h 20"/>
                <a:gd name="T32" fmla="*/ 34 w 78"/>
                <a:gd name="T33" fmla="*/ 12 h 20"/>
                <a:gd name="T34" fmla="*/ 26 w 78"/>
                <a:gd name="T35" fmla="*/ 12 h 20"/>
                <a:gd name="T36" fmla="*/ 20 w 78"/>
                <a:gd name="T37" fmla="*/ 16 h 20"/>
                <a:gd name="T38" fmla="*/ 10 w 78"/>
                <a:gd name="T39" fmla="*/ 20 h 20"/>
                <a:gd name="T40" fmla="*/ 10 w 78"/>
                <a:gd name="T41" fmla="*/ 20 h 20"/>
                <a:gd name="T42" fmla="*/ 6 w 78"/>
                <a:gd name="T43" fmla="*/ 20 h 20"/>
                <a:gd name="T44" fmla="*/ 2 w 78"/>
                <a:gd name="T45" fmla="*/ 20 h 20"/>
                <a:gd name="T46" fmla="*/ 0 w 78"/>
                <a:gd name="T47" fmla="*/ 18 h 20"/>
                <a:gd name="T48" fmla="*/ 0 w 78"/>
                <a:gd name="T49" fmla="*/ 16 h 20"/>
                <a:gd name="T50" fmla="*/ 0 w 78"/>
                <a:gd name="T51" fmla="*/ 16 h 20"/>
                <a:gd name="T52" fmla="*/ 4 w 78"/>
                <a:gd name="T53" fmla="*/ 12 h 20"/>
                <a:gd name="T54" fmla="*/ 10 w 78"/>
                <a:gd name="T55" fmla="*/ 10 h 20"/>
                <a:gd name="T56" fmla="*/ 22 w 78"/>
                <a:gd name="T57" fmla="*/ 8 h 20"/>
                <a:gd name="T58" fmla="*/ 22 w 78"/>
                <a:gd name="T59" fmla="*/ 8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78" h="20">
                  <a:moveTo>
                    <a:pt x="22" y="8"/>
                  </a:moveTo>
                  <a:lnTo>
                    <a:pt x="22" y="8"/>
                  </a:lnTo>
                  <a:lnTo>
                    <a:pt x="32" y="4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66" y="2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0"/>
                  </a:lnTo>
                  <a:lnTo>
                    <a:pt x="78" y="2"/>
                  </a:lnTo>
                  <a:lnTo>
                    <a:pt x="76" y="4"/>
                  </a:lnTo>
                  <a:lnTo>
                    <a:pt x="76" y="4"/>
                  </a:lnTo>
                  <a:lnTo>
                    <a:pt x="74" y="4"/>
                  </a:lnTo>
                  <a:lnTo>
                    <a:pt x="68" y="8"/>
                  </a:lnTo>
                  <a:lnTo>
                    <a:pt x="68" y="8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26" y="12"/>
                  </a:lnTo>
                  <a:lnTo>
                    <a:pt x="20" y="16"/>
                  </a:lnTo>
                  <a:lnTo>
                    <a:pt x="10" y="20"/>
                  </a:lnTo>
                  <a:lnTo>
                    <a:pt x="10" y="20"/>
                  </a:lnTo>
                  <a:lnTo>
                    <a:pt x="6" y="20"/>
                  </a:lnTo>
                  <a:lnTo>
                    <a:pt x="2" y="20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4" y="12"/>
                  </a:lnTo>
                  <a:lnTo>
                    <a:pt x="10" y="10"/>
                  </a:lnTo>
                  <a:lnTo>
                    <a:pt x="22" y="8"/>
                  </a:lnTo>
                  <a:lnTo>
                    <a:pt x="22" y="8"/>
                  </a:lnTo>
                  <a:close/>
                </a:path>
              </a:pathLst>
            </a:custGeom>
            <a:solidFill>
              <a:srgbClr val="D299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40"/>
            <p:cNvSpPr>
              <a:spLocks/>
            </p:cNvSpPr>
            <p:nvPr/>
          </p:nvSpPr>
          <p:spPr bwMode="auto">
            <a:xfrm>
              <a:off x="798" y="1858"/>
              <a:ext cx="136" cy="176"/>
            </a:xfrm>
            <a:custGeom>
              <a:avLst/>
              <a:gdLst>
                <a:gd name="T0" fmla="*/ 88 w 136"/>
                <a:gd name="T1" fmla="*/ 6 h 176"/>
                <a:gd name="T2" fmla="*/ 98 w 136"/>
                <a:gd name="T3" fmla="*/ 12 h 176"/>
                <a:gd name="T4" fmla="*/ 110 w 136"/>
                <a:gd name="T5" fmla="*/ 28 h 176"/>
                <a:gd name="T6" fmla="*/ 112 w 136"/>
                <a:gd name="T7" fmla="*/ 34 h 176"/>
                <a:gd name="T8" fmla="*/ 116 w 136"/>
                <a:gd name="T9" fmla="*/ 52 h 176"/>
                <a:gd name="T10" fmla="*/ 136 w 136"/>
                <a:gd name="T11" fmla="*/ 66 h 176"/>
                <a:gd name="T12" fmla="*/ 136 w 136"/>
                <a:gd name="T13" fmla="*/ 68 h 176"/>
                <a:gd name="T14" fmla="*/ 132 w 136"/>
                <a:gd name="T15" fmla="*/ 72 h 176"/>
                <a:gd name="T16" fmla="*/ 130 w 136"/>
                <a:gd name="T17" fmla="*/ 76 h 176"/>
                <a:gd name="T18" fmla="*/ 134 w 136"/>
                <a:gd name="T19" fmla="*/ 82 h 176"/>
                <a:gd name="T20" fmla="*/ 132 w 136"/>
                <a:gd name="T21" fmla="*/ 86 h 176"/>
                <a:gd name="T22" fmla="*/ 130 w 136"/>
                <a:gd name="T23" fmla="*/ 88 h 176"/>
                <a:gd name="T24" fmla="*/ 132 w 136"/>
                <a:gd name="T25" fmla="*/ 92 h 176"/>
                <a:gd name="T26" fmla="*/ 130 w 136"/>
                <a:gd name="T27" fmla="*/ 94 h 176"/>
                <a:gd name="T28" fmla="*/ 126 w 136"/>
                <a:gd name="T29" fmla="*/ 102 h 176"/>
                <a:gd name="T30" fmla="*/ 126 w 136"/>
                <a:gd name="T31" fmla="*/ 108 h 176"/>
                <a:gd name="T32" fmla="*/ 122 w 136"/>
                <a:gd name="T33" fmla="*/ 114 h 176"/>
                <a:gd name="T34" fmla="*/ 114 w 136"/>
                <a:gd name="T35" fmla="*/ 112 h 176"/>
                <a:gd name="T36" fmla="*/ 94 w 136"/>
                <a:gd name="T37" fmla="*/ 114 h 176"/>
                <a:gd name="T38" fmla="*/ 90 w 136"/>
                <a:gd name="T39" fmla="*/ 116 h 176"/>
                <a:gd name="T40" fmla="*/ 88 w 136"/>
                <a:gd name="T41" fmla="*/ 142 h 176"/>
                <a:gd name="T42" fmla="*/ 90 w 136"/>
                <a:gd name="T43" fmla="*/ 150 h 176"/>
                <a:gd name="T44" fmla="*/ 98 w 136"/>
                <a:gd name="T45" fmla="*/ 158 h 176"/>
                <a:gd name="T46" fmla="*/ 128 w 136"/>
                <a:gd name="T47" fmla="*/ 168 h 176"/>
                <a:gd name="T48" fmla="*/ 10 w 136"/>
                <a:gd name="T49" fmla="*/ 176 h 176"/>
                <a:gd name="T50" fmla="*/ 30 w 136"/>
                <a:gd name="T51" fmla="*/ 168 h 176"/>
                <a:gd name="T52" fmla="*/ 52 w 136"/>
                <a:gd name="T53" fmla="*/ 154 h 176"/>
                <a:gd name="T54" fmla="*/ 56 w 136"/>
                <a:gd name="T55" fmla="*/ 148 h 176"/>
                <a:gd name="T56" fmla="*/ 58 w 136"/>
                <a:gd name="T57" fmla="*/ 118 h 176"/>
                <a:gd name="T58" fmla="*/ 54 w 136"/>
                <a:gd name="T59" fmla="*/ 102 h 176"/>
                <a:gd name="T60" fmla="*/ 44 w 136"/>
                <a:gd name="T61" fmla="*/ 90 h 176"/>
                <a:gd name="T62" fmla="*/ 22 w 136"/>
                <a:gd name="T63" fmla="*/ 70 h 176"/>
                <a:gd name="T64" fmla="*/ 2 w 136"/>
                <a:gd name="T65" fmla="*/ 50 h 176"/>
                <a:gd name="T66" fmla="*/ 2 w 136"/>
                <a:gd name="T67" fmla="*/ 36 h 176"/>
                <a:gd name="T68" fmla="*/ 6 w 136"/>
                <a:gd name="T69" fmla="*/ 28 h 176"/>
                <a:gd name="T70" fmla="*/ 26 w 136"/>
                <a:gd name="T71" fmla="*/ 10 h 176"/>
                <a:gd name="T72" fmla="*/ 48 w 136"/>
                <a:gd name="T73" fmla="*/ 2 h 176"/>
                <a:gd name="T74" fmla="*/ 70 w 136"/>
                <a:gd name="T75" fmla="*/ 2 h 176"/>
                <a:gd name="T76" fmla="*/ 88 w 136"/>
                <a:gd name="T77" fmla="*/ 6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36" h="176">
                  <a:moveTo>
                    <a:pt x="88" y="6"/>
                  </a:moveTo>
                  <a:lnTo>
                    <a:pt x="88" y="6"/>
                  </a:lnTo>
                  <a:lnTo>
                    <a:pt x="90" y="8"/>
                  </a:lnTo>
                  <a:lnTo>
                    <a:pt x="98" y="12"/>
                  </a:lnTo>
                  <a:lnTo>
                    <a:pt x="106" y="22"/>
                  </a:lnTo>
                  <a:lnTo>
                    <a:pt x="110" y="28"/>
                  </a:lnTo>
                  <a:lnTo>
                    <a:pt x="112" y="34"/>
                  </a:lnTo>
                  <a:lnTo>
                    <a:pt x="112" y="34"/>
                  </a:lnTo>
                  <a:lnTo>
                    <a:pt x="114" y="44"/>
                  </a:lnTo>
                  <a:lnTo>
                    <a:pt x="116" y="52"/>
                  </a:lnTo>
                  <a:lnTo>
                    <a:pt x="124" y="60"/>
                  </a:lnTo>
                  <a:lnTo>
                    <a:pt x="136" y="66"/>
                  </a:lnTo>
                  <a:lnTo>
                    <a:pt x="136" y="66"/>
                  </a:lnTo>
                  <a:lnTo>
                    <a:pt x="136" y="68"/>
                  </a:lnTo>
                  <a:lnTo>
                    <a:pt x="132" y="72"/>
                  </a:lnTo>
                  <a:lnTo>
                    <a:pt x="132" y="72"/>
                  </a:lnTo>
                  <a:lnTo>
                    <a:pt x="130" y="74"/>
                  </a:lnTo>
                  <a:lnTo>
                    <a:pt x="130" y="76"/>
                  </a:lnTo>
                  <a:lnTo>
                    <a:pt x="134" y="82"/>
                  </a:lnTo>
                  <a:lnTo>
                    <a:pt x="134" y="82"/>
                  </a:lnTo>
                  <a:lnTo>
                    <a:pt x="134" y="84"/>
                  </a:lnTo>
                  <a:lnTo>
                    <a:pt x="132" y="86"/>
                  </a:lnTo>
                  <a:lnTo>
                    <a:pt x="130" y="88"/>
                  </a:lnTo>
                  <a:lnTo>
                    <a:pt x="130" y="88"/>
                  </a:lnTo>
                  <a:lnTo>
                    <a:pt x="132" y="90"/>
                  </a:lnTo>
                  <a:lnTo>
                    <a:pt x="132" y="92"/>
                  </a:lnTo>
                  <a:lnTo>
                    <a:pt x="130" y="94"/>
                  </a:lnTo>
                  <a:lnTo>
                    <a:pt x="130" y="94"/>
                  </a:lnTo>
                  <a:lnTo>
                    <a:pt x="124" y="96"/>
                  </a:lnTo>
                  <a:lnTo>
                    <a:pt x="126" y="102"/>
                  </a:lnTo>
                  <a:lnTo>
                    <a:pt x="126" y="102"/>
                  </a:lnTo>
                  <a:lnTo>
                    <a:pt x="126" y="108"/>
                  </a:lnTo>
                  <a:lnTo>
                    <a:pt x="126" y="112"/>
                  </a:lnTo>
                  <a:lnTo>
                    <a:pt x="122" y="114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98" y="112"/>
                  </a:lnTo>
                  <a:lnTo>
                    <a:pt x="94" y="114"/>
                  </a:lnTo>
                  <a:lnTo>
                    <a:pt x="90" y="116"/>
                  </a:lnTo>
                  <a:lnTo>
                    <a:pt x="90" y="116"/>
                  </a:lnTo>
                  <a:lnTo>
                    <a:pt x="88" y="132"/>
                  </a:lnTo>
                  <a:lnTo>
                    <a:pt x="88" y="142"/>
                  </a:lnTo>
                  <a:lnTo>
                    <a:pt x="90" y="150"/>
                  </a:lnTo>
                  <a:lnTo>
                    <a:pt x="90" y="150"/>
                  </a:lnTo>
                  <a:lnTo>
                    <a:pt x="92" y="154"/>
                  </a:lnTo>
                  <a:lnTo>
                    <a:pt x="98" y="158"/>
                  </a:lnTo>
                  <a:lnTo>
                    <a:pt x="110" y="164"/>
                  </a:lnTo>
                  <a:lnTo>
                    <a:pt x="128" y="168"/>
                  </a:lnTo>
                  <a:lnTo>
                    <a:pt x="10" y="176"/>
                  </a:lnTo>
                  <a:lnTo>
                    <a:pt x="10" y="176"/>
                  </a:lnTo>
                  <a:lnTo>
                    <a:pt x="16" y="174"/>
                  </a:lnTo>
                  <a:lnTo>
                    <a:pt x="30" y="168"/>
                  </a:lnTo>
                  <a:lnTo>
                    <a:pt x="46" y="160"/>
                  </a:lnTo>
                  <a:lnTo>
                    <a:pt x="52" y="154"/>
                  </a:lnTo>
                  <a:lnTo>
                    <a:pt x="56" y="148"/>
                  </a:lnTo>
                  <a:lnTo>
                    <a:pt x="56" y="148"/>
                  </a:lnTo>
                  <a:lnTo>
                    <a:pt x="58" y="134"/>
                  </a:lnTo>
                  <a:lnTo>
                    <a:pt x="58" y="118"/>
                  </a:lnTo>
                  <a:lnTo>
                    <a:pt x="56" y="110"/>
                  </a:lnTo>
                  <a:lnTo>
                    <a:pt x="54" y="102"/>
                  </a:lnTo>
                  <a:lnTo>
                    <a:pt x="50" y="96"/>
                  </a:lnTo>
                  <a:lnTo>
                    <a:pt x="44" y="90"/>
                  </a:lnTo>
                  <a:lnTo>
                    <a:pt x="44" y="90"/>
                  </a:lnTo>
                  <a:lnTo>
                    <a:pt x="22" y="70"/>
                  </a:lnTo>
                  <a:lnTo>
                    <a:pt x="6" y="56"/>
                  </a:lnTo>
                  <a:lnTo>
                    <a:pt x="2" y="50"/>
                  </a:lnTo>
                  <a:lnTo>
                    <a:pt x="0" y="42"/>
                  </a:lnTo>
                  <a:lnTo>
                    <a:pt x="2" y="36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16" y="18"/>
                  </a:lnTo>
                  <a:lnTo>
                    <a:pt x="26" y="10"/>
                  </a:lnTo>
                  <a:lnTo>
                    <a:pt x="38" y="4"/>
                  </a:lnTo>
                  <a:lnTo>
                    <a:pt x="48" y="2"/>
                  </a:lnTo>
                  <a:lnTo>
                    <a:pt x="60" y="0"/>
                  </a:lnTo>
                  <a:lnTo>
                    <a:pt x="70" y="2"/>
                  </a:lnTo>
                  <a:lnTo>
                    <a:pt x="80" y="4"/>
                  </a:lnTo>
                  <a:lnTo>
                    <a:pt x="88" y="6"/>
                  </a:lnTo>
                  <a:lnTo>
                    <a:pt x="88" y="6"/>
                  </a:lnTo>
                  <a:close/>
                </a:path>
              </a:pathLst>
            </a:custGeom>
            <a:solidFill>
              <a:srgbClr val="E3B2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41"/>
            <p:cNvSpPr>
              <a:spLocks/>
            </p:cNvSpPr>
            <p:nvPr/>
          </p:nvSpPr>
          <p:spPr bwMode="auto">
            <a:xfrm>
              <a:off x="798" y="1858"/>
              <a:ext cx="104" cy="106"/>
            </a:xfrm>
            <a:custGeom>
              <a:avLst/>
              <a:gdLst>
                <a:gd name="T0" fmla="*/ 10 w 104"/>
                <a:gd name="T1" fmla="*/ 22 h 106"/>
                <a:gd name="T2" fmla="*/ 10 w 104"/>
                <a:gd name="T3" fmla="*/ 22 h 106"/>
                <a:gd name="T4" fmla="*/ 2 w 104"/>
                <a:gd name="T5" fmla="*/ 32 h 106"/>
                <a:gd name="T6" fmla="*/ 2 w 104"/>
                <a:gd name="T7" fmla="*/ 32 h 106"/>
                <a:gd name="T8" fmla="*/ 0 w 104"/>
                <a:gd name="T9" fmla="*/ 46 h 106"/>
                <a:gd name="T10" fmla="*/ 0 w 104"/>
                <a:gd name="T11" fmla="*/ 52 h 106"/>
                <a:gd name="T12" fmla="*/ 2 w 104"/>
                <a:gd name="T13" fmla="*/ 58 h 106"/>
                <a:gd name="T14" fmla="*/ 2 w 104"/>
                <a:gd name="T15" fmla="*/ 58 h 106"/>
                <a:gd name="T16" fmla="*/ 6 w 104"/>
                <a:gd name="T17" fmla="*/ 68 h 106"/>
                <a:gd name="T18" fmla="*/ 12 w 104"/>
                <a:gd name="T19" fmla="*/ 74 h 106"/>
                <a:gd name="T20" fmla="*/ 26 w 104"/>
                <a:gd name="T21" fmla="*/ 86 h 106"/>
                <a:gd name="T22" fmla="*/ 26 w 104"/>
                <a:gd name="T23" fmla="*/ 86 h 106"/>
                <a:gd name="T24" fmla="*/ 42 w 104"/>
                <a:gd name="T25" fmla="*/ 98 h 106"/>
                <a:gd name="T26" fmla="*/ 54 w 104"/>
                <a:gd name="T27" fmla="*/ 106 h 106"/>
                <a:gd name="T28" fmla="*/ 54 w 104"/>
                <a:gd name="T29" fmla="*/ 106 h 106"/>
                <a:gd name="T30" fmla="*/ 60 w 104"/>
                <a:gd name="T31" fmla="*/ 92 h 106"/>
                <a:gd name="T32" fmla="*/ 68 w 104"/>
                <a:gd name="T33" fmla="*/ 78 h 106"/>
                <a:gd name="T34" fmla="*/ 68 w 104"/>
                <a:gd name="T35" fmla="*/ 78 h 106"/>
                <a:gd name="T36" fmla="*/ 94 w 104"/>
                <a:gd name="T37" fmla="*/ 36 h 106"/>
                <a:gd name="T38" fmla="*/ 104 w 104"/>
                <a:gd name="T39" fmla="*/ 20 h 106"/>
                <a:gd name="T40" fmla="*/ 104 w 104"/>
                <a:gd name="T41" fmla="*/ 20 h 106"/>
                <a:gd name="T42" fmla="*/ 94 w 104"/>
                <a:gd name="T43" fmla="*/ 10 h 106"/>
                <a:gd name="T44" fmla="*/ 82 w 104"/>
                <a:gd name="T45" fmla="*/ 4 h 106"/>
                <a:gd name="T46" fmla="*/ 68 w 104"/>
                <a:gd name="T47" fmla="*/ 2 h 106"/>
                <a:gd name="T48" fmla="*/ 56 w 104"/>
                <a:gd name="T49" fmla="*/ 0 h 106"/>
                <a:gd name="T50" fmla="*/ 42 w 104"/>
                <a:gd name="T51" fmla="*/ 2 h 106"/>
                <a:gd name="T52" fmla="*/ 30 w 104"/>
                <a:gd name="T53" fmla="*/ 6 h 106"/>
                <a:gd name="T54" fmla="*/ 18 w 104"/>
                <a:gd name="T55" fmla="*/ 14 h 106"/>
                <a:gd name="T56" fmla="*/ 10 w 104"/>
                <a:gd name="T57" fmla="*/ 22 h 106"/>
                <a:gd name="T58" fmla="*/ 10 w 104"/>
                <a:gd name="T59" fmla="*/ 2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4" h="106">
                  <a:moveTo>
                    <a:pt x="10" y="22"/>
                  </a:moveTo>
                  <a:lnTo>
                    <a:pt x="10" y="22"/>
                  </a:lnTo>
                  <a:lnTo>
                    <a:pt x="2" y="32"/>
                  </a:lnTo>
                  <a:lnTo>
                    <a:pt x="2" y="32"/>
                  </a:lnTo>
                  <a:lnTo>
                    <a:pt x="0" y="46"/>
                  </a:lnTo>
                  <a:lnTo>
                    <a:pt x="0" y="52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6" y="68"/>
                  </a:lnTo>
                  <a:lnTo>
                    <a:pt x="12" y="74"/>
                  </a:lnTo>
                  <a:lnTo>
                    <a:pt x="26" y="86"/>
                  </a:lnTo>
                  <a:lnTo>
                    <a:pt x="26" y="86"/>
                  </a:lnTo>
                  <a:lnTo>
                    <a:pt x="42" y="98"/>
                  </a:lnTo>
                  <a:lnTo>
                    <a:pt x="54" y="106"/>
                  </a:lnTo>
                  <a:lnTo>
                    <a:pt x="54" y="106"/>
                  </a:lnTo>
                  <a:lnTo>
                    <a:pt x="60" y="92"/>
                  </a:lnTo>
                  <a:lnTo>
                    <a:pt x="68" y="78"/>
                  </a:lnTo>
                  <a:lnTo>
                    <a:pt x="68" y="78"/>
                  </a:lnTo>
                  <a:lnTo>
                    <a:pt x="94" y="36"/>
                  </a:lnTo>
                  <a:lnTo>
                    <a:pt x="104" y="20"/>
                  </a:lnTo>
                  <a:lnTo>
                    <a:pt x="104" y="20"/>
                  </a:lnTo>
                  <a:lnTo>
                    <a:pt x="94" y="10"/>
                  </a:lnTo>
                  <a:lnTo>
                    <a:pt x="82" y="4"/>
                  </a:lnTo>
                  <a:lnTo>
                    <a:pt x="68" y="2"/>
                  </a:lnTo>
                  <a:lnTo>
                    <a:pt x="56" y="0"/>
                  </a:lnTo>
                  <a:lnTo>
                    <a:pt x="42" y="2"/>
                  </a:lnTo>
                  <a:lnTo>
                    <a:pt x="30" y="6"/>
                  </a:lnTo>
                  <a:lnTo>
                    <a:pt x="18" y="14"/>
                  </a:lnTo>
                  <a:lnTo>
                    <a:pt x="10" y="22"/>
                  </a:lnTo>
                  <a:lnTo>
                    <a:pt x="10" y="22"/>
                  </a:lnTo>
                  <a:close/>
                </a:path>
              </a:pathLst>
            </a:custGeom>
            <a:solidFill>
              <a:srgbClr val="492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42"/>
            <p:cNvSpPr>
              <a:spLocks/>
            </p:cNvSpPr>
            <p:nvPr/>
          </p:nvSpPr>
          <p:spPr bwMode="auto">
            <a:xfrm>
              <a:off x="916" y="1940"/>
              <a:ext cx="16" cy="12"/>
            </a:xfrm>
            <a:custGeom>
              <a:avLst/>
              <a:gdLst>
                <a:gd name="T0" fmla="*/ 14 w 16"/>
                <a:gd name="T1" fmla="*/ 0 h 12"/>
                <a:gd name="T2" fmla="*/ 14 w 16"/>
                <a:gd name="T3" fmla="*/ 0 h 12"/>
                <a:gd name="T4" fmla="*/ 14 w 16"/>
                <a:gd name="T5" fmla="*/ 2 h 12"/>
                <a:gd name="T6" fmla="*/ 8 w 16"/>
                <a:gd name="T7" fmla="*/ 4 h 12"/>
                <a:gd name="T8" fmla="*/ 8 w 16"/>
                <a:gd name="T9" fmla="*/ 4 h 12"/>
                <a:gd name="T10" fmla="*/ 2 w 16"/>
                <a:gd name="T11" fmla="*/ 4 h 12"/>
                <a:gd name="T12" fmla="*/ 0 w 16"/>
                <a:gd name="T13" fmla="*/ 4 h 12"/>
                <a:gd name="T14" fmla="*/ 0 w 16"/>
                <a:gd name="T15" fmla="*/ 4 h 12"/>
                <a:gd name="T16" fmla="*/ 4 w 16"/>
                <a:gd name="T17" fmla="*/ 8 h 12"/>
                <a:gd name="T18" fmla="*/ 8 w 16"/>
                <a:gd name="T19" fmla="*/ 10 h 12"/>
                <a:gd name="T20" fmla="*/ 12 w 16"/>
                <a:gd name="T21" fmla="*/ 12 h 12"/>
                <a:gd name="T22" fmla="*/ 12 w 16"/>
                <a:gd name="T23" fmla="*/ 12 h 12"/>
                <a:gd name="T24" fmla="*/ 14 w 16"/>
                <a:gd name="T25" fmla="*/ 10 h 12"/>
                <a:gd name="T26" fmla="*/ 14 w 16"/>
                <a:gd name="T27" fmla="*/ 8 h 12"/>
                <a:gd name="T28" fmla="*/ 14 w 16"/>
                <a:gd name="T29" fmla="*/ 6 h 12"/>
                <a:gd name="T30" fmla="*/ 14 w 16"/>
                <a:gd name="T31" fmla="*/ 6 h 12"/>
                <a:gd name="T32" fmla="*/ 14 w 16"/>
                <a:gd name="T33" fmla="*/ 4 h 12"/>
                <a:gd name="T34" fmla="*/ 16 w 16"/>
                <a:gd name="T35" fmla="*/ 2 h 12"/>
                <a:gd name="T36" fmla="*/ 14 w 16"/>
                <a:gd name="T37" fmla="*/ 0 h 12"/>
                <a:gd name="T38" fmla="*/ 14 w 16"/>
                <a:gd name="T39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6" h="12">
                  <a:moveTo>
                    <a:pt x="14" y="0"/>
                  </a:moveTo>
                  <a:lnTo>
                    <a:pt x="14" y="0"/>
                  </a:lnTo>
                  <a:lnTo>
                    <a:pt x="14" y="2"/>
                  </a:lnTo>
                  <a:lnTo>
                    <a:pt x="8" y="4"/>
                  </a:lnTo>
                  <a:lnTo>
                    <a:pt x="8" y="4"/>
                  </a:lnTo>
                  <a:lnTo>
                    <a:pt x="2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4" y="8"/>
                  </a:lnTo>
                  <a:lnTo>
                    <a:pt x="8" y="10"/>
                  </a:lnTo>
                  <a:lnTo>
                    <a:pt x="12" y="12"/>
                  </a:lnTo>
                  <a:lnTo>
                    <a:pt x="12" y="12"/>
                  </a:lnTo>
                  <a:lnTo>
                    <a:pt x="14" y="10"/>
                  </a:lnTo>
                  <a:lnTo>
                    <a:pt x="14" y="8"/>
                  </a:lnTo>
                  <a:lnTo>
                    <a:pt x="14" y="6"/>
                  </a:lnTo>
                  <a:lnTo>
                    <a:pt x="14" y="6"/>
                  </a:lnTo>
                  <a:lnTo>
                    <a:pt x="14" y="4"/>
                  </a:lnTo>
                  <a:lnTo>
                    <a:pt x="16" y="2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DD887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43"/>
            <p:cNvSpPr>
              <a:spLocks/>
            </p:cNvSpPr>
            <p:nvPr/>
          </p:nvSpPr>
          <p:spPr bwMode="auto">
            <a:xfrm>
              <a:off x="892" y="1914"/>
              <a:ext cx="16" cy="6"/>
            </a:xfrm>
            <a:custGeom>
              <a:avLst/>
              <a:gdLst>
                <a:gd name="T0" fmla="*/ 0 w 16"/>
                <a:gd name="T1" fmla="*/ 0 h 6"/>
                <a:gd name="T2" fmla="*/ 0 w 16"/>
                <a:gd name="T3" fmla="*/ 0 h 6"/>
                <a:gd name="T4" fmla="*/ 6 w 16"/>
                <a:gd name="T5" fmla="*/ 2 h 6"/>
                <a:gd name="T6" fmla="*/ 12 w 16"/>
                <a:gd name="T7" fmla="*/ 4 h 6"/>
                <a:gd name="T8" fmla="*/ 14 w 16"/>
                <a:gd name="T9" fmla="*/ 2 h 6"/>
                <a:gd name="T10" fmla="*/ 16 w 16"/>
                <a:gd name="T11" fmla="*/ 0 h 6"/>
                <a:gd name="T12" fmla="*/ 16 w 16"/>
                <a:gd name="T13" fmla="*/ 0 h 6"/>
                <a:gd name="T14" fmla="*/ 16 w 16"/>
                <a:gd name="T15" fmla="*/ 2 h 6"/>
                <a:gd name="T16" fmla="*/ 14 w 16"/>
                <a:gd name="T17" fmla="*/ 6 h 6"/>
                <a:gd name="T18" fmla="*/ 12 w 16"/>
                <a:gd name="T19" fmla="*/ 6 h 6"/>
                <a:gd name="T20" fmla="*/ 10 w 16"/>
                <a:gd name="T21" fmla="*/ 6 h 6"/>
                <a:gd name="T22" fmla="*/ 0 w 16"/>
                <a:gd name="T23" fmla="*/ 0 h 6"/>
                <a:gd name="T24" fmla="*/ 0 w 16"/>
                <a:gd name="T2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" h="6">
                  <a:moveTo>
                    <a:pt x="0" y="0"/>
                  </a:moveTo>
                  <a:lnTo>
                    <a:pt x="0" y="0"/>
                  </a:lnTo>
                  <a:lnTo>
                    <a:pt x="6" y="2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4" y="6"/>
                  </a:lnTo>
                  <a:lnTo>
                    <a:pt x="12" y="6"/>
                  </a:lnTo>
                  <a:lnTo>
                    <a:pt x="10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44"/>
            <p:cNvSpPr>
              <a:spLocks/>
            </p:cNvSpPr>
            <p:nvPr/>
          </p:nvSpPr>
          <p:spPr bwMode="auto">
            <a:xfrm>
              <a:off x="716" y="2018"/>
              <a:ext cx="224" cy="306"/>
            </a:xfrm>
            <a:custGeom>
              <a:avLst/>
              <a:gdLst>
                <a:gd name="T0" fmla="*/ 104 w 224"/>
                <a:gd name="T1" fmla="*/ 62 h 306"/>
                <a:gd name="T2" fmla="*/ 118 w 224"/>
                <a:gd name="T3" fmla="*/ 102 h 306"/>
                <a:gd name="T4" fmla="*/ 124 w 224"/>
                <a:gd name="T5" fmla="*/ 138 h 306"/>
                <a:gd name="T6" fmla="*/ 122 w 224"/>
                <a:gd name="T7" fmla="*/ 162 h 306"/>
                <a:gd name="T8" fmla="*/ 118 w 224"/>
                <a:gd name="T9" fmla="*/ 168 h 306"/>
                <a:gd name="T10" fmla="*/ 106 w 224"/>
                <a:gd name="T11" fmla="*/ 188 h 306"/>
                <a:gd name="T12" fmla="*/ 90 w 224"/>
                <a:gd name="T13" fmla="*/ 200 h 306"/>
                <a:gd name="T14" fmla="*/ 58 w 224"/>
                <a:gd name="T15" fmla="*/ 214 h 306"/>
                <a:gd name="T16" fmla="*/ 42 w 224"/>
                <a:gd name="T17" fmla="*/ 218 h 306"/>
                <a:gd name="T18" fmla="*/ 14 w 224"/>
                <a:gd name="T19" fmla="*/ 236 h 306"/>
                <a:gd name="T20" fmla="*/ 2 w 224"/>
                <a:gd name="T21" fmla="*/ 250 h 306"/>
                <a:gd name="T22" fmla="*/ 0 w 224"/>
                <a:gd name="T23" fmla="*/ 254 h 306"/>
                <a:gd name="T24" fmla="*/ 2 w 224"/>
                <a:gd name="T25" fmla="*/ 264 h 306"/>
                <a:gd name="T26" fmla="*/ 16 w 224"/>
                <a:gd name="T27" fmla="*/ 278 h 306"/>
                <a:gd name="T28" fmla="*/ 44 w 224"/>
                <a:gd name="T29" fmla="*/ 294 h 306"/>
                <a:gd name="T30" fmla="*/ 74 w 224"/>
                <a:gd name="T31" fmla="*/ 304 h 306"/>
                <a:gd name="T32" fmla="*/ 86 w 224"/>
                <a:gd name="T33" fmla="*/ 306 h 306"/>
                <a:gd name="T34" fmla="*/ 110 w 224"/>
                <a:gd name="T35" fmla="*/ 300 h 306"/>
                <a:gd name="T36" fmla="*/ 136 w 224"/>
                <a:gd name="T37" fmla="*/ 284 h 306"/>
                <a:gd name="T38" fmla="*/ 160 w 224"/>
                <a:gd name="T39" fmla="*/ 254 h 306"/>
                <a:gd name="T40" fmla="*/ 182 w 224"/>
                <a:gd name="T41" fmla="*/ 212 h 306"/>
                <a:gd name="T42" fmla="*/ 196 w 224"/>
                <a:gd name="T43" fmla="*/ 172 h 306"/>
                <a:gd name="T44" fmla="*/ 208 w 224"/>
                <a:gd name="T45" fmla="*/ 128 h 306"/>
                <a:gd name="T46" fmla="*/ 212 w 224"/>
                <a:gd name="T47" fmla="*/ 126 h 306"/>
                <a:gd name="T48" fmla="*/ 222 w 224"/>
                <a:gd name="T49" fmla="*/ 114 h 306"/>
                <a:gd name="T50" fmla="*/ 224 w 224"/>
                <a:gd name="T51" fmla="*/ 100 h 306"/>
                <a:gd name="T52" fmla="*/ 222 w 224"/>
                <a:gd name="T53" fmla="*/ 90 h 306"/>
                <a:gd name="T54" fmla="*/ 214 w 224"/>
                <a:gd name="T55" fmla="*/ 52 h 306"/>
                <a:gd name="T56" fmla="*/ 212 w 224"/>
                <a:gd name="T57" fmla="*/ 26 h 306"/>
                <a:gd name="T58" fmla="*/ 216 w 224"/>
                <a:gd name="T59" fmla="*/ 14 h 306"/>
                <a:gd name="T60" fmla="*/ 214 w 224"/>
                <a:gd name="T61" fmla="*/ 6 h 306"/>
                <a:gd name="T62" fmla="*/ 200 w 224"/>
                <a:gd name="T63" fmla="*/ 0 h 306"/>
                <a:gd name="T64" fmla="*/ 186 w 224"/>
                <a:gd name="T65" fmla="*/ 0 h 306"/>
                <a:gd name="T66" fmla="*/ 130 w 224"/>
                <a:gd name="T67" fmla="*/ 6 h 306"/>
                <a:gd name="T68" fmla="*/ 106 w 224"/>
                <a:gd name="T69" fmla="*/ 14 h 306"/>
                <a:gd name="T70" fmla="*/ 102 w 224"/>
                <a:gd name="T71" fmla="*/ 18 h 306"/>
                <a:gd name="T72" fmla="*/ 98 w 224"/>
                <a:gd name="T73" fmla="*/ 38 h 306"/>
                <a:gd name="T74" fmla="*/ 104 w 224"/>
                <a:gd name="T75" fmla="*/ 62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24" h="306">
                  <a:moveTo>
                    <a:pt x="104" y="62"/>
                  </a:moveTo>
                  <a:lnTo>
                    <a:pt x="104" y="62"/>
                  </a:lnTo>
                  <a:lnTo>
                    <a:pt x="110" y="74"/>
                  </a:lnTo>
                  <a:lnTo>
                    <a:pt x="118" y="102"/>
                  </a:lnTo>
                  <a:lnTo>
                    <a:pt x="122" y="120"/>
                  </a:lnTo>
                  <a:lnTo>
                    <a:pt x="124" y="138"/>
                  </a:lnTo>
                  <a:lnTo>
                    <a:pt x="122" y="154"/>
                  </a:lnTo>
                  <a:lnTo>
                    <a:pt x="122" y="162"/>
                  </a:lnTo>
                  <a:lnTo>
                    <a:pt x="118" y="168"/>
                  </a:lnTo>
                  <a:lnTo>
                    <a:pt x="118" y="168"/>
                  </a:lnTo>
                  <a:lnTo>
                    <a:pt x="112" y="180"/>
                  </a:lnTo>
                  <a:lnTo>
                    <a:pt x="106" y="188"/>
                  </a:lnTo>
                  <a:lnTo>
                    <a:pt x="98" y="196"/>
                  </a:lnTo>
                  <a:lnTo>
                    <a:pt x="90" y="200"/>
                  </a:lnTo>
                  <a:lnTo>
                    <a:pt x="74" y="208"/>
                  </a:lnTo>
                  <a:lnTo>
                    <a:pt x="58" y="214"/>
                  </a:lnTo>
                  <a:lnTo>
                    <a:pt x="58" y="214"/>
                  </a:lnTo>
                  <a:lnTo>
                    <a:pt x="42" y="218"/>
                  </a:lnTo>
                  <a:lnTo>
                    <a:pt x="28" y="226"/>
                  </a:lnTo>
                  <a:lnTo>
                    <a:pt x="14" y="236"/>
                  </a:lnTo>
                  <a:lnTo>
                    <a:pt x="8" y="242"/>
                  </a:lnTo>
                  <a:lnTo>
                    <a:pt x="2" y="250"/>
                  </a:lnTo>
                  <a:lnTo>
                    <a:pt x="2" y="250"/>
                  </a:lnTo>
                  <a:lnTo>
                    <a:pt x="0" y="254"/>
                  </a:lnTo>
                  <a:lnTo>
                    <a:pt x="2" y="260"/>
                  </a:lnTo>
                  <a:lnTo>
                    <a:pt x="2" y="264"/>
                  </a:lnTo>
                  <a:lnTo>
                    <a:pt x="6" y="268"/>
                  </a:lnTo>
                  <a:lnTo>
                    <a:pt x="16" y="278"/>
                  </a:lnTo>
                  <a:lnTo>
                    <a:pt x="28" y="286"/>
                  </a:lnTo>
                  <a:lnTo>
                    <a:pt x="44" y="294"/>
                  </a:lnTo>
                  <a:lnTo>
                    <a:pt x="60" y="300"/>
                  </a:lnTo>
                  <a:lnTo>
                    <a:pt x="74" y="304"/>
                  </a:lnTo>
                  <a:lnTo>
                    <a:pt x="86" y="306"/>
                  </a:lnTo>
                  <a:lnTo>
                    <a:pt x="86" y="306"/>
                  </a:lnTo>
                  <a:lnTo>
                    <a:pt x="98" y="306"/>
                  </a:lnTo>
                  <a:lnTo>
                    <a:pt x="110" y="300"/>
                  </a:lnTo>
                  <a:lnTo>
                    <a:pt x="122" y="294"/>
                  </a:lnTo>
                  <a:lnTo>
                    <a:pt x="136" y="284"/>
                  </a:lnTo>
                  <a:lnTo>
                    <a:pt x="148" y="270"/>
                  </a:lnTo>
                  <a:lnTo>
                    <a:pt x="160" y="254"/>
                  </a:lnTo>
                  <a:lnTo>
                    <a:pt x="172" y="234"/>
                  </a:lnTo>
                  <a:lnTo>
                    <a:pt x="182" y="212"/>
                  </a:lnTo>
                  <a:lnTo>
                    <a:pt x="182" y="212"/>
                  </a:lnTo>
                  <a:lnTo>
                    <a:pt x="196" y="172"/>
                  </a:lnTo>
                  <a:lnTo>
                    <a:pt x="204" y="146"/>
                  </a:lnTo>
                  <a:lnTo>
                    <a:pt x="208" y="128"/>
                  </a:lnTo>
                  <a:lnTo>
                    <a:pt x="208" y="128"/>
                  </a:lnTo>
                  <a:lnTo>
                    <a:pt x="212" y="126"/>
                  </a:lnTo>
                  <a:lnTo>
                    <a:pt x="218" y="120"/>
                  </a:lnTo>
                  <a:lnTo>
                    <a:pt x="222" y="114"/>
                  </a:lnTo>
                  <a:lnTo>
                    <a:pt x="224" y="108"/>
                  </a:lnTo>
                  <a:lnTo>
                    <a:pt x="224" y="100"/>
                  </a:lnTo>
                  <a:lnTo>
                    <a:pt x="222" y="90"/>
                  </a:lnTo>
                  <a:lnTo>
                    <a:pt x="222" y="90"/>
                  </a:lnTo>
                  <a:lnTo>
                    <a:pt x="218" y="70"/>
                  </a:lnTo>
                  <a:lnTo>
                    <a:pt x="214" y="52"/>
                  </a:lnTo>
                  <a:lnTo>
                    <a:pt x="212" y="26"/>
                  </a:lnTo>
                  <a:lnTo>
                    <a:pt x="212" y="26"/>
                  </a:lnTo>
                  <a:lnTo>
                    <a:pt x="214" y="18"/>
                  </a:lnTo>
                  <a:lnTo>
                    <a:pt x="216" y="14"/>
                  </a:lnTo>
                  <a:lnTo>
                    <a:pt x="216" y="10"/>
                  </a:lnTo>
                  <a:lnTo>
                    <a:pt x="214" y="6"/>
                  </a:lnTo>
                  <a:lnTo>
                    <a:pt x="208" y="2"/>
                  </a:lnTo>
                  <a:lnTo>
                    <a:pt x="200" y="0"/>
                  </a:lnTo>
                  <a:lnTo>
                    <a:pt x="186" y="0"/>
                  </a:lnTo>
                  <a:lnTo>
                    <a:pt x="186" y="0"/>
                  </a:lnTo>
                  <a:lnTo>
                    <a:pt x="156" y="2"/>
                  </a:lnTo>
                  <a:lnTo>
                    <a:pt x="130" y="6"/>
                  </a:lnTo>
                  <a:lnTo>
                    <a:pt x="112" y="10"/>
                  </a:lnTo>
                  <a:lnTo>
                    <a:pt x="106" y="14"/>
                  </a:lnTo>
                  <a:lnTo>
                    <a:pt x="102" y="18"/>
                  </a:lnTo>
                  <a:lnTo>
                    <a:pt x="102" y="18"/>
                  </a:lnTo>
                  <a:lnTo>
                    <a:pt x="100" y="28"/>
                  </a:lnTo>
                  <a:lnTo>
                    <a:pt x="98" y="38"/>
                  </a:lnTo>
                  <a:lnTo>
                    <a:pt x="100" y="50"/>
                  </a:lnTo>
                  <a:lnTo>
                    <a:pt x="104" y="62"/>
                  </a:lnTo>
                  <a:lnTo>
                    <a:pt x="104" y="62"/>
                  </a:lnTo>
                  <a:close/>
                </a:path>
              </a:pathLst>
            </a:custGeom>
            <a:solidFill>
              <a:srgbClr val="E3B2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45"/>
            <p:cNvSpPr>
              <a:spLocks/>
            </p:cNvSpPr>
            <p:nvPr/>
          </p:nvSpPr>
          <p:spPr bwMode="auto">
            <a:xfrm>
              <a:off x="730" y="2274"/>
              <a:ext cx="116" cy="546"/>
            </a:xfrm>
            <a:custGeom>
              <a:avLst/>
              <a:gdLst>
                <a:gd name="T0" fmla="*/ 116 w 116"/>
                <a:gd name="T1" fmla="*/ 10 h 546"/>
                <a:gd name="T2" fmla="*/ 116 w 116"/>
                <a:gd name="T3" fmla="*/ 10 h 546"/>
                <a:gd name="T4" fmla="*/ 110 w 116"/>
                <a:gd name="T5" fmla="*/ 44 h 546"/>
                <a:gd name="T6" fmla="*/ 102 w 116"/>
                <a:gd name="T7" fmla="*/ 78 h 546"/>
                <a:gd name="T8" fmla="*/ 88 w 116"/>
                <a:gd name="T9" fmla="*/ 122 h 546"/>
                <a:gd name="T10" fmla="*/ 88 w 116"/>
                <a:gd name="T11" fmla="*/ 122 h 546"/>
                <a:gd name="T12" fmla="*/ 78 w 116"/>
                <a:gd name="T13" fmla="*/ 160 h 546"/>
                <a:gd name="T14" fmla="*/ 72 w 116"/>
                <a:gd name="T15" fmla="*/ 188 h 546"/>
                <a:gd name="T16" fmla="*/ 62 w 116"/>
                <a:gd name="T17" fmla="*/ 238 h 546"/>
                <a:gd name="T18" fmla="*/ 62 w 116"/>
                <a:gd name="T19" fmla="*/ 238 h 546"/>
                <a:gd name="T20" fmla="*/ 56 w 116"/>
                <a:gd name="T21" fmla="*/ 266 h 546"/>
                <a:gd name="T22" fmla="*/ 52 w 116"/>
                <a:gd name="T23" fmla="*/ 294 h 546"/>
                <a:gd name="T24" fmla="*/ 46 w 116"/>
                <a:gd name="T25" fmla="*/ 350 h 546"/>
                <a:gd name="T26" fmla="*/ 46 w 116"/>
                <a:gd name="T27" fmla="*/ 350 h 546"/>
                <a:gd name="T28" fmla="*/ 40 w 116"/>
                <a:gd name="T29" fmla="*/ 392 h 546"/>
                <a:gd name="T30" fmla="*/ 32 w 116"/>
                <a:gd name="T31" fmla="*/ 450 h 546"/>
                <a:gd name="T32" fmla="*/ 30 w 116"/>
                <a:gd name="T33" fmla="*/ 478 h 546"/>
                <a:gd name="T34" fmla="*/ 30 w 116"/>
                <a:gd name="T35" fmla="*/ 506 h 546"/>
                <a:gd name="T36" fmla="*/ 32 w 116"/>
                <a:gd name="T37" fmla="*/ 528 h 546"/>
                <a:gd name="T38" fmla="*/ 36 w 116"/>
                <a:gd name="T39" fmla="*/ 536 h 546"/>
                <a:gd name="T40" fmla="*/ 38 w 116"/>
                <a:gd name="T41" fmla="*/ 544 h 546"/>
                <a:gd name="T42" fmla="*/ 38 w 116"/>
                <a:gd name="T43" fmla="*/ 544 h 546"/>
                <a:gd name="T44" fmla="*/ 22 w 116"/>
                <a:gd name="T45" fmla="*/ 546 h 546"/>
                <a:gd name="T46" fmla="*/ 10 w 116"/>
                <a:gd name="T47" fmla="*/ 546 h 546"/>
                <a:gd name="T48" fmla="*/ 6 w 116"/>
                <a:gd name="T49" fmla="*/ 546 h 546"/>
                <a:gd name="T50" fmla="*/ 4 w 116"/>
                <a:gd name="T51" fmla="*/ 544 h 546"/>
                <a:gd name="T52" fmla="*/ 4 w 116"/>
                <a:gd name="T53" fmla="*/ 544 h 546"/>
                <a:gd name="T54" fmla="*/ 8 w 116"/>
                <a:gd name="T55" fmla="*/ 516 h 546"/>
                <a:gd name="T56" fmla="*/ 8 w 116"/>
                <a:gd name="T57" fmla="*/ 486 h 546"/>
                <a:gd name="T58" fmla="*/ 6 w 116"/>
                <a:gd name="T59" fmla="*/ 418 h 546"/>
                <a:gd name="T60" fmla="*/ 6 w 116"/>
                <a:gd name="T61" fmla="*/ 418 h 546"/>
                <a:gd name="T62" fmla="*/ 2 w 116"/>
                <a:gd name="T63" fmla="*/ 384 h 546"/>
                <a:gd name="T64" fmla="*/ 0 w 116"/>
                <a:gd name="T65" fmla="*/ 348 h 546"/>
                <a:gd name="T66" fmla="*/ 2 w 116"/>
                <a:gd name="T67" fmla="*/ 314 h 546"/>
                <a:gd name="T68" fmla="*/ 4 w 116"/>
                <a:gd name="T69" fmla="*/ 296 h 546"/>
                <a:gd name="T70" fmla="*/ 10 w 116"/>
                <a:gd name="T71" fmla="*/ 278 h 546"/>
                <a:gd name="T72" fmla="*/ 10 w 116"/>
                <a:gd name="T73" fmla="*/ 278 h 546"/>
                <a:gd name="T74" fmla="*/ 20 w 116"/>
                <a:gd name="T75" fmla="*/ 238 h 546"/>
                <a:gd name="T76" fmla="*/ 28 w 116"/>
                <a:gd name="T77" fmla="*/ 192 h 546"/>
                <a:gd name="T78" fmla="*/ 34 w 116"/>
                <a:gd name="T79" fmla="*/ 150 h 546"/>
                <a:gd name="T80" fmla="*/ 38 w 116"/>
                <a:gd name="T81" fmla="*/ 118 h 546"/>
                <a:gd name="T82" fmla="*/ 38 w 116"/>
                <a:gd name="T83" fmla="*/ 118 h 546"/>
                <a:gd name="T84" fmla="*/ 38 w 116"/>
                <a:gd name="T85" fmla="*/ 104 h 546"/>
                <a:gd name="T86" fmla="*/ 42 w 116"/>
                <a:gd name="T87" fmla="*/ 88 h 546"/>
                <a:gd name="T88" fmla="*/ 50 w 116"/>
                <a:gd name="T89" fmla="*/ 58 h 546"/>
                <a:gd name="T90" fmla="*/ 60 w 116"/>
                <a:gd name="T91" fmla="*/ 28 h 546"/>
                <a:gd name="T92" fmla="*/ 70 w 116"/>
                <a:gd name="T93" fmla="*/ 8 h 546"/>
                <a:gd name="T94" fmla="*/ 70 w 116"/>
                <a:gd name="T95" fmla="*/ 8 h 546"/>
                <a:gd name="T96" fmla="*/ 76 w 116"/>
                <a:gd name="T97" fmla="*/ 2 h 546"/>
                <a:gd name="T98" fmla="*/ 84 w 116"/>
                <a:gd name="T99" fmla="*/ 0 h 546"/>
                <a:gd name="T100" fmla="*/ 90 w 116"/>
                <a:gd name="T101" fmla="*/ 0 h 546"/>
                <a:gd name="T102" fmla="*/ 98 w 116"/>
                <a:gd name="T103" fmla="*/ 2 h 546"/>
                <a:gd name="T104" fmla="*/ 112 w 116"/>
                <a:gd name="T105" fmla="*/ 8 h 546"/>
                <a:gd name="T106" fmla="*/ 116 w 116"/>
                <a:gd name="T107" fmla="*/ 10 h 546"/>
                <a:gd name="T108" fmla="*/ 116 w 116"/>
                <a:gd name="T109" fmla="*/ 10 h 5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6" h="546">
                  <a:moveTo>
                    <a:pt x="116" y="10"/>
                  </a:moveTo>
                  <a:lnTo>
                    <a:pt x="116" y="10"/>
                  </a:lnTo>
                  <a:lnTo>
                    <a:pt x="110" y="44"/>
                  </a:lnTo>
                  <a:lnTo>
                    <a:pt x="102" y="78"/>
                  </a:lnTo>
                  <a:lnTo>
                    <a:pt x="88" y="122"/>
                  </a:lnTo>
                  <a:lnTo>
                    <a:pt x="88" y="122"/>
                  </a:lnTo>
                  <a:lnTo>
                    <a:pt x="78" y="160"/>
                  </a:lnTo>
                  <a:lnTo>
                    <a:pt x="72" y="188"/>
                  </a:lnTo>
                  <a:lnTo>
                    <a:pt x="62" y="238"/>
                  </a:lnTo>
                  <a:lnTo>
                    <a:pt x="62" y="238"/>
                  </a:lnTo>
                  <a:lnTo>
                    <a:pt x="56" y="266"/>
                  </a:lnTo>
                  <a:lnTo>
                    <a:pt x="52" y="294"/>
                  </a:lnTo>
                  <a:lnTo>
                    <a:pt x="46" y="350"/>
                  </a:lnTo>
                  <a:lnTo>
                    <a:pt x="46" y="350"/>
                  </a:lnTo>
                  <a:lnTo>
                    <a:pt x="40" y="392"/>
                  </a:lnTo>
                  <a:lnTo>
                    <a:pt x="32" y="450"/>
                  </a:lnTo>
                  <a:lnTo>
                    <a:pt x="30" y="478"/>
                  </a:lnTo>
                  <a:lnTo>
                    <a:pt x="30" y="506"/>
                  </a:lnTo>
                  <a:lnTo>
                    <a:pt x="32" y="528"/>
                  </a:lnTo>
                  <a:lnTo>
                    <a:pt x="36" y="536"/>
                  </a:lnTo>
                  <a:lnTo>
                    <a:pt x="38" y="544"/>
                  </a:lnTo>
                  <a:lnTo>
                    <a:pt x="38" y="544"/>
                  </a:lnTo>
                  <a:lnTo>
                    <a:pt x="22" y="546"/>
                  </a:lnTo>
                  <a:lnTo>
                    <a:pt x="10" y="546"/>
                  </a:lnTo>
                  <a:lnTo>
                    <a:pt x="6" y="546"/>
                  </a:lnTo>
                  <a:lnTo>
                    <a:pt x="4" y="544"/>
                  </a:lnTo>
                  <a:lnTo>
                    <a:pt x="4" y="544"/>
                  </a:lnTo>
                  <a:lnTo>
                    <a:pt x="8" y="516"/>
                  </a:lnTo>
                  <a:lnTo>
                    <a:pt x="8" y="486"/>
                  </a:lnTo>
                  <a:lnTo>
                    <a:pt x="6" y="418"/>
                  </a:lnTo>
                  <a:lnTo>
                    <a:pt x="6" y="418"/>
                  </a:lnTo>
                  <a:lnTo>
                    <a:pt x="2" y="384"/>
                  </a:lnTo>
                  <a:lnTo>
                    <a:pt x="0" y="348"/>
                  </a:lnTo>
                  <a:lnTo>
                    <a:pt x="2" y="314"/>
                  </a:lnTo>
                  <a:lnTo>
                    <a:pt x="4" y="296"/>
                  </a:lnTo>
                  <a:lnTo>
                    <a:pt x="10" y="278"/>
                  </a:lnTo>
                  <a:lnTo>
                    <a:pt x="10" y="278"/>
                  </a:lnTo>
                  <a:lnTo>
                    <a:pt x="20" y="238"/>
                  </a:lnTo>
                  <a:lnTo>
                    <a:pt x="28" y="192"/>
                  </a:lnTo>
                  <a:lnTo>
                    <a:pt x="34" y="150"/>
                  </a:lnTo>
                  <a:lnTo>
                    <a:pt x="38" y="118"/>
                  </a:lnTo>
                  <a:lnTo>
                    <a:pt x="38" y="118"/>
                  </a:lnTo>
                  <a:lnTo>
                    <a:pt x="38" y="104"/>
                  </a:lnTo>
                  <a:lnTo>
                    <a:pt x="42" y="88"/>
                  </a:lnTo>
                  <a:lnTo>
                    <a:pt x="50" y="58"/>
                  </a:lnTo>
                  <a:lnTo>
                    <a:pt x="60" y="28"/>
                  </a:lnTo>
                  <a:lnTo>
                    <a:pt x="70" y="8"/>
                  </a:lnTo>
                  <a:lnTo>
                    <a:pt x="70" y="8"/>
                  </a:lnTo>
                  <a:lnTo>
                    <a:pt x="76" y="2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8" y="2"/>
                  </a:lnTo>
                  <a:lnTo>
                    <a:pt x="112" y="8"/>
                  </a:lnTo>
                  <a:lnTo>
                    <a:pt x="116" y="10"/>
                  </a:lnTo>
                  <a:lnTo>
                    <a:pt x="116" y="10"/>
                  </a:lnTo>
                  <a:close/>
                </a:path>
              </a:pathLst>
            </a:custGeom>
            <a:solidFill>
              <a:srgbClr val="E3B2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46"/>
            <p:cNvSpPr>
              <a:spLocks/>
            </p:cNvSpPr>
            <p:nvPr/>
          </p:nvSpPr>
          <p:spPr bwMode="auto">
            <a:xfrm>
              <a:off x="502" y="2242"/>
              <a:ext cx="296" cy="130"/>
            </a:xfrm>
            <a:custGeom>
              <a:avLst/>
              <a:gdLst>
                <a:gd name="T0" fmla="*/ 296 w 296"/>
                <a:gd name="T1" fmla="*/ 54 h 130"/>
                <a:gd name="T2" fmla="*/ 296 w 296"/>
                <a:gd name="T3" fmla="*/ 54 h 130"/>
                <a:gd name="T4" fmla="*/ 274 w 296"/>
                <a:gd name="T5" fmla="*/ 64 h 130"/>
                <a:gd name="T6" fmla="*/ 246 w 296"/>
                <a:gd name="T7" fmla="*/ 74 h 130"/>
                <a:gd name="T8" fmla="*/ 212 w 296"/>
                <a:gd name="T9" fmla="*/ 86 h 130"/>
                <a:gd name="T10" fmla="*/ 172 w 296"/>
                <a:gd name="T11" fmla="*/ 100 h 130"/>
                <a:gd name="T12" fmla="*/ 124 w 296"/>
                <a:gd name="T13" fmla="*/ 112 h 130"/>
                <a:gd name="T14" fmla="*/ 72 w 296"/>
                <a:gd name="T15" fmla="*/ 122 h 130"/>
                <a:gd name="T16" fmla="*/ 18 w 296"/>
                <a:gd name="T17" fmla="*/ 130 h 130"/>
                <a:gd name="T18" fmla="*/ 18 w 296"/>
                <a:gd name="T19" fmla="*/ 130 h 130"/>
                <a:gd name="T20" fmla="*/ 16 w 296"/>
                <a:gd name="T21" fmla="*/ 130 h 130"/>
                <a:gd name="T22" fmla="*/ 10 w 296"/>
                <a:gd name="T23" fmla="*/ 126 h 130"/>
                <a:gd name="T24" fmla="*/ 4 w 296"/>
                <a:gd name="T25" fmla="*/ 118 h 130"/>
                <a:gd name="T26" fmla="*/ 2 w 296"/>
                <a:gd name="T27" fmla="*/ 114 h 130"/>
                <a:gd name="T28" fmla="*/ 0 w 296"/>
                <a:gd name="T29" fmla="*/ 106 h 130"/>
                <a:gd name="T30" fmla="*/ 0 w 296"/>
                <a:gd name="T31" fmla="*/ 106 h 130"/>
                <a:gd name="T32" fmla="*/ 0 w 296"/>
                <a:gd name="T33" fmla="*/ 98 h 130"/>
                <a:gd name="T34" fmla="*/ 4 w 296"/>
                <a:gd name="T35" fmla="*/ 94 h 130"/>
                <a:gd name="T36" fmla="*/ 8 w 296"/>
                <a:gd name="T37" fmla="*/ 90 h 130"/>
                <a:gd name="T38" fmla="*/ 16 w 296"/>
                <a:gd name="T39" fmla="*/ 86 h 130"/>
                <a:gd name="T40" fmla="*/ 32 w 296"/>
                <a:gd name="T41" fmla="*/ 84 h 130"/>
                <a:gd name="T42" fmla="*/ 50 w 296"/>
                <a:gd name="T43" fmla="*/ 82 h 130"/>
                <a:gd name="T44" fmla="*/ 50 w 296"/>
                <a:gd name="T45" fmla="*/ 82 h 130"/>
                <a:gd name="T46" fmla="*/ 72 w 296"/>
                <a:gd name="T47" fmla="*/ 78 h 130"/>
                <a:gd name="T48" fmla="*/ 104 w 296"/>
                <a:gd name="T49" fmla="*/ 72 h 130"/>
                <a:gd name="T50" fmla="*/ 140 w 296"/>
                <a:gd name="T51" fmla="*/ 62 h 130"/>
                <a:gd name="T52" fmla="*/ 170 w 296"/>
                <a:gd name="T53" fmla="*/ 50 h 130"/>
                <a:gd name="T54" fmla="*/ 170 w 296"/>
                <a:gd name="T55" fmla="*/ 50 h 130"/>
                <a:gd name="T56" fmla="*/ 184 w 296"/>
                <a:gd name="T57" fmla="*/ 44 h 130"/>
                <a:gd name="T58" fmla="*/ 196 w 296"/>
                <a:gd name="T59" fmla="*/ 36 h 130"/>
                <a:gd name="T60" fmla="*/ 222 w 296"/>
                <a:gd name="T61" fmla="*/ 18 h 130"/>
                <a:gd name="T62" fmla="*/ 232 w 296"/>
                <a:gd name="T63" fmla="*/ 12 h 130"/>
                <a:gd name="T64" fmla="*/ 244 w 296"/>
                <a:gd name="T65" fmla="*/ 6 h 130"/>
                <a:gd name="T66" fmla="*/ 256 w 296"/>
                <a:gd name="T67" fmla="*/ 2 h 130"/>
                <a:gd name="T68" fmla="*/ 266 w 296"/>
                <a:gd name="T69" fmla="*/ 0 h 130"/>
                <a:gd name="T70" fmla="*/ 266 w 296"/>
                <a:gd name="T71" fmla="*/ 0 h 130"/>
                <a:gd name="T72" fmla="*/ 272 w 296"/>
                <a:gd name="T73" fmla="*/ 2 h 130"/>
                <a:gd name="T74" fmla="*/ 276 w 296"/>
                <a:gd name="T75" fmla="*/ 4 h 130"/>
                <a:gd name="T76" fmla="*/ 284 w 296"/>
                <a:gd name="T77" fmla="*/ 10 h 130"/>
                <a:gd name="T78" fmla="*/ 288 w 296"/>
                <a:gd name="T79" fmla="*/ 18 h 130"/>
                <a:gd name="T80" fmla="*/ 292 w 296"/>
                <a:gd name="T81" fmla="*/ 28 h 130"/>
                <a:gd name="T82" fmla="*/ 296 w 296"/>
                <a:gd name="T83" fmla="*/ 46 h 130"/>
                <a:gd name="T84" fmla="*/ 296 w 296"/>
                <a:gd name="T85" fmla="*/ 54 h 130"/>
                <a:gd name="T86" fmla="*/ 296 w 296"/>
                <a:gd name="T87" fmla="*/ 54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96" h="130">
                  <a:moveTo>
                    <a:pt x="296" y="54"/>
                  </a:moveTo>
                  <a:lnTo>
                    <a:pt x="296" y="54"/>
                  </a:lnTo>
                  <a:lnTo>
                    <a:pt x="274" y="64"/>
                  </a:lnTo>
                  <a:lnTo>
                    <a:pt x="246" y="74"/>
                  </a:lnTo>
                  <a:lnTo>
                    <a:pt x="212" y="86"/>
                  </a:lnTo>
                  <a:lnTo>
                    <a:pt x="172" y="100"/>
                  </a:lnTo>
                  <a:lnTo>
                    <a:pt x="124" y="112"/>
                  </a:lnTo>
                  <a:lnTo>
                    <a:pt x="72" y="122"/>
                  </a:lnTo>
                  <a:lnTo>
                    <a:pt x="18" y="130"/>
                  </a:lnTo>
                  <a:lnTo>
                    <a:pt x="18" y="130"/>
                  </a:lnTo>
                  <a:lnTo>
                    <a:pt x="16" y="130"/>
                  </a:lnTo>
                  <a:lnTo>
                    <a:pt x="10" y="126"/>
                  </a:lnTo>
                  <a:lnTo>
                    <a:pt x="4" y="118"/>
                  </a:lnTo>
                  <a:lnTo>
                    <a:pt x="2" y="114"/>
                  </a:lnTo>
                  <a:lnTo>
                    <a:pt x="0" y="106"/>
                  </a:lnTo>
                  <a:lnTo>
                    <a:pt x="0" y="106"/>
                  </a:lnTo>
                  <a:lnTo>
                    <a:pt x="0" y="98"/>
                  </a:lnTo>
                  <a:lnTo>
                    <a:pt x="4" y="94"/>
                  </a:lnTo>
                  <a:lnTo>
                    <a:pt x="8" y="90"/>
                  </a:lnTo>
                  <a:lnTo>
                    <a:pt x="16" y="86"/>
                  </a:lnTo>
                  <a:lnTo>
                    <a:pt x="32" y="84"/>
                  </a:lnTo>
                  <a:lnTo>
                    <a:pt x="50" y="82"/>
                  </a:lnTo>
                  <a:lnTo>
                    <a:pt x="50" y="82"/>
                  </a:lnTo>
                  <a:lnTo>
                    <a:pt x="72" y="78"/>
                  </a:lnTo>
                  <a:lnTo>
                    <a:pt x="104" y="72"/>
                  </a:lnTo>
                  <a:lnTo>
                    <a:pt x="140" y="62"/>
                  </a:lnTo>
                  <a:lnTo>
                    <a:pt x="170" y="50"/>
                  </a:lnTo>
                  <a:lnTo>
                    <a:pt x="170" y="50"/>
                  </a:lnTo>
                  <a:lnTo>
                    <a:pt x="184" y="44"/>
                  </a:lnTo>
                  <a:lnTo>
                    <a:pt x="196" y="36"/>
                  </a:lnTo>
                  <a:lnTo>
                    <a:pt x="222" y="18"/>
                  </a:lnTo>
                  <a:lnTo>
                    <a:pt x="232" y="12"/>
                  </a:lnTo>
                  <a:lnTo>
                    <a:pt x="244" y="6"/>
                  </a:lnTo>
                  <a:lnTo>
                    <a:pt x="256" y="2"/>
                  </a:lnTo>
                  <a:lnTo>
                    <a:pt x="266" y="0"/>
                  </a:lnTo>
                  <a:lnTo>
                    <a:pt x="266" y="0"/>
                  </a:lnTo>
                  <a:lnTo>
                    <a:pt x="272" y="2"/>
                  </a:lnTo>
                  <a:lnTo>
                    <a:pt x="276" y="4"/>
                  </a:lnTo>
                  <a:lnTo>
                    <a:pt x="284" y="10"/>
                  </a:lnTo>
                  <a:lnTo>
                    <a:pt x="288" y="18"/>
                  </a:lnTo>
                  <a:lnTo>
                    <a:pt x="292" y="28"/>
                  </a:lnTo>
                  <a:lnTo>
                    <a:pt x="296" y="46"/>
                  </a:lnTo>
                  <a:lnTo>
                    <a:pt x="296" y="54"/>
                  </a:lnTo>
                  <a:lnTo>
                    <a:pt x="296" y="54"/>
                  </a:lnTo>
                  <a:close/>
                </a:path>
              </a:pathLst>
            </a:custGeom>
            <a:solidFill>
              <a:srgbClr val="E3B2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47"/>
            <p:cNvSpPr>
              <a:spLocks/>
            </p:cNvSpPr>
            <p:nvPr/>
          </p:nvSpPr>
          <p:spPr bwMode="auto">
            <a:xfrm>
              <a:off x="402" y="2070"/>
              <a:ext cx="138" cy="298"/>
            </a:xfrm>
            <a:custGeom>
              <a:avLst/>
              <a:gdLst>
                <a:gd name="T0" fmla="*/ 138 w 138"/>
                <a:gd name="T1" fmla="*/ 280 h 298"/>
                <a:gd name="T2" fmla="*/ 138 w 138"/>
                <a:gd name="T3" fmla="*/ 280 h 298"/>
                <a:gd name="T4" fmla="*/ 136 w 138"/>
                <a:gd name="T5" fmla="*/ 270 h 298"/>
                <a:gd name="T6" fmla="*/ 130 w 138"/>
                <a:gd name="T7" fmla="*/ 250 h 298"/>
                <a:gd name="T8" fmla="*/ 122 w 138"/>
                <a:gd name="T9" fmla="*/ 222 h 298"/>
                <a:gd name="T10" fmla="*/ 116 w 138"/>
                <a:gd name="T11" fmla="*/ 208 h 298"/>
                <a:gd name="T12" fmla="*/ 110 w 138"/>
                <a:gd name="T13" fmla="*/ 196 h 298"/>
                <a:gd name="T14" fmla="*/ 110 w 138"/>
                <a:gd name="T15" fmla="*/ 196 h 298"/>
                <a:gd name="T16" fmla="*/ 92 w 138"/>
                <a:gd name="T17" fmla="*/ 166 h 298"/>
                <a:gd name="T18" fmla="*/ 74 w 138"/>
                <a:gd name="T19" fmla="*/ 134 h 298"/>
                <a:gd name="T20" fmla="*/ 66 w 138"/>
                <a:gd name="T21" fmla="*/ 118 h 298"/>
                <a:gd name="T22" fmla="*/ 62 w 138"/>
                <a:gd name="T23" fmla="*/ 102 h 298"/>
                <a:gd name="T24" fmla="*/ 60 w 138"/>
                <a:gd name="T25" fmla="*/ 90 h 298"/>
                <a:gd name="T26" fmla="*/ 60 w 138"/>
                <a:gd name="T27" fmla="*/ 84 h 298"/>
                <a:gd name="T28" fmla="*/ 62 w 138"/>
                <a:gd name="T29" fmla="*/ 80 h 298"/>
                <a:gd name="T30" fmla="*/ 62 w 138"/>
                <a:gd name="T31" fmla="*/ 80 h 298"/>
                <a:gd name="T32" fmla="*/ 68 w 138"/>
                <a:gd name="T33" fmla="*/ 72 h 298"/>
                <a:gd name="T34" fmla="*/ 74 w 138"/>
                <a:gd name="T35" fmla="*/ 62 h 298"/>
                <a:gd name="T36" fmla="*/ 76 w 138"/>
                <a:gd name="T37" fmla="*/ 58 h 298"/>
                <a:gd name="T38" fmla="*/ 74 w 138"/>
                <a:gd name="T39" fmla="*/ 54 h 298"/>
                <a:gd name="T40" fmla="*/ 70 w 138"/>
                <a:gd name="T41" fmla="*/ 50 h 298"/>
                <a:gd name="T42" fmla="*/ 64 w 138"/>
                <a:gd name="T43" fmla="*/ 48 h 298"/>
                <a:gd name="T44" fmla="*/ 64 w 138"/>
                <a:gd name="T45" fmla="*/ 48 h 298"/>
                <a:gd name="T46" fmla="*/ 50 w 138"/>
                <a:gd name="T47" fmla="*/ 40 h 298"/>
                <a:gd name="T48" fmla="*/ 42 w 138"/>
                <a:gd name="T49" fmla="*/ 32 h 298"/>
                <a:gd name="T50" fmla="*/ 36 w 138"/>
                <a:gd name="T51" fmla="*/ 24 h 298"/>
                <a:gd name="T52" fmla="*/ 34 w 138"/>
                <a:gd name="T53" fmla="*/ 16 h 298"/>
                <a:gd name="T54" fmla="*/ 34 w 138"/>
                <a:gd name="T55" fmla="*/ 16 h 298"/>
                <a:gd name="T56" fmla="*/ 30 w 138"/>
                <a:gd name="T57" fmla="*/ 10 h 298"/>
                <a:gd name="T58" fmla="*/ 24 w 138"/>
                <a:gd name="T59" fmla="*/ 6 h 298"/>
                <a:gd name="T60" fmla="*/ 20 w 138"/>
                <a:gd name="T61" fmla="*/ 4 h 298"/>
                <a:gd name="T62" fmla="*/ 12 w 138"/>
                <a:gd name="T63" fmla="*/ 4 h 298"/>
                <a:gd name="T64" fmla="*/ 12 w 138"/>
                <a:gd name="T65" fmla="*/ 4 h 298"/>
                <a:gd name="T66" fmla="*/ 6 w 138"/>
                <a:gd name="T67" fmla="*/ 0 h 298"/>
                <a:gd name="T68" fmla="*/ 2 w 138"/>
                <a:gd name="T69" fmla="*/ 0 h 298"/>
                <a:gd name="T70" fmla="*/ 0 w 138"/>
                <a:gd name="T71" fmla="*/ 2 h 298"/>
                <a:gd name="T72" fmla="*/ 0 w 138"/>
                <a:gd name="T73" fmla="*/ 4 h 298"/>
                <a:gd name="T74" fmla="*/ 0 w 138"/>
                <a:gd name="T75" fmla="*/ 4 h 298"/>
                <a:gd name="T76" fmla="*/ 6 w 138"/>
                <a:gd name="T77" fmla="*/ 6 h 298"/>
                <a:gd name="T78" fmla="*/ 12 w 138"/>
                <a:gd name="T79" fmla="*/ 10 h 298"/>
                <a:gd name="T80" fmla="*/ 16 w 138"/>
                <a:gd name="T81" fmla="*/ 18 h 298"/>
                <a:gd name="T82" fmla="*/ 16 w 138"/>
                <a:gd name="T83" fmla="*/ 18 h 298"/>
                <a:gd name="T84" fmla="*/ 32 w 138"/>
                <a:gd name="T85" fmla="*/ 66 h 298"/>
                <a:gd name="T86" fmla="*/ 44 w 138"/>
                <a:gd name="T87" fmla="*/ 100 h 298"/>
                <a:gd name="T88" fmla="*/ 54 w 138"/>
                <a:gd name="T89" fmla="*/ 136 h 298"/>
                <a:gd name="T90" fmla="*/ 54 w 138"/>
                <a:gd name="T91" fmla="*/ 136 h 298"/>
                <a:gd name="T92" fmla="*/ 64 w 138"/>
                <a:gd name="T93" fmla="*/ 174 h 298"/>
                <a:gd name="T94" fmla="*/ 74 w 138"/>
                <a:gd name="T95" fmla="*/ 212 h 298"/>
                <a:gd name="T96" fmla="*/ 88 w 138"/>
                <a:gd name="T97" fmla="*/ 250 h 298"/>
                <a:gd name="T98" fmla="*/ 102 w 138"/>
                <a:gd name="T99" fmla="*/ 286 h 298"/>
                <a:gd name="T100" fmla="*/ 102 w 138"/>
                <a:gd name="T101" fmla="*/ 286 h 298"/>
                <a:gd name="T102" fmla="*/ 106 w 138"/>
                <a:gd name="T103" fmla="*/ 294 h 298"/>
                <a:gd name="T104" fmla="*/ 112 w 138"/>
                <a:gd name="T105" fmla="*/ 298 h 298"/>
                <a:gd name="T106" fmla="*/ 118 w 138"/>
                <a:gd name="T107" fmla="*/ 296 h 298"/>
                <a:gd name="T108" fmla="*/ 124 w 138"/>
                <a:gd name="T109" fmla="*/ 294 h 298"/>
                <a:gd name="T110" fmla="*/ 134 w 138"/>
                <a:gd name="T111" fmla="*/ 284 h 298"/>
                <a:gd name="T112" fmla="*/ 138 w 138"/>
                <a:gd name="T113" fmla="*/ 280 h 298"/>
                <a:gd name="T114" fmla="*/ 138 w 138"/>
                <a:gd name="T115" fmla="*/ 280 h 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38" h="298">
                  <a:moveTo>
                    <a:pt x="138" y="280"/>
                  </a:moveTo>
                  <a:lnTo>
                    <a:pt x="138" y="280"/>
                  </a:lnTo>
                  <a:lnTo>
                    <a:pt x="136" y="270"/>
                  </a:lnTo>
                  <a:lnTo>
                    <a:pt x="130" y="250"/>
                  </a:lnTo>
                  <a:lnTo>
                    <a:pt x="122" y="222"/>
                  </a:lnTo>
                  <a:lnTo>
                    <a:pt x="116" y="208"/>
                  </a:lnTo>
                  <a:lnTo>
                    <a:pt x="110" y="196"/>
                  </a:lnTo>
                  <a:lnTo>
                    <a:pt x="110" y="196"/>
                  </a:lnTo>
                  <a:lnTo>
                    <a:pt x="92" y="166"/>
                  </a:lnTo>
                  <a:lnTo>
                    <a:pt x="74" y="134"/>
                  </a:lnTo>
                  <a:lnTo>
                    <a:pt x="66" y="118"/>
                  </a:lnTo>
                  <a:lnTo>
                    <a:pt x="62" y="102"/>
                  </a:lnTo>
                  <a:lnTo>
                    <a:pt x="60" y="90"/>
                  </a:lnTo>
                  <a:lnTo>
                    <a:pt x="60" y="84"/>
                  </a:lnTo>
                  <a:lnTo>
                    <a:pt x="62" y="80"/>
                  </a:lnTo>
                  <a:lnTo>
                    <a:pt x="62" y="80"/>
                  </a:lnTo>
                  <a:lnTo>
                    <a:pt x="68" y="72"/>
                  </a:lnTo>
                  <a:lnTo>
                    <a:pt x="74" y="62"/>
                  </a:lnTo>
                  <a:lnTo>
                    <a:pt x="76" y="58"/>
                  </a:lnTo>
                  <a:lnTo>
                    <a:pt x="74" y="54"/>
                  </a:lnTo>
                  <a:lnTo>
                    <a:pt x="70" y="50"/>
                  </a:lnTo>
                  <a:lnTo>
                    <a:pt x="64" y="48"/>
                  </a:lnTo>
                  <a:lnTo>
                    <a:pt x="64" y="48"/>
                  </a:lnTo>
                  <a:lnTo>
                    <a:pt x="50" y="40"/>
                  </a:lnTo>
                  <a:lnTo>
                    <a:pt x="42" y="32"/>
                  </a:lnTo>
                  <a:lnTo>
                    <a:pt x="36" y="2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30" y="10"/>
                  </a:lnTo>
                  <a:lnTo>
                    <a:pt x="24" y="6"/>
                  </a:lnTo>
                  <a:lnTo>
                    <a:pt x="20" y="4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4"/>
                  </a:lnTo>
                  <a:lnTo>
                    <a:pt x="6" y="6"/>
                  </a:lnTo>
                  <a:lnTo>
                    <a:pt x="12" y="10"/>
                  </a:lnTo>
                  <a:lnTo>
                    <a:pt x="16" y="18"/>
                  </a:lnTo>
                  <a:lnTo>
                    <a:pt x="16" y="18"/>
                  </a:lnTo>
                  <a:lnTo>
                    <a:pt x="32" y="66"/>
                  </a:lnTo>
                  <a:lnTo>
                    <a:pt x="44" y="100"/>
                  </a:lnTo>
                  <a:lnTo>
                    <a:pt x="54" y="136"/>
                  </a:lnTo>
                  <a:lnTo>
                    <a:pt x="54" y="136"/>
                  </a:lnTo>
                  <a:lnTo>
                    <a:pt x="64" y="174"/>
                  </a:lnTo>
                  <a:lnTo>
                    <a:pt x="74" y="212"/>
                  </a:lnTo>
                  <a:lnTo>
                    <a:pt x="88" y="250"/>
                  </a:lnTo>
                  <a:lnTo>
                    <a:pt x="102" y="286"/>
                  </a:lnTo>
                  <a:lnTo>
                    <a:pt x="102" y="286"/>
                  </a:lnTo>
                  <a:lnTo>
                    <a:pt x="106" y="294"/>
                  </a:lnTo>
                  <a:lnTo>
                    <a:pt x="112" y="298"/>
                  </a:lnTo>
                  <a:lnTo>
                    <a:pt x="118" y="296"/>
                  </a:lnTo>
                  <a:lnTo>
                    <a:pt x="124" y="294"/>
                  </a:lnTo>
                  <a:lnTo>
                    <a:pt x="134" y="284"/>
                  </a:lnTo>
                  <a:lnTo>
                    <a:pt x="138" y="280"/>
                  </a:lnTo>
                  <a:lnTo>
                    <a:pt x="138" y="280"/>
                  </a:lnTo>
                  <a:close/>
                </a:path>
              </a:pathLst>
            </a:custGeom>
            <a:solidFill>
              <a:srgbClr val="E3B2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48"/>
            <p:cNvSpPr>
              <a:spLocks/>
            </p:cNvSpPr>
            <p:nvPr/>
          </p:nvSpPr>
          <p:spPr bwMode="auto">
            <a:xfrm>
              <a:off x="404" y="2026"/>
              <a:ext cx="432" cy="108"/>
            </a:xfrm>
            <a:custGeom>
              <a:avLst/>
              <a:gdLst>
                <a:gd name="T0" fmla="*/ 432 w 432"/>
                <a:gd name="T1" fmla="*/ 2 h 108"/>
                <a:gd name="T2" fmla="*/ 414 w 432"/>
                <a:gd name="T3" fmla="*/ 0 h 108"/>
                <a:gd name="T4" fmla="*/ 384 w 432"/>
                <a:gd name="T5" fmla="*/ 4 h 108"/>
                <a:gd name="T6" fmla="*/ 374 w 432"/>
                <a:gd name="T7" fmla="*/ 8 h 108"/>
                <a:gd name="T8" fmla="*/ 310 w 432"/>
                <a:gd name="T9" fmla="*/ 28 h 108"/>
                <a:gd name="T10" fmla="*/ 260 w 432"/>
                <a:gd name="T11" fmla="*/ 38 h 108"/>
                <a:gd name="T12" fmla="*/ 248 w 432"/>
                <a:gd name="T13" fmla="*/ 40 h 108"/>
                <a:gd name="T14" fmla="*/ 206 w 432"/>
                <a:gd name="T15" fmla="*/ 42 h 108"/>
                <a:gd name="T16" fmla="*/ 162 w 432"/>
                <a:gd name="T17" fmla="*/ 52 h 108"/>
                <a:gd name="T18" fmla="*/ 134 w 432"/>
                <a:gd name="T19" fmla="*/ 58 h 108"/>
                <a:gd name="T20" fmla="*/ 72 w 432"/>
                <a:gd name="T21" fmla="*/ 68 h 108"/>
                <a:gd name="T22" fmla="*/ 52 w 432"/>
                <a:gd name="T23" fmla="*/ 68 h 108"/>
                <a:gd name="T24" fmla="*/ 14 w 432"/>
                <a:gd name="T25" fmla="*/ 70 h 108"/>
                <a:gd name="T26" fmla="*/ 2 w 432"/>
                <a:gd name="T27" fmla="*/ 74 h 108"/>
                <a:gd name="T28" fmla="*/ 2 w 432"/>
                <a:gd name="T29" fmla="*/ 76 h 108"/>
                <a:gd name="T30" fmla="*/ 10 w 432"/>
                <a:gd name="T31" fmla="*/ 74 h 108"/>
                <a:gd name="T32" fmla="*/ 22 w 432"/>
                <a:gd name="T33" fmla="*/ 76 h 108"/>
                <a:gd name="T34" fmla="*/ 28 w 432"/>
                <a:gd name="T35" fmla="*/ 78 h 108"/>
                <a:gd name="T36" fmla="*/ 18 w 432"/>
                <a:gd name="T37" fmla="*/ 82 h 108"/>
                <a:gd name="T38" fmla="*/ 16 w 432"/>
                <a:gd name="T39" fmla="*/ 88 h 108"/>
                <a:gd name="T40" fmla="*/ 24 w 432"/>
                <a:gd name="T41" fmla="*/ 104 h 108"/>
                <a:gd name="T42" fmla="*/ 32 w 432"/>
                <a:gd name="T43" fmla="*/ 108 h 108"/>
                <a:gd name="T44" fmla="*/ 34 w 432"/>
                <a:gd name="T45" fmla="*/ 108 h 108"/>
                <a:gd name="T46" fmla="*/ 44 w 432"/>
                <a:gd name="T47" fmla="*/ 104 h 108"/>
                <a:gd name="T48" fmla="*/ 52 w 432"/>
                <a:gd name="T49" fmla="*/ 102 h 108"/>
                <a:gd name="T50" fmla="*/ 56 w 432"/>
                <a:gd name="T51" fmla="*/ 98 h 108"/>
                <a:gd name="T52" fmla="*/ 68 w 432"/>
                <a:gd name="T53" fmla="*/ 88 h 108"/>
                <a:gd name="T54" fmla="*/ 82 w 432"/>
                <a:gd name="T55" fmla="*/ 84 h 108"/>
                <a:gd name="T56" fmla="*/ 160 w 432"/>
                <a:gd name="T57" fmla="*/ 80 h 108"/>
                <a:gd name="T58" fmla="*/ 230 w 432"/>
                <a:gd name="T59" fmla="*/ 72 h 108"/>
                <a:gd name="T60" fmla="*/ 246 w 432"/>
                <a:gd name="T61" fmla="*/ 68 h 108"/>
                <a:gd name="T62" fmla="*/ 322 w 432"/>
                <a:gd name="T63" fmla="*/ 48 h 108"/>
                <a:gd name="T64" fmla="*/ 386 w 432"/>
                <a:gd name="T65" fmla="*/ 40 h 108"/>
                <a:gd name="T66" fmla="*/ 402 w 432"/>
                <a:gd name="T67" fmla="*/ 42 h 108"/>
                <a:gd name="T68" fmla="*/ 422 w 432"/>
                <a:gd name="T69" fmla="*/ 48 h 108"/>
                <a:gd name="T70" fmla="*/ 426 w 432"/>
                <a:gd name="T71" fmla="*/ 50 h 108"/>
                <a:gd name="T72" fmla="*/ 428 w 432"/>
                <a:gd name="T73" fmla="*/ 44 h 108"/>
                <a:gd name="T74" fmla="*/ 432 w 432"/>
                <a:gd name="T75" fmla="*/ 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32" h="108">
                  <a:moveTo>
                    <a:pt x="432" y="2"/>
                  </a:moveTo>
                  <a:lnTo>
                    <a:pt x="432" y="2"/>
                  </a:lnTo>
                  <a:lnTo>
                    <a:pt x="426" y="2"/>
                  </a:lnTo>
                  <a:lnTo>
                    <a:pt x="414" y="0"/>
                  </a:lnTo>
                  <a:lnTo>
                    <a:pt x="396" y="2"/>
                  </a:lnTo>
                  <a:lnTo>
                    <a:pt x="384" y="4"/>
                  </a:lnTo>
                  <a:lnTo>
                    <a:pt x="374" y="8"/>
                  </a:lnTo>
                  <a:lnTo>
                    <a:pt x="374" y="8"/>
                  </a:lnTo>
                  <a:lnTo>
                    <a:pt x="346" y="18"/>
                  </a:lnTo>
                  <a:lnTo>
                    <a:pt x="310" y="28"/>
                  </a:lnTo>
                  <a:lnTo>
                    <a:pt x="276" y="36"/>
                  </a:lnTo>
                  <a:lnTo>
                    <a:pt x="260" y="38"/>
                  </a:lnTo>
                  <a:lnTo>
                    <a:pt x="248" y="40"/>
                  </a:lnTo>
                  <a:lnTo>
                    <a:pt x="248" y="40"/>
                  </a:lnTo>
                  <a:lnTo>
                    <a:pt x="226" y="40"/>
                  </a:lnTo>
                  <a:lnTo>
                    <a:pt x="206" y="42"/>
                  </a:lnTo>
                  <a:lnTo>
                    <a:pt x="186" y="46"/>
                  </a:lnTo>
                  <a:lnTo>
                    <a:pt x="162" y="52"/>
                  </a:lnTo>
                  <a:lnTo>
                    <a:pt x="162" y="52"/>
                  </a:lnTo>
                  <a:lnTo>
                    <a:pt x="134" y="58"/>
                  </a:lnTo>
                  <a:lnTo>
                    <a:pt x="102" y="64"/>
                  </a:lnTo>
                  <a:lnTo>
                    <a:pt x="72" y="68"/>
                  </a:lnTo>
                  <a:lnTo>
                    <a:pt x="52" y="68"/>
                  </a:lnTo>
                  <a:lnTo>
                    <a:pt x="52" y="68"/>
                  </a:lnTo>
                  <a:lnTo>
                    <a:pt x="26" y="70"/>
                  </a:lnTo>
                  <a:lnTo>
                    <a:pt x="14" y="70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76"/>
                  </a:lnTo>
                  <a:lnTo>
                    <a:pt x="2" y="76"/>
                  </a:lnTo>
                  <a:lnTo>
                    <a:pt x="10" y="74"/>
                  </a:lnTo>
                  <a:lnTo>
                    <a:pt x="10" y="74"/>
                  </a:lnTo>
                  <a:lnTo>
                    <a:pt x="16" y="74"/>
                  </a:lnTo>
                  <a:lnTo>
                    <a:pt x="22" y="76"/>
                  </a:lnTo>
                  <a:lnTo>
                    <a:pt x="28" y="78"/>
                  </a:lnTo>
                  <a:lnTo>
                    <a:pt x="28" y="78"/>
                  </a:lnTo>
                  <a:lnTo>
                    <a:pt x="22" y="80"/>
                  </a:lnTo>
                  <a:lnTo>
                    <a:pt x="18" y="82"/>
                  </a:lnTo>
                  <a:lnTo>
                    <a:pt x="16" y="88"/>
                  </a:lnTo>
                  <a:lnTo>
                    <a:pt x="16" y="88"/>
                  </a:lnTo>
                  <a:lnTo>
                    <a:pt x="18" y="96"/>
                  </a:lnTo>
                  <a:lnTo>
                    <a:pt x="24" y="104"/>
                  </a:lnTo>
                  <a:lnTo>
                    <a:pt x="28" y="108"/>
                  </a:lnTo>
                  <a:lnTo>
                    <a:pt x="32" y="108"/>
                  </a:lnTo>
                  <a:lnTo>
                    <a:pt x="34" y="108"/>
                  </a:lnTo>
                  <a:lnTo>
                    <a:pt x="34" y="108"/>
                  </a:lnTo>
                  <a:lnTo>
                    <a:pt x="40" y="104"/>
                  </a:lnTo>
                  <a:lnTo>
                    <a:pt x="44" y="104"/>
                  </a:lnTo>
                  <a:lnTo>
                    <a:pt x="48" y="104"/>
                  </a:lnTo>
                  <a:lnTo>
                    <a:pt x="52" y="102"/>
                  </a:lnTo>
                  <a:lnTo>
                    <a:pt x="52" y="102"/>
                  </a:lnTo>
                  <a:lnTo>
                    <a:pt x="56" y="98"/>
                  </a:lnTo>
                  <a:lnTo>
                    <a:pt x="60" y="94"/>
                  </a:lnTo>
                  <a:lnTo>
                    <a:pt x="68" y="88"/>
                  </a:lnTo>
                  <a:lnTo>
                    <a:pt x="82" y="84"/>
                  </a:lnTo>
                  <a:lnTo>
                    <a:pt x="82" y="84"/>
                  </a:lnTo>
                  <a:lnTo>
                    <a:pt x="114" y="80"/>
                  </a:lnTo>
                  <a:lnTo>
                    <a:pt x="160" y="80"/>
                  </a:lnTo>
                  <a:lnTo>
                    <a:pt x="208" y="76"/>
                  </a:lnTo>
                  <a:lnTo>
                    <a:pt x="230" y="72"/>
                  </a:lnTo>
                  <a:lnTo>
                    <a:pt x="246" y="68"/>
                  </a:lnTo>
                  <a:lnTo>
                    <a:pt x="246" y="68"/>
                  </a:lnTo>
                  <a:lnTo>
                    <a:pt x="282" y="58"/>
                  </a:lnTo>
                  <a:lnTo>
                    <a:pt x="322" y="48"/>
                  </a:lnTo>
                  <a:lnTo>
                    <a:pt x="360" y="42"/>
                  </a:lnTo>
                  <a:lnTo>
                    <a:pt x="386" y="40"/>
                  </a:lnTo>
                  <a:lnTo>
                    <a:pt x="386" y="40"/>
                  </a:lnTo>
                  <a:lnTo>
                    <a:pt x="402" y="42"/>
                  </a:lnTo>
                  <a:lnTo>
                    <a:pt x="414" y="44"/>
                  </a:lnTo>
                  <a:lnTo>
                    <a:pt x="422" y="48"/>
                  </a:lnTo>
                  <a:lnTo>
                    <a:pt x="426" y="50"/>
                  </a:lnTo>
                  <a:lnTo>
                    <a:pt x="426" y="50"/>
                  </a:lnTo>
                  <a:lnTo>
                    <a:pt x="426" y="50"/>
                  </a:lnTo>
                  <a:lnTo>
                    <a:pt x="428" y="44"/>
                  </a:lnTo>
                  <a:lnTo>
                    <a:pt x="430" y="28"/>
                  </a:lnTo>
                  <a:lnTo>
                    <a:pt x="432" y="2"/>
                  </a:lnTo>
                  <a:lnTo>
                    <a:pt x="432" y="2"/>
                  </a:lnTo>
                  <a:close/>
                </a:path>
              </a:pathLst>
            </a:custGeom>
            <a:solidFill>
              <a:srgbClr val="E3B2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49"/>
            <p:cNvSpPr>
              <a:spLocks/>
            </p:cNvSpPr>
            <p:nvPr/>
          </p:nvSpPr>
          <p:spPr bwMode="auto">
            <a:xfrm>
              <a:off x="906" y="2004"/>
              <a:ext cx="410" cy="62"/>
            </a:xfrm>
            <a:custGeom>
              <a:avLst/>
              <a:gdLst>
                <a:gd name="T0" fmla="*/ 0 w 410"/>
                <a:gd name="T1" fmla="*/ 18 h 62"/>
                <a:gd name="T2" fmla="*/ 10 w 410"/>
                <a:gd name="T3" fmla="*/ 14 h 62"/>
                <a:gd name="T4" fmla="*/ 56 w 410"/>
                <a:gd name="T5" fmla="*/ 14 h 62"/>
                <a:gd name="T6" fmla="*/ 124 w 410"/>
                <a:gd name="T7" fmla="*/ 20 h 62"/>
                <a:gd name="T8" fmla="*/ 182 w 410"/>
                <a:gd name="T9" fmla="*/ 20 h 62"/>
                <a:gd name="T10" fmla="*/ 196 w 410"/>
                <a:gd name="T11" fmla="*/ 18 h 62"/>
                <a:gd name="T12" fmla="*/ 244 w 410"/>
                <a:gd name="T13" fmla="*/ 16 h 62"/>
                <a:gd name="T14" fmla="*/ 290 w 410"/>
                <a:gd name="T15" fmla="*/ 20 h 62"/>
                <a:gd name="T16" fmla="*/ 338 w 410"/>
                <a:gd name="T17" fmla="*/ 16 h 62"/>
                <a:gd name="T18" fmla="*/ 378 w 410"/>
                <a:gd name="T19" fmla="*/ 10 h 62"/>
                <a:gd name="T20" fmla="*/ 410 w 410"/>
                <a:gd name="T21" fmla="*/ 0 h 62"/>
                <a:gd name="T22" fmla="*/ 410 w 410"/>
                <a:gd name="T23" fmla="*/ 2 h 62"/>
                <a:gd name="T24" fmla="*/ 404 w 410"/>
                <a:gd name="T25" fmla="*/ 4 h 62"/>
                <a:gd name="T26" fmla="*/ 374 w 410"/>
                <a:gd name="T27" fmla="*/ 14 h 62"/>
                <a:gd name="T28" fmla="*/ 352 w 410"/>
                <a:gd name="T29" fmla="*/ 22 h 62"/>
                <a:gd name="T30" fmla="*/ 350 w 410"/>
                <a:gd name="T31" fmla="*/ 22 h 62"/>
                <a:gd name="T32" fmla="*/ 352 w 410"/>
                <a:gd name="T33" fmla="*/ 28 h 62"/>
                <a:gd name="T34" fmla="*/ 360 w 410"/>
                <a:gd name="T35" fmla="*/ 30 h 62"/>
                <a:gd name="T36" fmla="*/ 382 w 410"/>
                <a:gd name="T37" fmla="*/ 36 h 62"/>
                <a:gd name="T38" fmla="*/ 384 w 410"/>
                <a:gd name="T39" fmla="*/ 38 h 62"/>
                <a:gd name="T40" fmla="*/ 384 w 410"/>
                <a:gd name="T41" fmla="*/ 42 h 62"/>
                <a:gd name="T42" fmla="*/ 376 w 410"/>
                <a:gd name="T43" fmla="*/ 40 h 62"/>
                <a:gd name="T44" fmla="*/ 350 w 410"/>
                <a:gd name="T45" fmla="*/ 36 h 62"/>
                <a:gd name="T46" fmla="*/ 336 w 410"/>
                <a:gd name="T47" fmla="*/ 34 h 62"/>
                <a:gd name="T48" fmla="*/ 324 w 410"/>
                <a:gd name="T49" fmla="*/ 30 h 62"/>
                <a:gd name="T50" fmla="*/ 306 w 410"/>
                <a:gd name="T51" fmla="*/ 30 h 62"/>
                <a:gd name="T52" fmla="*/ 278 w 410"/>
                <a:gd name="T53" fmla="*/ 34 h 62"/>
                <a:gd name="T54" fmla="*/ 214 w 410"/>
                <a:gd name="T55" fmla="*/ 42 h 62"/>
                <a:gd name="T56" fmla="*/ 198 w 410"/>
                <a:gd name="T57" fmla="*/ 42 h 62"/>
                <a:gd name="T58" fmla="*/ 122 w 410"/>
                <a:gd name="T59" fmla="*/ 38 h 62"/>
                <a:gd name="T60" fmla="*/ 90 w 410"/>
                <a:gd name="T61" fmla="*/ 42 h 62"/>
                <a:gd name="T62" fmla="*/ 34 w 410"/>
                <a:gd name="T63" fmla="*/ 50 h 62"/>
                <a:gd name="T64" fmla="*/ 12 w 410"/>
                <a:gd name="T65" fmla="*/ 58 h 62"/>
                <a:gd name="T66" fmla="*/ 10 w 410"/>
                <a:gd name="T67" fmla="*/ 60 h 62"/>
                <a:gd name="T68" fmla="*/ 8 w 410"/>
                <a:gd name="T69" fmla="*/ 62 h 62"/>
                <a:gd name="T70" fmla="*/ 4 w 410"/>
                <a:gd name="T71" fmla="*/ 42 h 62"/>
                <a:gd name="T72" fmla="*/ 0 w 410"/>
                <a:gd name="T73" fmla="*/ 18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10" h="62">
                  <a:moveTo>
                    <a:pt x="0" y="18"/>
                  </a:moveTo>
                  <a:lnTo>
                    <a:pt x="0" y="18"/>
                  </a:lnTo>
                  <a:lnTo>
                    <a:pt x="2" y="16"/>
                  </a:lnTo>
                  <a:lnTo>
                    <a:pt x="10" y="14"/>
                  </a:lnTo>
                  <a:lnTo>
                    <a:pt x="26" y="14"/>
                  </a:lnTo>
                  <a:lnTo>
                    <a:pt x="56" y="14"/>
                  </a:lnTo>
                  <a:lnTo>
                    <a:pt x="56" y="14"/>
                  </a:lnTo>
                  <a:lnTo>
                    <a:pt x="124" y="20"/>
                  </a:lnTo>
                  <a:lnTo>
                    <a:pt x="164" y="22"/>
                  </a:lnTo>
                  <a:lnTo>
                    <a:pt x="182" y="20"/>
                  </a:lnTo>
                  <a:lnTo>
                    <a:pt x="196" y="18"/>
                  </a:lnTo>
                  <a:lnTo>
                    <a:pt x="196" y="18"/>
                  </a:lnTo>
                  <a:lnTo>
                    <a:pt x="220" y="16"/>
                  </a:lnTo>
                  <a:lnTo>
                    <a:pt x="244" y="16"/>
                  </a:lnTo>
                  <a:lnTo>
                    <a:pt x="290" y="20"/>
                  </a:lnTo>
                  <a:lnTo>
                    <a:pt x="290" y="20"/>
                  </a:lnTo>
                  <a:lnTo>
                    <a:pt x="312" y="18"/>
                  </a:lnTo>
                  <a:lnTo>
                    <a:pt x="338" y="16"/>
                  </a:lnTo>
                  <a:lnTo>
                    <a:pt x="362" y="14"/>
                  </a:lnTo>
                  <a:lnTo>
                    <a:pt x="378" y="10"/>
                  </a:lnTo>
                  <a:lnTo>
                    <a:pt x="378" y="10"/>
                  </a:lnTo>
                  <a:lnTo>
                    <a:pt x="410" y="0"/>
                  </a:lnTo>
                  <a:lnTo>
                    <a:pt x="410" y="0"/>
                  </a:lnTo>
                  <a:lnTo>
                    <a:pt x="410" y="2"/>
                  </a:lnTo>
                  <a:lnTo>
                    <a:pt x="404" y="4"/>
                  </a:lnTo>
                  <a:lnTo>
                    <a:pt x="404" y="4"/>
                  </a:lnTo>
                  <a:lnTo>
                    <a:pt x="390" y="10"/>
                  </a:lnTo>
                  <a:lnTo>
                    <a:pt x="374" y="14"/>
                  </a:lnTo>
                  <a:lnTo>
                    <a:pt x="374" y="14"/>
                  </a:lnTo>
                  <a:lnTo>
                    <a:pt x="352" y="22"/>
                  </a:lnTo>
                  <a:lnTo>
                    <a:pt x="352" y="22"/>
                  </a:lnTo>
                  <a:lnTo>
                    <a:pt x="350" y="22"/>
                  </a:lnTo>
                  <a:lnTo>
                    <a:pt x="350" y="26"/>
                  </a:lnTo>
                  <a:lnTo>
                    <a:pt x="352" y="28"/>
                  </a:lnTo>
                  <a:lnTo>
                    <a:pt x="360" y="30"/>
                  </a:lnTo>
                  <a:lnTo>
                    <a:pt x="360" y="30"/>
                  </a:lnTo>
                  <a:lnTo>
                    <a:pt x="376" y="34"/>
                  </a:lnTo>
                  <a:lnTo>
                    <a:pt x="382" y="36"/>
                  </a:lnTo>
                  <a:lnTo>
                    <a:pt x="384" y="38"/>
                  </a:lnTo>
                  <a:lnTo>
                    <a:pt x="384" y="38"/>
                  </a:lnTo>
                  <a:lnTo>
                    <a:pt x="384" y="42"/>
                  </a:lnTo>
                  <a:lnTo>
                    <a:pt x="384" y="42"/>
                  </a:lnTo>
                  <a:lnTo>
                    <a:pt x="376" y="40"/>
                  </a:lnTo>
                  <a:lnTo>
                    <a:pt x="376" y="40"/>
                  </a:lnTo>
                  <a:lnTo>
                    <a:pt x="366" y="36"/>
                  </a:lnTo>
                  <a:lnTo>
                    <a:pt x="350" y="36"/>
                  </a:lnTo>
                  <a:lnTo>
                    <a:pt x="350" y="36"/>
                  </a:lnTo>
                  <a:lnTo>
                    <a:pt x="336" y="34"/>
                  </a:lnTo>
                  <a:lnTo>
                    <a:pt x="324" y="30"/>
                  </a:lnTo>
                  <a:lnTo>
                    <a:pt x="324" y="30"/>
                  </a:lnTo>
                  <a:lnTo>
                    <a:pt x="316" y="28"/>
                  </a:lnTo>
                  <a:lnTo>
                    <a:pt x="306" y="30"/>
                  </a:lnTo>
                  <a:lnTo>
                    <a:pt x="278" y="34"/>
                  </a:lnTo>
                  <a:lnTo>
                    <a:pt x="278" y="34"/>
                  </a:lnTo>
                  <a:lnTo>
                    <a:pt x="238" y="40"/>
                  </a:lnTo>
                  <a:lnTo>
                    <a:pt x="214" y="42"/>
                  </a:lnTo>
                  <a:lnTo>
                    <a:pt x="198" y="42"/>
                  </a:lnTo>
                  <a:lnTo>
                    <a:pt x="198" y="42"/>
                  </a:lnTo>
                  <a:lnTo>
                    <a:pt x="154" y="38"/>
                  </a:lnTo>
                  <a:lnTo>
                    <a:pt x="122" y="38"/>
                  </a:lnTo>
                  <a:lnTo>
                    <a:pt x="90" y="42"/>
                  </a:lnTo>
                  <a:lnTo>
                    <a:pt x="90" y="42"/>
                  </a:lnTo>
                  <a:lnTo>
                    <a:pt x="60" y="46"/>
                  </a:lnTo>
                  <a:lnTo>
                    <a:pt x="34" y="50"/>
                  </a:lnTo>
                  <a:lnTo>
                    <a:pt x="18" y="56"/>
                  </a:lnTo>
                  <a:lnTo>
                    <a:pt x="12" y="58"/>
                  </a:lnTo>
                  <a:lnTo>
                    <a:pt x="10" y="60"/>
                  </a:lnTo>
                  <a:lnTo>
                    <a:pt x="10" y="60"/>
                  </a:lnTo>
                  <a:lnTo>
                    <a:pt x="8" y="62"/>
                  </a:lnTo>
                  <a:lnTo>
                    <a:pt x="8" y="62"/>
                  </a:lnTo>
                  <a:lnTo>
                    <a:pt x="6" y="58"/>
                  </a:lnTo>
                  <a:lnTo>
                    <a:pt x="4" y="42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E3B2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50"/>
            <p:cNvSpPr>
              <a:spLocks/>
            </p:cNvSpPr>
            <p:nvPr/>
          </p:nvSpPr>
          <p:spPr bwMode="auto">
            <a:xfrm>
              <a:off x="742" y="2014"/>
              <a:ext cx="236" cy="220"/>
            </a:xfrm>
            <a:custGeom>
              <a:avLst/>
              <a:gdLst>
                <a:gd name="T0" fmla="*/ 0 w 236"/>
                <a:gd name="T1" fmla="*/ 28 h 220"/>
                <a:gd name="T2" fmla="*/ 10 w 236"/>
                <a:gd name="T3" fmla="*/ 56 h 220"/>
                <a:gd name="T4" fmla="*/ 16 w 236"/>
                <a:gd name="T5" fmla="*/ 68 h 220"/>
                <a:gd name="T6" fmla="*/ 50 w 236"/>
                <a:gd name="T7" fmla="*/ 60 h 220"/>
                <a:gd name="T8" fmla="*/ 62 w 236"/>
                <a:gd name="T9" fmla="*/ 60 h 220"/>
                <a:gd name="T10" fmla="*/ 74 w 236"/>
                <a:gd name="T11" fmla="*/ 64 h 220"/>
                <a:gd name="T12" fmla="*/ 82 w 236"/>
                <a:gd name="T13" fmla="*/ 82 h 220"/>
                <a:gd name="T14" fmla="*/ 88 w 236"/>
                <a:gd name="T15" fmla="*/ 98 h 220"/>
                <a:gd name="T16" fmla="*/ 94 w 236"/>
                <a:gd name="T17" fmla="*/ 138 h 220"/>
                <a:gd name="T18" fmla="*/ 88 w 236"/>
                <a:gd name="T19" fmla="*/ 166 h 220"/>
                <a:gd name="T20" fmla="*/ 82 w 236"/>
                <a:gd name="T21" fmla="*/ 178 h 220"/>
                <a:gd name="T22" fmla="*/ 104 w 236"/>
                <a:gd name="T23" fmla="*/ 196 h 220"/>
                <a:gd name="T24" fmla="*/ 128 w 236"/>
                <a:gd name="T25" fmla="*/ 210 h 220"/>
                <a:gd name="T26" fmla="*/ 160 w 236"/>
                <a:gd name="T27" fmla="*/ 220 h 220"/>
                <a:gd name="T28" fmla="*/ 162 w 236"/>
                <a:gd name="T29" fmla="*/ 210 h 220"/>
                <a:gd name="T30" fmla="*/ 172 w 236"/>
                <a:gd name="T31" fmla="*/ 182 h 220"/>
                <a:gd name="T32" fmla="*/ 186 w 236"/>
                <a:gd name="T33" fmla="*/ 136 h 220"/>
                <a:gd name="T34" fmla="*/ 188 w 236"/>
                <a:gd name="T35" fmla="*/ 132 h 220"/>
                <a:gd name="T36" fmla="*/ 198 w 236"/>
                <a:gd name="T37" fmla="*/ 118 h 220"/>
                <a:gd name="T38" fmla="*/ 202 w 236"/>
                <a:gd name="T39" fmla="*/ 102 h 220"/>
                <a:gd name="T40" fmla="*/ 200 w 236"/>
                <a:gd name="T41" fmla="*/ 94 h 220"/>
                <a:gd name="T42" fmla="*/ 190 w 236"/>
                <a:gd name="T43" fmla="*/ 52 h 220"/>
                <a:gd name="T44" fmla="*/ 192 w 236"/>
                <a:gd name="T45" fmla="*/ 46 h 220"/>
                <a:gd name="T46" fmla="*/ 226 w 236"/>
                <a:gd name="T47" fmla="*/ 38 h 220"/>
                <a:gd name="T48" fmla="*/ 236 w 236"/>
                <a:gd name="T49" fmla="*/ 38 h 220"/>
                <a:gd name="T50" fmla="*/ 232 w 236"/>
                <a:gd name="T51" fmla="*/ 10 h 220"/>
                <a:gd name="T52" fmla="*/ 232 w 236"/>
                <a:gd name="T53" fmla="*/ 0 h 220"/>
                <a:gd name="T54" fmla="*/ 198 w 236"/>
                <a:gd name="T55" fmla="*/ 2 h 220"/>
                <a:gd name="T56" fmla="*/ 180 w 236"/>
                <a:gd name="T57" fmla="*/ 0 h 220"/>
                <a:gd name="T58" fmla="*/ 166 w 236"/>
                <a:gd name="T59" fmla="*/ 2 h 220"/>
                <a:gd name="T60" fmla="*/ 160 w 236"/>
                <a:gd name="T61" fmla="*/ 4 h 220"/>
                <a:gd name="T62" fmla="*/ 164 w 236"/>
                <a:gd name="T63" fmla="*/ 16 h 220"/>
                <a:gd name="T64" fmla="*/ 176 w 236"/>
                <a:gd name="T65" fmla="*/ 56 h 220"/>
                <a:gd name="T66" fmla="*/ 176 w 236"/>
                <a:gd name="T67" fmla="*/ 76 h 220"/>
                <a:gd name="T68" fmla="*/ 172 w 236"/>
                <a:gd name="T69" fmla="*/ 80 h 220"/>
                <a:gd name="T70" fmla="*/ 164 w 236"/>
                <a:gd name="T71" fmla="*/ 78 h 220"/>
                <a:gd name="T72" fmla="*/ 130 w 236"/>
                <a:gd name="T73" fmla="*/ 50 h 220"/>
                <a:gd name="T74" fmla="*/ 94 w 236"/>
                <a:gd name="T75" fmla="*/ 18 h 220"/>
                <a:gd name="T76" fmla="*/ 86 w 236"/>
                <a:gd name="T77" fmla="*/ 12 h 220"/>
                <a:gd name="T78" fmla="*/ 72 w 236"/>
                <a:gd name="T79" fmla="*/ 8 h 220"/>
                <a:gd name="T80" fmla="*/ 44 w 236"/>
                <a:gd name="T81" fmla="*/ 14 h 220"/>
                <a:gd name="T82" fmla="*/ 34 w 236"/>
                <a:gd name="T83" fmla="*/ 16 h 220"/>
                <a:gd name="T84" fmla="*/ 0 w 236"/>
                <a:gd name="T85" fmla="*/ 2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36" h="220">
                  <a:moveTo>
                    <a:pt x="0" y="28"/>
                  </a:moveTo>
                  <a:lnTo>
                    <a:pt x="0" y="28"/>
                  </a:lnTo>
                  <a:lnTo>
                    <a:pt x="4" y="44"/>
                  </a:lnTo>
                  <a:lnTo>
                    <a:pt x="10" y="56"/>
                  </a:lnTo>
                  <a:lnTo>
                    <a:pt x="16" y="68"/>
                  </a:lnTo>
                  <a:lnTo>
                    <a:pt x="16" y="68"/>
                  </a:lnTo>
                  <a:lnTo>
                    <a:pt x="34" y="62"/>
                  </a:lnTo>
                  <a:lnTo>
                    <a:pt x="50" y="60"/>
                  </a:lnTo>
                  <a:lnTo>
                    <a:pt x="62" y="60"/>
                  </a:lnTo>
                  <a:lnTo>
                    <a:pt x="62" y="60"/>
                  </a:lnTo>
                  <a:lnTo>
                    <a:pt x="68" y="60"/>
                  </a:lnTo>
                  <a:lnTo>
                    <a:pt x="74" y="64"/>
                  </a:lnTo>
                  <a:lnTo>
                    <a:pt x="78" y="70"/>
                  </a:lnTo>
                  <a:lnTo>
                    <a:pt x="82" y="82"/>
                  </a:lnTo>
                  <a:lnTo>
                    <a:pt x="82" y="82"/>
                  </a:lnTo>
                  <a:lnTo>
                    <a:pt x="88" y="98"/>
                  </a:lnTo>
                  <a:lnTo>
                    <a:pt x="92" y="124"/>
                  </a:lnTo>
                  <a:lnTo>
                    <a:pt x="94" y="138"/>
                  </a:lnTo>
                  <a:lnTo>
                    <a:pt x="92" y="152"/>
                  </a:lnTo>
                  <a:lnTo>
                    <a:pt x="88" y="166"/>
                  </a:lnTo>
                  <a:lnTo>
                    <a:pt x="82" y="178"/>
                  </a:lnTo>
                  <a:lnTo>
                    <a:pt x="82" y="178"/>
                  </a:lnTo>
                  <a:lnTo>
                    <a:pt x="88" y="184"/>
                  </a:lnTo>
                  <a:lnTo>
                    <a:pt x="104" y="196"/>
                  </a:lnTo>
                  <a:lnTo>
                    <a:pt x="116" y="202"/>
                  </a:lnTo>
                  <a:lnTo>
                    <a:pt x="128" y="210"/>
                  </a:lnTo>
                  <a:lnTo>
                    <a:pt x="144" y="216"/>
                  </a:lnTo>
                  <a:lnTo>
                    <a:pt x="160" y="220"/>
                  </a:lnTo>
                  <a:lnTo>
                    <a:pt x="160" y="220"/>
                  </a:lnTo>
                  <a:lnTo>
                    <a:pt x="162" y="210"/>
                  </a:lnTo>
                  <a:lnTo>
                    <a:pt x="172" y="182"/>
                  </a:lnTo>
                  <a:lnTo>
                    <a:pt x="172" y="182"/>
                  </a:lnTo>
                  <a:lnTo>
                    <a:pt x="182" y="148"/>
                  </a:lnTo>
                  <a:lnTo>
                    <a:pt x="186" y="136"/>
                  </a:lnTo>
                  <a:lnTo>
                    <a:pt x="186" y="136"/>
                  </a:lnTo>
                  <a:lnTo>
                    <a:pt x="188" y="132"/>
                  </a:lnTo>
                  <a:lnTo>
                    <a:pt x="196" y="124"/>
                  </a:lnTo>
                  <a:lnTo>
                    <a:pt x="198" y="118"/>
                  </a:lnTo>
                  <a:lnTo>
                    <a:pt x="200" y="110"/>
                  </a:lnTo>
                  <a:lnTo>
                    <a:pt x="202" y="102"/>
                  </a:lnTo>
                  <a:lnTo>
                    <a:pt x="200" y="94"/>
                  </a:lnTo>
                  <a:lnTo>
                    <a:pt x="200" y="94"/>
                  </a:lnTo>
                  <a:lnTo>
                    <a:pt x="192" y="62"/>
                  </a:lnTo>
                  <a:lnTo>
                    <a:pt x="190" y="52"/>
                  </a:lnTo>
                  <a:lnTo>
                    <a:pt x="192" y="46"/>
                  </a:lnTo>
                  <a:lnTo>
                    <a:pt x="192" y="46"/>
                  </a:lnTo>
                  <a:lnTo>
                    <a:pt x="210" y="42"/>
                  </a:lnTo>
                  <a:lnTo>
                    <a:pt x="226" y="38"/>
                  </a:lnTo>
                  <a:lnTo>
                    <a:pt x="236" y="38"/>
                  </a:lnTo>
                  <a:lnTo>
                    <a:pt x="236" y="38"/>
                  </a:lnTo>
                  <a:lnTo>
                    <a:pt x="232" y="24"/>
                  </a:lnTo>
                  <a:lnTo>
                    <a:pt x="232" y="10"/>
                  </a:lnTo>
                  <a:lnTo>
                    <a:pt x="232" y="0"/>
                  </a:lnTo>
                  <a:lnTo>
                    <a:pt x="232" y="0"/>
                  </a:lnTo>
                  <a:lnTo>
                    <a:pt x="220" y="0"/>
                  </a:lnTo>
                  <a:lnTo>
                    <a:pt x="198" y="2"/>
                  </a:lnTo>
                  <a:lnTo>
                    <a:pt x="198" y="2"/>
                  </a:lnTo>
                  <a:lnTo>
                    <a:pt x="180" y="0"/>
                  </a:lnTo>
                  <a:lnTo>
                    <a:pt x="172" y="0"/>
                  </a:lnTo>
                  <a:lnTo>
                    <a:pt x="166" y="2"/>
                  </a:lnTo>
                  <a:lnTo>
                    <a:pt x="166" y="2"/>
                  </a:lnTo>
                  <a:lnTo>
                    <a:pt x="160" y="4"/>
                  </a:lnTo>
                  <a:lnTo>
                    <a:pt x="160" y="4"/>
                  </a:lnTo>
                  <a:lnTo>
                    <a:pt x="164" y="16"/>
                  </a:lnTo>
                  <a:lnTo>
                    <a:pt x="172" y="42"/>
                  </a:lnTo>
                  <a:lnTo>
                    <a:pt x="176" y="56"/>
                  </a:lnTo>
                  <a:lnTo>
                    <a:pt x="176" y="68"/>
                  </a:lnTo>
                  <a:lnTo>
                    <a:pt x="176" y="76"/>
                  </a:lnTo>
                  <a:lnTo>
                    <a:pt x="174" y="78"/>
                  </a:lnTo>
                  <a:lnTo>
                    <a:pt x="172" y="80"/>
                  </a:lnTo>
                  <a:lnTo>
                    <a:pt x="172" y="80"/>
                  </a:lnTo>
                  <a:lnTo>
                    <a:pt x="164" y="78"/>
                  </a:lnTo>
                  <a:lnTo>
                    <a:pt x="156" y="72"/>
                  </a:lnTo>
                  <a:lnTo>
                    <a:pt x="130" y="50"/>
                  </a:lnTo>
                  <a:lnTo>
                    <a:pt x="106" y="26"/>
                  </a:lnTo>
                  <a:lnTo>
                    <a:pt x="94" y="18"/>
                  </a:lnTo>
                  <a:lnTo>
                    <a:pt x="86" y="12"/>
                  </a:lnTo>
                  <a:lnTo>
                    <a:pt x="86" y="12"/>
                  </a:lnTo>
                  <a:lnTo>
                    <a:pt x="80" y="10"/>
                  </a:lnTo>
                  <a:lnTo>
                    <a:pt x="72" y="8"/>
                  </a:lnTo>
                  <a:lnTo>
                    <a:pt x="56" y="10"/>
                  </a:lnTo>
                  <a:lnTo>
                    <a:pt x="44" y="14"/>
                  </a:lnTo>
                  <a:lnTo>
                    <a:pt x="34" y="16"/>
                  </a:lnTo>
                  <a:lnTo>
                    <a:pt x="34" y="16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AF4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51"/>
            <p:cNvSpPr>
              <a:spLocks/>
            </p:cNvSpPr>
            <p:nvPr/>
          </p:nvSpPr>
          <p:spPr bwMode="auto">
            <a:xfrm>
              <a:off x="444" y="2220"/>
              <a:ext cx="414" cy="402"/>
            </a:xfrm>
            <a:custGeom>
              <a:avLst/>
              <a:gdLst>
                <a:gd name="T0" fmla="*/ 348 w 414"/>
                <a:gd name="T1" fmla="*/ 0 h 402"/>
                <a:gd name="T2" fmla="*/ 354 w 414"/>
                <a:gd name="T3" fmla="*/ 20 h 402"/>
                <a:gd name="T4" fmla="*/ 368 w 414"/>
                <a:gd name="T5" fmla="*/ 46 h 402"/>
                <a:gd name="T6" fmla="*/ 394 w 414"/>
                <a:gd name="T7" fmla="*/ 70 h 402"/>
                <a:gd name="T8" fmla="*/ 414 w 414"/>
                <a:gd name="T9" fmla="*/ 78 h 402"/>
                <a:gd name="T10" fmla="*/ 404 w 414"/>
                <a:gd name="T11" fmla="*/ 98 h 402"/>
                <a:gd name="T12" fmla="*/ 388 w 414"/>
                <a:gd name="T13" fmla="*/ 138 h 402"/>
                <a:gd name="T14" fmla="*/ 378 w 414"/>
                <a:gd name="T15" fmla="*/ 178 h 402"/>
                <a:gd name="T16" fmla="*/ 366 w 414"/>
                <a:gd name="T17" fmla="*/ 234 h 402"/>
                <a:gd name="T18" fmla="*/ 344 w 414"/>
                <a:gd name="T19" fmla="*/ 314 h 402"/>
                <a:gd name="T20" fmla="*/ 340 w 414"/>
                <a:gd name="T21" fmla="*/ 354 h 402"/>
                <a:gd name="T22" fmla="*/ 344 w 414"/>
                <a:gd name="T23" fmla="*/ 398 h 402"/>
                <a:gd name="T24" fmla="*/ 338 w 414"/>
                <a:gd name="T25" fmla="*/ 400 h 402"/>
                <a:gd name="T26" fmla="*/ 306 w 414"/>
                <a:gd name="T27" fmla="*/ 402 h 402"/>
                <a:gd name="T28" fmla="*/ 278 w 414"/>
                <a:gd name="T29" fmla="*/ 398 h 402"/>
                <a:gd name="T30" fmla="*/ 262 w 414"/>
                <a:gd name="T31" fmla="*/ 390 h 402"/>
                <a:gd name="T32" fmla="*/ 296 w 414"/>
                <a:gd name="T33" fmla="*/ 284 h 402"/>
                <a:gd name="T34" fmla="*/ 304 w 414"/>
                <a:gd name="T35" fmla="*/ 238 h 402"/>
                <a:gd name="T36" fmla="*/ 312 w 414"/>
                <a:gd name="T37" fmla="*/ 196 h 402"/>
                <a:gd name="T38" fmla="*/ 334 w 414"/>
                <a:gd name="T39" fmla="*/ 100 h 402"/>
                <a:gd name="T40" fmla="*/ 308 w 414"/>
                <a:gd name="T41" fmla="*/ 108 h 402"/>
                <a:gd name="T42" fmla="*/ 206 w 414"/>
                <a:gd name="T43" fmla="*/ 134 h 402"/>
                <a:gd name="T44" fmla="*/ 124 w 414"/>
                <a:gd name="T45" fmla="*/ 150 h 402"/>
                <a:gd name="T46" fmla="*/ 84 w 414"/>
                <a:gd name="T47" fmla="*/ 154 h 402"/>
                <a:gd name="T48" fmla="*/ 74 w 414"/>
                <a:gd name="T49" fmla="*/ 152 h 402"/>
                <a:gd name="T50" fmla="*/ 62 w 414"/>
                <a:gd name="T51" fmla="*/ 146 h 402"/>
                <a:gd name="T52" fmla="*/ 50 w 414"/>
                <a:gd name="T53" fmla="*/ 130 h 402"/>
                <a:gd name="T54" fmla="*/ 44 w 414"/>
                <a:gd name="T55" fmla="*/ 120 h 402"/>
                <a:gd name="T56" fmla="*/ 28 w 414"/>
                <a:gd name="T57" fmla="*/ 110 h 402"/>
                <a:gd name="T58" fmla="*/ 6 w 414"/>
                <a:gd name="T59" fmla="*/ 106 h 402"/>
                <a:gd name="T60" fmla="*/ 0 w 414"/>
                <a:gd name="T61" fmla="*/ 106 h 402"/>
                <a:gd name="T62" fmla="*/ 24 w 414"/>
                <a:gd name="T63" fmla="*/ 76 h 402"/>
                <a:gd name="T64" fmla="*/ 50 w 414"/>
                <a:gd name="T65" fmla="*/ 56 h 402"/>
                <a:gd name="T66" fmla="*/ 70 w 414"/>
                <a:gd name="T67" fmla="*/ 48 h 402"/>
                <a:gd name="T68" fmla="*/ 76 w 414"/>
                <a:gd name="T69" fmla="*/ 48 h 402"/>
                <a:gd name="T70" fmla="*/ 88 w 414"/>
                <a:gd name="T71" fmla="*/ 66 h 402"/>
                <a:gd name="T72" fmla="*/ 100 w 414"/>
                <a:gd name="T73" fmla="*/ 88 h 402"/>
                <a:gd name="T74" fmla="*/ 100 w 414"/>
                <a:gd name="T75" fmla="*/ 96 h 402"/>
                <a:gd name="T76" fmla="*/ 110 w 414"/>
                <a:gd name="T77" fmla="*/ 88 h 402"/>
                <a:gd name="T78" fmla="*/ 114 w 414"/>
                <a:gd name="T79" fmla="*/ 90 h 402"/>
                <a:gd name="T80" fmla="*/ 116 w 414"/>
                <a:gd name="T81" fmla="*/ 94 h 402"/>
                <a:gd name="T82" fmla="*/ 140 w 414"/>
                <a:gd name="T83" fmla="*/ 92 h 402"/>
                <a:gd name="T84" fmla="*/ 182 w 414"/>
                <a:gd name="T85" fmla="*/ 82 h 402"/>
                <a:gd name="T86" fmla="*/ 240 w 414"/>
                <a:gd name="T87" fmla="*/ 56 h 402"/>
                <a:gd name="T88" fmla="*/ 274 w 414"/>
                <a:gd name="T89" fmla="*/ 36 h 402"/>
                <a:gd name="T90" fmla="*/ 318 w 414"/>
                <a:gd name="T91" fmla="*/ 12 h 402"/>
                <a:gd name="T92" fmla="*/ 348 w 414"/>
                <a:gd name="T93" fmla="*/ 0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14" h="402">
                  <a:moveTo>
                    <a:pt x="348" y="0"/>
                  </a:moveTo>
                  <a:lnTo>
                    <a:pt x="348" y="0"/>
                  </a:lnTo>
                  <a:lnTo>
                    <a:pt x="350" y="10"/>
                  </a:lnTo>
                  <a:lnTo>
                    <a:pt x="354" y="20"/>
                  </a:lnTo>
                  <a:lnTo>
                    <a:pt x="360" y="34"/>
                  </a:lnTo>
                  <a:lnTo>
                    <a:pt x="368" y="46"/>
                  </a:lnTo>
                  <a:lnTo>
                    <a:pt x="378" y="58"/>
                  </a:lnTo>
                  <a:lnTo>
                    <a:pt x="394" y="70"/>
                  </a:lnTo>
                  <a:lnTo>
                    <a:pt x="404" y="74"/>
                  </a:lnTo>
                  <a:lnTo>
                    <a:pt x="414" y="78"/>
                  </a:lnTo>
                  <a:lnTo>
                    <a:pt x="414" y="78"/>
                  </a:lnTo>
                  <a:lnTo>
                    <a:pt x="404" y="98"/>
                  </a:lnTo>
                  <a:lnTo>
                    <a:pt x="396" y="118"/>
                  </a:lnTo>
                  <a:lnTo>
                    <a:pt x="388" y="138"/>
                  </a:lnTo>
                  <a:lnTo>
                    <a:pt x="388" y="138"/>
                  </a:lnTo>
                  <a:lnTo>
                    <a:pt x="378" y="178"/>
                  </a:lnTo>
                  <a:lnTo>
                    <a:pt x="366" y="234"/>
                  </a:lnTo>
                  <a:lnTo>
                    <a:pt x="366" y="234"/>
                  </a:lnTo>
                  <a:lnTo>
                    <a:pt x="354" y="274"/>
                  </a:lnTo>
                  <a:lnTo>
                    <a:pt x="344" y="314"/>
                  </a:lnTo>
                  <a:lnTo>
                    <a:pt x="342" y="334"/>
                  </a:lnTo>
                  <a:lnTo>
                    <a:pt x="340" y="354"/>
                  </a:lnTo>
                  <a:lnTo>
                    <a:pt x="340" y="376"/>
                  </a:lnTo>
                  <a:lnTo>
                    <a:pt x="344" y="398"/>
                  </a:lnTo>
                  <a:lnTo>
                    <a:pt x="344" y="398"/>
                  </a:lnTo>
                  <a:lnTo>
                    <a:pt x="338" y="400"/>
                  </a:lnTo>
                  <a:lnTo>
                    <a:pt x="320" y="402"/>
                  </a:lnTo>
                  <a:lnTo>
                    <a:pt x="306" y="402"/>
                  </a:lnTo>
                  <a:lnTo>
                    <a:pt x="292" y="402"/>
                  </a:lnTo>
                  <a:lnTo>
                    <a:pt x="278" y="398"/>
                  </a:lnTo>
                  <a:lnTo>
                    <a:pt x="262" y="390"/>
                  </a:lnTo>
                  <a:lnTo>
                    <a:pt x="262" y="390"/>
                  </a:lnTo>
                  <a:lnTo>
                    <a:pt x="280" y="334"/>
                  </a:lnTo>
                  <a:lnTo>
                    <a:pt x="296" y="284"/>
                  </a:lnTo>
                  <a:lnTo>
                    <a:pt x="302" y="260"/>
                  </a:lnTo>
                  <a:lnTo>
                    <a:pt x="304" y="238"/>
                  </a:lnTo>
                  <a:lnTo>
                    <a:pt x="304" y="238"/>
                  </a:lnTo>
                  <a:lnTo>
                    <a:pt x="312" y="196"/>
                  </a:lnTo>
                  <a:lnTo>
                    <a:pt x="322" y="150"/>
                  </a:lnTo>
                  <a:lnTo>
                    <a:pt x="334" y="100"/>
                  </a:lnTo>
                  <a:lnTo>
                    <a:pt x="334" y="100"/>
                  </a:lnTo>
                  <a:lnTo>
                    <a:pt x="308" y="108"/>
                  </a:lnTo>
                  <a:lnTo>
                    <a:pt x="246" y="124"/>
                  </a:lnTo>
                  <a:lnTo>
                    <a:pt x="206" y="134"/>
                  </a:lnTo>
                  <a:lnTo>
                    <a:pt x="164" y="142"/>
                  </a:lnTo>
                  <a:lnTo>
                    <a:pt x="124" y="150"/>
                  </a:lnTo>
                  <a:lnTo>
                    <a:pt x="84" y="154"/>
                  </a:lnTo>
                  <a:lnTo>
                    <a:pt x="84" y="154"/>
                  </a:lnTo>
                  <a:lnTo>
                    <a:pt x="82" y="154"/>
                  </a:lnTo>
                  <a:lnTo>
                    <a:pt x="74" y="152"/>
                  </a:lnTo>
                  <a:lnTo>
                    <a:pt x="68" y="150"/>
                  </a:lnTo>
                  <a:lnTo>
                    <a:pt x="62" y="146"/>
                  </a:lnTo>
                  <a:lnTo>
                    <a:pt x="56" y="138"/>
                  </a:lnTo>
                  <a:lnTo>
                    <a:pt x="50" y="130"/>
                  </a:lnTo>
                  <a:lnTo>
                    <a:pt x="50" y="130"/>
                  </a:lnTo>
                  <a:lnTo>
                    <a:pt x="44" y="120"/>
                  </a:lnTo>
                  <a:lnTo>
                    <a:pt x="36" y="114"/>
                  </a:lnTo>
                  <a:lnTo>
                    <a:pt x="28" y="110"/>
                  </a:lnTo>
                  <a:lnTo>
                    <a:pt x="20" y="106"/>
                  </a:lnTo>
                  <a:lnTo>
                    <a:pt x="6" y="106"/>
                  </a:lnTo>
                  <a:lnTo>
                    <a:pt x="0" y="106"/>
                  </a:lnTo>
                  <a:lnTo>
                    <a:pt x="0" y="106"/>
                  </a:lnTo>
                  <a:lnTo>
                    <a:pt x="6" y="96"/>
                  </a:lnTo>
                  <a:lnTo>
                    <a:pt x="24" y="76"/>
                  </a:lnTo>
                  <a:lnTo>
                    <a:pt x="36" y="66"/>
                  </a:lnTo>
                  <a:lnTo>
                    <a:pt x="50" y="56"/>
                  </a:lnTo>
                  <a:lnTo>
                    <a:pt x="62" y="50"/>
                  </a:lnTo>
                  <a:lnTo>
                    <a:pt x="70" y="48"/>
                  </a:lnTo>
                  <a:lnTo>
                    <a:pt x="76" y="48"/>
                  </a:lnTo>
                  <a:lnTo>
                    <a:pt x="76" y="48"/>
                  </a:lnTo>
                  <a:lnTo>
                    <a:pt x="80" y="54"/>
                  </a:lnTo>
                  <a:lnTo>
                    <a:pt x="88" y="66"/>
                  </a:lnTo>
                  <a:lnTo>
                    <a:pt x="98" y="80"/>
                  </a:lnTo>
                  <a:lnTo>
                    <a:pt x="100" y="88"/>
                  </a:lnTo>
                  <a:lnTo>
                    <a:pt x="100" y="96"/>
                  </a:lnTo>
                  <a:lnTo>
                    <a:pt x="100" y="96"/>
                  </a:lnTo>
                  <a:lnTo>
                    <a:pt x="106" y="90"/>
                  </a:lnTo>
                  <a:lnTo>
                    <a:pt x="110" y="88"/>
                  </a:lnTo>
                  <a:lnTo>
                    <a:pt x="112" y="88"/>
                  </a:lnTo>
                  <a:lnTo>
                    <a:pt x="114" y="90"/>
                  </a:lnTo>
                  <a:lnTo>
                    <a:pt x="116" y="94"/>
                  </a:lnTo>
                  <a:lnTo>
                    <a:pt x="116" y="94"/>
                  </a:lnTo>
                  <a:lnTo>
                    <a:pt x="126" y="94"/>
                  </a:lnTo>
                  <a:lnTo>
                    <a:pt x="140" y="92"/>
                  </a:lnTo>
                  <a:lnTo>
                    <a:pt x="160" y="88"/>
                  </a:lnTo>
                  <a:lnTo>
                    <a:pt x="182" y="82"/>
                  </a:lnTo>
                  <a:lnTo>
                    <a:pt x="210" y="72"/>
                  </a:lnTo>
                  <a:lnTo>
                    <a:pt x="240" y="56"/>
                  </a:lnTo>
                  <a:lnTo>
                    <a:pt x="274" y="36"/>
                  </a:lnTo>
                  <a:lnTo>
                    <a:pt x="274" y="36"/>
                  </a:lnTo>
                  <a:lnTo>
                    <a:pt x="298" y="22"/>
                  </a:lnTo>
                  <a:lnTo>
                    <a:pt x="318" y="12"/>
                  </a:lnTo>
                  <a:lnTo>
                    <a:pt x="348" y="0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rgbClr val="DDE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52"/>
            <p:cNvSpPr>
              <a:spLocks/>
            </p:cNvSpPr>
            <p:nvPr/>
          </p:nvSpPr>
          <p:spPr bwMode="auto">
            <a:xfrm>
              <a:off x="728" y="2788"/>
              <a:ext cx="96" cy="58"/>
            </a:xfrm>
            <a:custGeom>
              <a:avLst/>
              <a:gdLst>
                <a:gd name="T0" fmla="*/ 8 w 96"/>
                <a:gd name="T1" fmla="*/ 8 h 58"/>
                <a:gd name="T2" fmla="*/ 8 w 96"/>
                <a:gd name="T3" fmla="*/ 8 h 58"/>
                <a:gd name="T4" fmla="*/ 6 w 96"/>
                <a:gd name="T5" fmla="*/ 18 h 58"/>
                <a:gd name="T6" fmla="*/ 2 w 96"/>
                <a:gd name="T7" fmla="*/ 36 h 58"/>
                <a:gd name="T8" fmla="*/ 2 w 96"/>
                <a:gd name="T9" fmla="*/ 36 h 58"/>
                <a:gd name="T10" fmla="*/ 0 w 96"/>
                <a:gd name="T11" fmla="*/ 44 h 58"/>
                <a:gd name="T12" fmla="*/ 0 w 96"/>
                <a:gd name="T13" fmla="*/ 50 h 58"/>
                <a:gd name="T14" fmla="*/ 2 w 96"/>
                <a:gd name="T15" fmla="*/ 52 h 58"/>
                <a:gd name="T16" fmla="*/ 4 w 96"/>
                <a:gd name="T17" fmla="*/ 54 h 58"/>
                <a:gd name="T18" fmla="*/ 14 w 96"/>
                <a:gd name="T19" fmla="*/ 54 h 58"/>
                <a:gd name="T20" fmla="*/ 14 w 96"/>
                <a:gd name="T21" fmla="*/ 54 h 58"/>
                <a:gd name="T22" fmla="*/ 36 w 96"/>
                <a:gd name="T23" fmla="*/ 52 h 58"/>
                <a:gd name="T24" fmla="*/ 46 w 96"/>
                <a:gd name="T25" fmla="*/ 52 h 58"/>
                <a:gd name="T26" fmla="*/ 56 w 96"/>
                <a:gd name="T27" fmla="*/ 54 h 58"/>
                <a:gd name="T28" fmla="*/ 56 w 96"/>
                <a:gd name="T29" fmla="*/ 54 h 58"/>
                <a:gd name="T30" fmla="*/ 66 w 96"/>
                <a:gd name="T31" fmla="*/ 56 h 58"/>
                <a:gd name="T32" fmla="*/ 74 w 96"/>
                <a:gd name="T33" fmla="*/ 58 h 58"/>
                <a:gd name="T34" fmla="*/ 82 w 96"/>
                <a:gd name="T35" fmla="*/ 56 h 58"/>
                <a:gd name="T36" fmla="*/ 86 w 96"/>
                <a:gd name="T37" fmla="*/ 54 h 58"/>
                <a:gd name="T38" fmla="*/ 86 w 96"/>
                <a:gd name="T39" fmla="*/ 54 h 58"/>
                <a:gd name="T40" fmla="*/ 90 w 96"/>
                <a:gd name="T41" fmla="*/ 54 h 58"/>
                <a:gd name="T42" fmla="*/ 94 w 96"/>
                <a:gd name="T43" fmla="*/ 54 h 58"/>
                <a:gd name="T44" fmla="*/ 96 w 96"/>
                <a:gd name="T45" fmla="*/ 50 h 58"/>
                <a:gd name="T46" fmla="*/ 96 w 96"/>
                <a:gd name="T47" fmla="*/ 50 h 58"/>
                <a:gd name="T48" fmla="*/ 96 w 96"/>
                <a:gd name="T49" fmla="*/ 48 h 58"/>
                <a:gd name="T50" fmla="*/ 96 w 96"/>
                <a:gd name="T51" fmla="*/ 48 h 58"/>
                <a:gd name="T52" fmla="*/ 96 w 96"/>
                <a:gd name="T53" fmla="*/ 48 h 58"/>
                <a:gd name="T54" fmla="*/ 96 w 96"/>
                <a:gd name="T55" fmla="*/ 48 h 58"/>
                <a:gd name="T56" fmla="*/ 86 w 96"/>
                <a:gd name="T57" fmla="*/ 48 h 58"/>
                <a:gd name="T58" fmla="*/ 72 w 96"/>
                <a:gd name="T59" fmla="*/ 44 h 58"/>
                <a:gd name="T60" fmla="*/ 72 w 96"/>
                <a:gd name="T61" fmla="*/ 44 h 58"/>
                <a:gd name="T62" fmla="*/ 62 w 96"/>
                <a:gd name="T63" fmla="*/ 42 h 58"/>
                <a:gd name="T64" fmla="*/ 50 w 96"/>
                <a:gd name="T65" fmla="*/ 36 h 58"/>
                <a:gd name="T66" fmla="*/ 44 w 96"/>
                <a:gd name="T67" fmla="*/ 32 h 58"/>
                <a:gd name="T68" fmla="*/ 38 w 96"/>
                <a:gd name="T69" fmla="*/ 28 h 58"/>
                <a:gd name="T70" fmla="*/ 34 w 96"/>
                <a:gd name="T71" fmla="*/ 20 h 58"/>
                <a:gd name="T72" fmla="*/ 30 w 96"/>
                <a:gd name="T73" fmla="*/ 12 h 58"/>
                <a:gd name="T74" fmla="*/ 30 w 96"/>
                <a:gd name="T75" fmla="*/ 12 h 58"/>
                <a:gd name="T76" fmla="*/ 26 w 96"/>
                <a:gd name="T77" fmla="*/ 6 h 58"/>
                <a:gd name="T78" fmla="*/ 24 w 96"/>
                <a:gd name="T79" fmla="*/ 2 h 58"/>
                <a:gd name="T80" fmla="*/ 20 w 96"/>
                <a:gd name="T81" fmla="*/ 0 h 58"/>
                <a:gd name="T82" fmla="*/ 16 w 96"/>
                <a:gd name="T83" fmla="*/ 2 h 58"/>
                <a:gd name="T84" fmla="*/ 10 w 96"/>
                <a:gd name="T85" fmla="*/ 6 h 58"/>
                <a:gd name="T86" fmla="*/ 8 w 96"/>
                <a:gd name="T87" fmla="*/ 8 h 58"/>
                <a:gd name="T88" fmla="*/ 8 w 96"/>
                <a:gd name="T89" fmla="*/ 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6" h="58">
                  <a:moveTo>
                    <a:pt x="8" y="8"/>
                  </a:moveTo>
                  <a:lnTo>
                    <a:pt x="8" y="8"/>
                  </a:lnTo>
                  <a:lnTo>
                    <a:pt x="6" y="18"/>
                  </a:lnTo>
                  <a:lnTo>
                    <a:pt x="2" y="36"/>
                  </a:lnTo>
                  <a:lnTo>
                    <a:pt x="2" y="36"/>
                  </a:lnTo>
                  <a:lnTo>
                    <a:pt x="0" y="44"/>
                  </a:lnTo>
                  <a:lnTo>
                    <a:pt x="0" y="50"/>
                  </a:lnTo>
                  <a:lnTo>
                    <a:pt x="2" y="52"/>
                  </a:lnTo>
                  <a:lnTo>
                    <a:pt x="4" y="54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36" y="52"/>
                  </a:lnTo>
                  <a:lnTo>
                    <a:pt x="46" y="52"/>
                  </a:lnTo>
                  <a:lnTo>
                    <a:pt x="56" y="54"/>
                  </a:lnTo>
                  <a:lnTo>
                    <a:pt x="56" y="54"/>
                  </a:lnTo>
                  <a:lnTo>
                    <a:pt x="66" y="56"/>
                  </a:lnTo>
                  <a:lnTo>
                    <a:pt x="74" y="58"/>
                  </a:lnTo>
                  <a:lnTo>
                    <a:pt x="82" y="56"/>
                  </a:lnTo>
                  <a:lnTo>
                    <a:pt x="86" y="54"/>
                  </a:lnTo>
                  <a:lnTo>
                    <a:pt x="86" y="54"/>
                  </a:lnTo>
                  <a:lnTo>
                    <a:pt x="90" y="54"/>
                  </a:lnTo>
                  <a:lnTo>
                    <a:pt x="94" y="54"/>
                  </a:lnTo>
                  <a:lnTo>
                    <a:pt x="96" y="50"/>
                  </a:lnTo>
                  <a:lnTo>
                    <a:pt x="96" y="50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96" y="48"/>
                  </a:lnTo>
                  <a:lnTo>
                    <a:pt x="86" y="48"/>
                  </a:lnTo>
                  <a:lnTo>
                    <a:pt x="72" y="44"/>
                  </a:lnTo>
                  <a:lnTo>
                    <a:pt x="72" y="44"/>
                  </a:lnTo>
                  <a:lnTo>
                    <a:pt x="62" y="42"/>
                  </a:lnTo>
                  <a:lnTo>
                    <a:pt x="50" y="36"/>
                  </a:lnTo>
                  <a:lnTo>
                    <a:pt x="44" y="32"/>
                  </a:lnTo>
                  <a:lnTo>
                    <a:pt x="38" y="28"/>
                  </a:lnTo>
                  <a:lnTo>
                    <a:pt x="34" y="20"/>
                  </a:lnTo>
                  <a:lnTo>
                    <a:pt x="30" y="12"/>
                  </a:lnTo>
                  <a:lnTo>
                    <a:pt x="30" y="12"/>
                  </a:lnTo>
                  <a:lnTo>
                    <a:pt x="26" y="6"/>
                  </a:lnTo>
                  <a:lnTo>
                    <a:pt x="24" y="2"/>
                  </a:lnTo>
                  <a:lnTo>
                    <a:pt x="20" y="0"/>
                  </a:lnTo>
                  <a:lnTo>
                    <a:pt x="16" y="2"/>
                  </a:lnTo>
                  <a:lnTo>
                    <a:pt x="10" y="6"/>
                  </a:lnTo>
                  <a:lnTo>
                    <a:pt x="8" y="8"/>
                  </a:lnTo>
                  <a:lnTo>
                    <a:pt x="8" y="8"/>
                  </a:lnTo>
                  <a:close/>
                </a:path>
              </a:pathLst>
            </a:custGeom>
            <a:solidFill>
              <a:srgbClr val="E3B2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53"/>
            <p:cNvSpPr>
              <a:spLocks/>
            </p:cNvSpPr>
            <p:nvPr/>
          </p:nvSpPr>
          <p:spPr bwMode="auto">
            <a:xfrm>
              <a:off x="856" y="1920"/>
              <a:ext cx="24" cy="30"/>
            </a:xfrm>
            <a:custGeom>
              <a:avLst/>
              <a:gdLst>
                <a:gd name="T0" fmla="*/ 24 w 24"/>
                <a:gd name="T1" fmla="*/ 10 h 30"/>
                <a:gd name="T2" fmla="*/ 24 w 24"/>
                <a:gd name="T3" fmla="*/ 10 h 30"/>
                <a:gd name="T4" fmla="*/ 22 w 24"/>
                <a:gd name="T5" fmla="*/ 8 h 30"/>
                <a:gd name="T6" fmla="*/ 18 w 24"/>
                <a:gd name="T7" fmla="*/ 4 h 30"/>
                <a:gd name="T8" fmla="*/ 12 w 24"/>
                <a:gd name="T9" fmla="*/ 0 h 30"/>
                <a:gd name="T10" fmla="*/ 8 w 24"/>
                <a:gd name="T11" fmla="*/ 0 h 30"/>
                <a:gd name="T12" fmla="*/ 4 w 24"/>
                <a:gd name="T13" fmla="*/ 2 h 30"/>
                <a:gd name="T14" fmla="*/ 4 w 24"/>
                <a:gd name="T15" fmla="*/ 2 h 30"/>
                <a:gd name="T16" fmla="*/ 2 w 24"/>
                <a:gd name="T17" fmla="*/ 6 h 30"/>
                <a:gd name="T18" fmla="*/ 0 w 24"/>
                <a:gd name="T19" fmla="*/ 10 h 30"/>
                <a:gd name="T20" fmla="*/ 0 w 24"/>
                <a:gd name="T21" fmla="*/ 14 h 30"/>
                <a:gd name="T22" fmla="*/ 2 w 24"/>
                <a:gd name="T23" fmla="*/ 18 h 30"/>
                <a:gd name="T24" fmla="*/ 8 w 24"/>
                <a:gd name="T25" fmla="*/ 24 h 30"/>
                <a:gd name="T26" fmla="*/ 16 w 24"/>
                <a:gd name="T27" fmla="*/ 30 h 30"/>
                <a:gd name="T28" fmla="*/ 16 w 24"/>
                <a:gd name="T29" fmla="*/ 30 h 30"/>
                <a:gd name="T30" fmla="*/ 20 w 24"/>
                <a:gd name="T31" fmla="*/ 30 h 30"/>
                <a:gd name="T32" fmla="*/ 24 w 24"/>
                <a:gd name="T33" fmla="*/ 28 h 30"/>
                <a:gd name="T34" fmla="*/ 24 w 24"/>
                <a:gd name="T35" fmla="*/ 20 h 30"/>
                <a:gd name="T36" fmla="*/ 24 w 24"/>
                <a:gd name="T37" fmla="*/ 10 h 30"/>
                <a:gd name="T38" fmla="*/ 24 w 24"/>
                <a:gd name="T39" fmla="*/ 1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4" h="30">
                  <a:moveTo>
                    <a:pt x="24" y="10"/>
                  </a:moveTo>
                  <a:lnTo>
                    <a:pt x="24" y="10"/>
                  </a:lnTo>
                  <a:lnTo>
                    <a:pt x="22" y="8"/>
                  </a:lnTo>
                  <a:lnTo>
                    <a:pt x="18" y="4"/>
                  </a:lnTo>
                  <a:lnTo>
                    <a:pt x="12" y="0"/>
                  </a:lnTo>
                  <a:lnTo>
                    <a:pt x="8" y="0"/>
                  </a:lnTo>
                  <a:lnTo>
                    <a:pt x="4" y="2"/>
                  </a:lnTo>
                  <a:lnTo>
                    <a:pt x="4" y="2"/>
                  </a:lnTo>
                  <a:lnTo>
                    <a:pt x="2" y="6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8"/>
                  </a:lnTo>
                  <a:lnTo>
                    <a:pt x="8" y="24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20" y="30"/>
                  </a:lnTo>
                  <a:lnTo>
                    <a:pt x="24" y="28"/>
                  </a:lnTo>
                  <a:lnTo>
                    <a:pt x="24" y="20"/>
                  </a:lnTo>
                  <a:lnTo>
                    <a:pt x="24" y="10"/>
                  </a:lnTo>
                  <a:lnTo>
                    <a:pt x="24" y="10"/>
                  </a:lnTo>
                  <a:close/>
                </a:path>
              </a:pathLst>
            </a:custGeom>
            <a:solidFill>
              <a:srgbClr val="E3B2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55"/>
            <p:cNvSpPr>
              <a:spLocks/>
            </p:cNvSpPr>
            <p:nvPr/>
          </p:nvSpPr>
          <p:spPr bwMode="auto">
            <a:xfrm>
              <a:off x="938" y="2784"/>
              <a:ext cx="76" cy="78"/>
            </a:xfrm>
            <a:custGeom>
              <a:avLst/>
              <a:gdLst>
                <a:gd name="T0" fmla="*/ 46 w 76"/>
                <a:gd name="T1" fmla="*/ 36 h 78"/>
                <a:gd name="T2" fmla="*/ 62 w 76"/>
                <a:gd name="T3" fmla="*/ 36 h 78"/>
                <a:gd name="T4" fmla="*/ 72 w 76"/>
                <a:gd name="T5" fmla="*/ 32 h 78"/>
                <a:gd name="T6" fmla="*/ 76 w 76"/>
                <a:gd name="T7" fmla="*/ 20 h 78"/>
                <a:gd name="T8" fmla="*/ 74 w 76"/>
                <a:gd name="T9" fmla="*/ 12 h 78"/>
                <a:gd name="T10" fmla="*/ 68 w 76"/>
                <a:gd name="T11" fmla="*/ 6 h 78"/>
                <a:gd name="T12" fmla="*/ 58 w 76"/>
                <a:gd name="T13" fmla="*/ 10 h 78"/>
                <a:gd name="T14" fmla="*/ 44 w 76"/>
                <a:gd name="T15" fmla="*/ 26 h 78"/>
                <a:gd name="T16" fmla="*/ 42 w 76"/>
                <a:gd name="T17" fmla="*/ 20 h 78"/>
                <a:gd name="T18" fmla="*/ 34 w 76"/>
                <a:gd name="T19" fmla="*/ 2 h 78"/>
                <a:gd name="T20" fmla="*/ 22 w 76"/>
                <a:gd name="T21" fmla="*/ 0 h 78"/>
                <a:gd name="T22" fmla="*/ 14 w 76"/>
                <a:gd name="T23" fmla="*/ 4 h 78"/>
                <a:gd name="T24" fmla="*/ 14 w 76"/>
                <a:gd name="T25" fmla="*/ 12 h 78"/>
                <a:gd name="T26" fmla="*/ 18 w 76"/>
                <a:gd name="T27" fmla="*/ 20 h 78"/>
                <a:gd name="T28" fmla="*/ 30 w 76"/>
                <a:gd name="T29" fmla="*/ 28 h 78"/>
                <a:gd name="T30" fmla="*/ 24 w 76"/>
                <a:gd name="T31" fmla="*/ 28 h 78"/>
                <a:gd name="T32" fmla="*/ 10 w 76"/>
                <a:gd name="T33" fmla="*/ 28 h 78"/>
                <a:gd name="T34" fmla="*/ 2 w 76"/>
                <a:gd name="T35" fmla="*/ 34 h 78"/>
                <a:gd name="T36" fmla="*/ 0 w 76"/>
                <a:gd name="T37" fmla="*/ 40 h 78"/>
                <a:gd name="T38" fmla="*/ 4 w 76"/>
                <a:gd name="T39" fmla="*/ 50 h 78"/>
                <a:gd name="T40" fmla="*/ 12 w 76"/>
                <a:gd name="T41" fmla="*/ 54 h 78"/>
                <a:gd name="T42" fmla="*/ 22 w 76"/>
                <a:gd name="T43" fmla="*/ 50 h 78"/>
                <a:gd name="T44" fmla="*/ 32 w 76"/>
                <a:gd name="T45" fmla="*/ 42 h 78"/>
                <a:gd name="T46" fmla="*/ 30 w 76"/>
                <a:gd name="T47" fmla="*/ 46 h 78"/>
                <a:gd name="T48" fmla="*/ 24 w 76"/>
                <a:gd name="T49" fmla="*/ 60 h 78"/>
                <a:gd name="T50" fmla="*/ 26 w 76"/>
                <a:gd name="T51" fmla="*/ 70 h 78"/>
                <a:gd name="T52" fmla="*/ 32 w 76"/>
                <a:gd name="T53" fmla="*/ 76 h 78"/>
                <a:gd name="T54" fmla="*/ 40 w 76"/>
                <a:gd name="T55" fmla="*/ 78 h 78"/>
                <a:gd name="T56" fmla="*/ 44 w 76"/>
                <a:gd name="T57" fmla="*/ 70 h 78"/>
                <a:gd name="T58" fmla="*/ 44 w 76"/>
                <a:gd name="T59" fmla="*/ 48 h 78"/>
                <a:gd name="T60" fmla="*/ 46 w 76"/>
                <a:gd name="T61" fmla="*/ 52 h 78"/>
                <a:gd name="T62" fmla="*/ 54 w 76"/>
                <a:gd name="T63" fmla="*/ 62 h 78"/>
                <a:gd name="T64" fmla="*/ 62 w 76"/>
                <a:gd name="T65" fmla="*/ 64 h 78"/>
                <a:gd name="T66" fmla="*/ 66 w 76"/>
                <a:gd name="T67" fmla="*/ 60 h 78"/>
                <a:gd name="T68" fmla="*/ 70 w 76"/>
                <a:gd name="T69" fmla="*/ 52 h 78"/>
                <a:gd name="T70" fmla="*/ 66 w 76"/>
                <a:gd name="T71" fmla="*/ 46 h 78"/>
                <a:gd name="T72" fmla="*/ 46 w 76"/>
                <a:gd name="T73" fmla="*/ 36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6" h="78">
                  <a:moveTo>
                    <a:pt x="46" y="36"/>
                  </a:moveTo>
                  <a:lnTo>
                    <a:pt x="46" y="36"/>
                  </a:lnTo>
                  <a:lnTo>
                    <a:pt x="52" y="36"/>
                  </a:lnTo>
                  <a:lnTo>
                    <a:pt x="62" y="36"/>
                  </a:lnTo>
                  <a:lnTo>
                    <a:pt x="68" y="36"/>
                  </a:lnTo>
                  <a:lnTo>
                    <a:pt x="72" y="32"/>
                  </a:lnTo>
                  <a:lnTo>
                    <a:pt x="76" y="28"/>
                  </a:lnTo>
                  <a:lnTo>
                    <a:pt x="76" y="20"/>
                  </a:lnTo>
                  <a:lnTo>
                    <a:pt x="76" y="20"/>
                  </a:lnTo>
                  <a:lnTo>
                    <a:pt x="74" y="12"/>
                  </a:lnTo>
                  <a:lnTo>
                    <a:pt x="72" y="8"/>
                  </a:lnTo>
                  <a:lnTo>
                    <a:pt x="68" y="6"/>
                  </a:lnTo>
                  <a:lnTo>
                    <a:pt x="64" y="8"/>
                  </a:lnTo>
                  <a:lnTo>
                    <a:pt x="58" y="10"/>
                  </a:lnTo>
                  <a:lnTo>
                    <a:pt x="54" y="14"/>
                  </a:lnTo>
                  <a:lnTo>
                    <a:pt x="44" y="26"/>
                  </a:lnTo>
                  <a:lnTo>
                    <a:pt x="44" y="26"/>
                  </a:lnTo>
                  <a:lnTo>
                    <a:pt x="42" y="20"/>
                  </a:lnTo>
                  <a:lnTo>
                    <a:pt x="38" y="8"/>
                  </a:lnTo>
                  <a:lnTo>
                    <a:pt x="34" y="2"/>
                  </a:lnTo>
                  <a:lnTo>
                    <a:pt x="30" y="0"/>
                  </a:lnTo>
                  <a:lnTo>
                    <a:pt x="22" y="0"/>
                  </a:lnTo>
                  <a:lnTo>
                    <a:pt x="14" y="4"/>
                  </a:lnTo>
                  <a:lnTo>
                    <a:pt x="14" y="4"/>
                  </a:lnTo>
                  <a:lnTo>
                    <a:pt x="14" y="6"/>
                  </a:lnTo>
                  <a:lnTo>
                    <a:pt x="14" y="12"/>
                  </a:lnTo>
                  <a:lnTo>
                    <a:pt x="14" y="16"/>
                  </a:lnTo>
                  <a:lnTo>
                    <a:pt x="18" y="20"/>
                  </a:lnTo>
                  <a:lnTo>
                    <a:pt x="22" y="24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24" y="28"/>
                  </a:lnTo>
                  <a:lnTo>
                    <a:pt x="16" y="26"/>
                  </a:lnTo>
                  <a:lnTo>
                    <a:pt x="10" y="28"/>
                  </a:lnTo>
                  <a:lnTo>
                    <a:pt x="6" y="30"/>
                  </a:lnTo>
                  <a:lnTo>
                    <a:pt x="2" y="34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2" y="46"/>
                  </a:lnTo>
                  <a:lnTo>
                    <a:pt x="4" y="50"/>
                  </a:lnTo>
                  <a:lnTo>
                    <a:pt x="8" y="54"/>
                  </a:lnTo>
                  <a:lnTo>
                    <a:pt x="12" y="54"/>
                  </a:lnTo>
                  <a:lnTo>
                    <a:pt x="16" y="54"/>
                  </a:lnTo>
                  <a:lnTo>
                    <a:pt x="22" y="50"/>
                  </a:lnTo>
                  <a:lnTo>
                    <a:pt x="28" y="48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0" y="46"/>
                  </a:lnTo>
                  <a:lnTo>
                    <a:pt x="26" y="54"/>
                  </a:lnTo>
                  <a:lnTo>
                    <a:pt x="24" y="60"/>
                  </a:lnTo>
                  <a:lnTo>
                    <a:pt x="24" y="66"/>
                  </a:lnTo>
                  <a:lnTo>
                    <a:pt x="26" y="70"/>
                  </a:lnTo>
                  <a:lnTo>
                    <a:pt x="32" y="76"/>
                  </a:lnTo>
                  <a:lnTo>
                    <a:pt x="32" y="76"/>
                  </a:lnTo>
                  <a:lnTo>
                    <a:pt x="36" y="78"/>
                  </a:lnTo>
                  <a:lnTo>
                    <a:pt x="40" y="78"/>
                  </a:lnTo>
                  <a:lnTo>
                    <a:pt x="42" y="74"/>
                  </a:lnTo>
                  <a:lnTo>
                    <a:pt x="44" y="70"/>
                  </a:lnTo>
                  <a:lnTo>
                    <a:pt x="46" y="60"/>
                  </a:lnTo>
                  <a:lnTo>
                    <a:pt x="44" y="48"/>
                  </a:lnTo>
                  <a:lnTo>
                    <a:pt x="44" y="48"/>
                  </a:lnTo>
                  <a:lnTo>
                    <a:pt x="46" y="52"/>
                  </a:lnTo>
                  <a:lnTo>
                    <a:pt x="50" y="58"/>
                  </a:lnTo>
                  <a:lnTo>
                    <a:pt x="54" y="62"/>
                  </a:lnTo>
                  <a:lnTo>
                    <a:pt x="58" y="64"/>
                  </a:lnTo>
                  <a:lnTo>
                    <a:pt x="62" y="64"/>
                  </a:lnTo>
                  <a:lnTo>
                    <a:pt x="66" y="60"/>
                  </a:lnTo>
                  <a:lnTo>
                    <a:pt x="66" y="60"/>
                  </a:lnTo>
                  <a:lnTo>
                    <a:pt x="68" y="56"/>
                  </a:lnTo>
                  <a:lnTo>
                    <a:pt x="70" y="52"/>
                  </a:lnTo>
                  <a:lnTo>
                    <a:pt x="68" y="50"/>
                  </a:lnTo>
                  <a:lnTo>
                    <a:pt x="66" y="46"/>
                  </a:lnTo>
                  <a:lnTo>
                    <a:pt x="56" y="40"/>
                  </a:lnTo>
                  <a:lnTo>
                    <a:pt x="46" y="36"/>
                  </a:lnTo>
                  <a:lnTo>
                    <a:pt x="46" y="3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59"/>
            <p:cNvSpPr>
              <a:spLocks/>
            </p:cNvSpPr>
            <p:nvPr/>
          </p:nvSpPr>
          <p:spPr bwMode="auto">
            <a:xfrm>
              <a:off x="872" y="2802"/>
              <a:ext cx="58" cy="64"/>
            </a:xfrm>
            <a:custGeom>
              <a:avLst/>
              <a:gdLst>
                <a:gd name="T0" fmla="*/ 24 w 58"/>
                <a:gd name="T1" fmla="*/ 34 h 64"/>
                <a:gd name="T2" fmla="*/ 12 w 58"/>
                <a:gd name="T3" fmla="*/ 40 h 64"/>
                <a:gd name="T4" fmla="*/ 6 w 58"/>
                <a:gd name="T5" fmla="*/ 46 h 64"/>
                <a:gd name="T6" fmla="*/ 8 w 58"/>
                <a:gd name="T7" fmla="*/ 56 h 64"/>
                <a:gd name="T8" fmla="*/ 12 w 58"/>
                <a:gd name="T9" fmla="*/ 62 h 64"/>
                <a:gd name="T10" fmla="*/ 18 w 58"/>
                <a:gd name="T11" fmla="*/ 64 h 64"/>
                <a:gd name="T12" fmla="*/ 26 w 58"/>
                <a:gd name="T13" fmla="*/ 52 h 64"/>
                <a:gd name="T14" fmla="*/ 28 w 58"/>
                <a:gd name="T15" fmla="*/ 40 h 64"/>
                <a:gd name="T16" fmla="*/ 40 w 58"/>
                <a:gd name="T17" fmla="*/ 52 h 64"/>
                <a:gd name="T18" fmla="*/ 50 w 58"/>
                <a:gd name="T19" fmla="*/ 54 h 64"/>
                <a:gd name="T20" fmla="*/ 58 w 58"/>
                <a:gd name="T21" fmla="*/ 44 h 64"/>
                <a:gd name="T22" fmla="*/ 58 w 58"/>
                <a:gd name="T23" fmla="*/ 44 h 64"/>
                <a:gd name="T24" fmla="*/ 52 w 58"/>
                <a:gd name="T25" fmla="*/ 34 h 64"/>
                <a:gd name="T26" fmla="*/ 38 w 58"/>
                <a:gd name="T27" fmla="*/ 32 h 64"/>
                <a:gd name="T28" fmla="*/ 42 w 58"/>
                <a:gd name="T29" fmla="*/ 32 h 64"/>
                <a:gd name="T30" fmla="*/ 54 w 58"/>
                <a:gd name="T31" fmla="*/ 26 h 64"/>
                <a:gd name="T32" fmla="*/ 56 w 58"/>
                <a:gd name="T33" fmla="*/ 20 h 64"/>
                <a:gd name="T34" fmla="*/ 56 w 58"/>
                <a:gd name="T35" fmla="*/ 14 h 64"/>
                <a:gd name="T36" fmla="*/ 50 w 58"/>
                <a:gd name="T37" fmla="*/ 8 h 64"/>
                <a:gd name="T38" fmla="*/ 42 w 58"/>
                <a:gd name="T39" fmla="*/ 8 h 64"/>
                <a:gd name="T40" fmla="*/ 36 w 58"/>
                <a:gd name="T41" fmla="*/ 14 h 64"/>
                <a:gd name="T42" fmla="*/ 32 w 58"/>
                <a:gd name="T43" fmla="*/ 24 h 64"/>
                <a:gd name="T44" fmla="*/ 32 w 58"/>
                <a:gd name="T45" fmla="*/ 12 h 64"/>
                <a:gd name="T46" fmla="*/ 24 w 58"/>
                <a:gd name="T47" fmla="*/ 0 h 64"/>
                <a:gd name="T48" fmla="*/ 20 w 58"/>
                <a:gd name="T49" fmla="*/ 0 h 64"/>
                <a:gd name="T50" fmla="*/ 12 w 58"/>
                <a:gd name="T51" fmla="*/ 0 h 64"/>
                <a:gd name="T52" fmla="*/ 12 w 58"/>
                <a:gd name="T53" fmla="*/ 8 h 64"/>
                <a:gd name="T54" fmla="*/ 20 w 58"/>
                <a:gd name="T55" fmla="*/ 24 h 64"/>
                <a:gd name="T56" fmla="*/ 18 w 58"/>
                <a:gd name="T57" fmla="*/ 22 h 64"/>
                <a:gd name="T58" fmla="*/ 6 w 58"/>
                <a:gd name="T59" fmla="*/ 18 h 64"/>
                <a:gd name="T60" fmla="*/ 0 w 58"/>
                <a:gd name="T61" fmla="*/ 22 h 64"/>
                <a:gd name="T62" fmla="*/ 0 w 58"/>
                <a:gd name="T63" fmla="*/ 26 h 64"/>
                <a:gd name="T64" fmla="*/ 2 w 58"/>
                <a:gd name="T65" fmla="*/ 32 h 64"/>
                <a:gd name="T66" fmla="*/ 14 w 58"/>
                <a:gd name="T67" fmla="*/ 34 h 64"/>
                <a:gd name="T68" fmla="*/ 24 w 58"/>
                <a:gd name="T69" fmla="*/ 34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8" h="64">
                  <a:moveTo>
                    <a:pt x="24" y="34"/>
                  </a:moveTo>
                  <a:lnTo>
                    <a:pt x="24" y="34"/>
                  </a:lnTo>
                  <a:lnTo>
                    <a:pt x="20" y="36"/>
                  </a:lnTo>
                  <a:lnTo>
                    <a:pt x="12" y="40"/>
                  </a:lnTo>
                  <a:lnTo>
                    <a:pt x="8" y="42"/>
                  </a:lnTo>
                  <a:lnTo>
                    <a:pt x="6" y="46"/>
                  </a:lnTo>
                  <a:lnTo>
                    <a:pt x="6" y="52"/>
                  </a:lnTo>
                  <a:lnTo>
                    <a:pt x="8" y="56"/>
                  </a:lnTo>
                  <a:lnTo>
                    <a:pt x="8" y="56"/>
                  </a:lnTo>
                  <a:lnTo>
                    <a:pt x="12" y="62"/>
                  </a:lnTo>
                  <a:lnTo>
                    <a:pt x="16" y="64"/>
                  </a:lnTo>
                  <a:lnTo>
                    <a:pt x="18" y="64"/>
                  </a:lnTo>
                  <a:lnTo>
                    <a:pt x="22" y="62"/>
                  </a:lnTo>
                  <a:lnTo>
                    <a:pt x="26" y="52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32" y="44"/>
                  </a:lnTo>
                  <a:lnTo>
                    <a:pt x="40" y="52"/>
                  </a:lnTo>
                  <a:lnTo>
                    <a:pt x="44" y="54"/>
                  </a:lnTo>
                  <a:lnTo>
                    <a:pt x="50" y="54"/>
                  </a:lnTo>
                  <a:lnTo>
                    <a:pt x="54" y="52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8" y="44"/>
                  </a:lnTo>
                  <a:lnTo>
                    <a:pt x="56" y="38"/>
                  </a:lnTo>
                  <a:lnTo>
                    <a:pt x="52" y="34"/>
                  </a:lnTo>
                  <a:lnTo>
                    <a:pt x="46" y="34"/>
                  </a:lnTo>
                  <a:lnTo>
                    <a:pt x="38" y="32"/>
                  </a:lnTo>
                  <a:lnTo>
                    <a:pt x="38" y="32"/>
                  </a:lnTo>
                  <a:lnTo>
                    <a:pt x="42" y="32"/>
                  </a:lnTo>
                  <a:lnTo>
                    <a:pt x="50" y="28"/>
                  </a:lnTo>
                  <a:lnTo>
                    <a:pt x="54" y="26"/>
                  </a:lnTo>
                  <a:lnTo>
                    <a:pt x="56" y="24"/>
                  </a:lnTo>
                  <a:lnTo>
                    <a:pt x="56" y="20"/>
                  </a:lnTo>
                  <a:lnTo>
                    <a:pt x="56" y="14"/>
                  </a:lnTo>
                  <a:lnTo>
                    <a:pt x="56" y="14"/>
                  </a:lnTo>
                  <a:lnTo>
                    <a:pt x="52" y="10"/>
                  </a:lnTo>
                  <a:lnTo>
                    <a:pt x="50" y="8"/>
                  </a:lnTo>
                  <a:lnTo>
                    <a:pt x="46" y="6"/>
                  </a:lnTo>
                  <a:lnTo>
                    <a:pt x="42" y="8"/>
                  </a:lnTo>
                  <a:lnTo>
                    <a:pt x="38" y="10"/>
                  </a:lnTo>
                  <a:lnTo>
                    <a:pt x="36" y="14"/>
                  </a:lnTo>
                  <a:lnTo>
                    <a:pt x="32" y="24"/>
                  </a:lnTo>
                  <a:lnTo>
                    <a:pt x="32" y="24"/>
                  </a:lnTo>
                  <a:lnTo>
                    <a:pt x="32" y="20"/>
                  </a:lnTo>
                  <a:lnTo>
                    <a:pt x="32" y="12"/>
                  </a:lnTo>
                  <a:lnTo>
                    <a:pt x="28" y="4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16" y="0"/>
                  </a:lnTo>
                  <a:lnTo>
                    <a:pt x="12" y="0"/>
                  </a:lnTo>
                  <a:lnTo>
                    <a:pt x="12" y="4"/>
                  </a:lnTo>
                  <a:lnTo>
                    <a:pt x="12" y="8"/>
                  </a:lnTo>
                  <a:lnTo>
                    <a:pt x="14" y="16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18" y="2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2" y="20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6"/>
                  </a:lnTo>
                  <a:lnTo>
                    <a:pt x="0" y="30"/>
                  </a:lnTo>
                  <a:lnTo>
                    <a:pt x="2" y="32"/>
                  </a:lnTo>
                  <a:lnTo>
                    <a:pt x="6" y="34"/>
                  </a:lnTo>
                  <a:lnTo>
                    <a:pt x="14" y="34"/>
                  </a:lnTo>
                  <a:lnTo>
                    <a:pt x="24" y="34"/>
                  </a:lnTo>
                  <a:lnTo>
                    <a:pt x="24" y="3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67"/>
            <p:cNvSpPr>
              <a:spLocks/>
            </p:cNvSpPr>
            <p:nvPr/>
          </p:nvSpPr>
          <p:spPr bwMode="auto">
            <a:xfrm>
              <a:off x="1048" y="2824"/>
              <a:ext cx="36" cy="38"/>
            </a:xfrm>
            <a:custGeom>
              <a:avLst/>
              <a:gdLst>
                <a:gd name="T0" fmla="*/ 14 w 36"/>
                <a:gd name="T1" fmla="*/ 20 h 38"/>
                <a:gd name="T2" fmla="*/ 14 w 36"/>
                <a:gd name="T3" fmla="*/ 20 h 38"/>
                <a:gd name="T4" fmla="*/ 6 w 36"/>
                <a:gd name="T5" fmla="*/ 22 h 38"/>
                <a:gd name="T6" fmla="*/ 0 w 36"/>
                <a:gd name="T7" fmla="*/ 24 h 38"/>
                <a:gd name="T8" fmla="*/ 0 w 36"/>
                <a:gd name="T9" fmla="*/ 28 h 38"/>
                <a:gd name="T10" fmla="*/ 0 w 36"/>
                <a:gd name="T11" fmla="*/ 30 h 38"/>
                <a:gd name="T12" fmla="*/ 0 w 36"/>
                <a:gd name="T13" fmla="*/ 30 h 38"/>
                <a:gd name="T14" fmla="*/ 4 w 36"/>
                <a:gd name="T15" fmla="*/ 36 h 38"/>
                <a:gd name="T16" fmla="*/ 6 w 36"/>
                <a:gd name="T17" fmla="*/ 36 h 38"/>
                <a:gd name="T18" fmla="*/ 8 w 36"/>
                <a:gd name="T19" fmla="*/ 36 h 38"/>
                <a:gd name="T20" fmla="*/ 12 w 36"/>
                <a:gd name="T21" fmla="*/ 32 h 38"/>
                <a:gd name="T22" fmla="*/ 16 w 36"/>
                <a:gd name="T23" fmla="*/ 26 h 38"/>
                <a:gd name="T24" fmla="*/ 16 w 36"/>
                <a:gd name="T25" fmla="*/ 26 h 38"/>
                <a:gd name="T26" fmla="*/ 16 w 36"/>
                <a:gd name="T27" fmla="*/ 28 h 38"/>
                <a:gd name="T28" fmla="*/ 20 w 36"/>
                <a:gd name="T29" fmla="*/ 34 h 38"/>
                <a:gd name="T30" fmla="*/ 22 w 36"/>
                <a:gd name="T31" fmla="*/ 36 h 38"/>
                <a:gd name="T32" fmla="*/ 24 w 36"/>
                <a:gd name="T33" fmla="*/ 38 h 38"/>
                <a:gd name="T34" fmla="*/ 28 w 36"/>
                <a:gd name="T35" fmla="*/ 36 h 38"/>
                <a:gd name="T36" fmla="*/ 30 w 36"/>
                <a:gd name="T37" fmla="*/ 34 h 38"/>
                <a:gd name="T38" fmla="*/ 30 w 36"/>
                <a:gd name="T39" fmla="*/ 34 h 38"/>
                <a:gd name="T40" fmla="*/ 32 w 36"/>
                <a:gd name="T41" fmla="*/ 30 h 38"/>
                <a:gd name="T42" fmla="*/ 28 w 36"/>
                <a:gd name="T43" fmla="*/ 26 h 38"/>
                <a:gd name="T44" fmla="*/ 22 w 36"/>
                <a:gd name="T45" fmla="*/ 24 h 38"/>
                <a:gd name="T46" fmla="*/ 22 w 36"/>
                <a:gd name="T47" fmla="*/ 24 h 38"/>
                <a:gd name="T48" fmla="*/ 30 w 36"/>
                <a:gd name="T49" fmla="*/ 22 h 38"/>
                <a:gd name="T50" fmla="*/ 34 w 36"/>
                <a:gd name="T51" fmla="*/ 20 h 38"/>
                <a:gd name="T52" fmla="*/ 34 w 36"/>
                <a:gd name="T53" fmla="*/ 18 h 38"/>
                <a:gd name="T54" fmla="*/ 36 w 36"/>
                <a:gd name="T55" fmla="*/ 16 h 38"/>
                <a:gd name="T56" fmla="*/ 36 w 36"/>
                <a:gd name="T57" fmla="*/ 16 h 38"/>
                <a:gd name="T58" fmla="*/ 32 w 36"/>
                <a:gd name="T59" fmla="*/ 10 h 38"/>
                <a:gd name="T60" fmla="*/ 28 w 36"/>
                <a:gd name="T61" fmla="*/ 10 h 38"/>
                <a:gd name="T62" fmla="*/ 24 w 36"/>
                <a:gd name="T63" fmla="*/ 12 h 38"/>
                <a:gd name="T64" fmla="*/ 20 w 36"/>
                <a:gd name="T65" fmla="*/ 16 h 38"/>
                <a:gd name="T66" fmla="*/ 20 w 36"/>
                <a:gd name="T67" fmla="*/ 16 h 38"/>
                <a:gd name="T68" fmla="*/ 22 w 36"/>
                <a:gd name="T69" fmla="*/ 10 h 38"/>
                <a:gd name="T70" fmla="*/ 22 w 36"/>
                <a:gd name="T71" fmla="*/ 4 h 38"/>
                <a:gd name="T72" fmla="*/ 20 w 36"/>
                <a:gd name="T73" fmla="*/ 2 h 38"/>
                <a:gd name="T74" fmla="*/ 18 w 36"/>
                <a:gd name="T75" fmla="*/ 0 h 38"/>
                <a:gd name="T76" fmla="*/ 18 w 36"/>
                <a:gd name="T77" fmla="*/ 0 h 38"/>
                <a:gd name="T78" fmla="*/ 14 w 36"/>
                <a:gd name="T79" fmla="*/ 0 h 38"/>
                <a:gd name="T80" fmla="*/ 12 w 36"/>
                <a:gd name="T81" fmla="*/ 4 h 38"/>
                <a:gd name="T82" fmla="*/ 12 w 36"/>
                <a:gd name="T83" fmla="*/ 8 h 38"/>
                <a:gd name="T84" fmla="*/ 14 w 36"/>
                <a:gd name="T85" fmla="*/ 14 h 38"/>
                <a:gd name="T86" fmla="*/ 14 w 36"/>
                <a:gd name="T87" fmla="*/ 14 h 38"/>
                <a:gd name="T88" fmla="*/ 10 w 36"/>
                <a:gd name="T89" fmla="*/ 10 h 38"/>
                <a:gd name="T90" fmla="*/ 6 w 36"/>
                <a:gd name="T91" fmla="*/ 8 h 38"/>
                <a:gd name="T92" fmla="*/ 4 w 36"/>
                <a:gd name="T93" fmla="*/ 8 h 38"/>
                <a:gd name="T94" fmla="*/ 2 w 36"/>
                <a:gd name="T95" fmla="*/ 10 h 38"/>
                <a:gd name="T96" fmla="*/ 2 w 36"/>
                <a:gd name="T97" fmla="*/ 10 h 38"/>
                <a:gd name="T98" fmla="*/ 0 w 36"/>
                <a:gd name="T99" fmla="*/ 14 h 38"/>
                <a:gd name="T100" fmla="*/ 4 w 36"/>
                <a:gd name="T101" fmla="*/ 18 h 38"/>
                <a:gd name="T102" fmla="*/ 14 w 36"/>
                <a:gd name="T103" fmla="*/ 20 h 38"/>
                <a:gd name="T104" fmla="*/ 14 w 36"/>
                <a:gd name="T105" fmla="*/ 2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" h="38">
                  <a:moveTo>
                    <a:pt x="14" y="20"/>
                  </a:moveTo>
                  <a:lnTo>
                    <a:pt x="14" y="20"/>
                  </a:lnTo>
                  <a:lnTo>
                    <a:pt x="6" y="22"/>
                  </a:lnTo>
                  <a:lnTo>
                    <a:pt x="0" y="24"/>
                  </a:lnTo>
                  <a:lnTo>
                    <a:pt x="0" y="28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4" y="36"/>
                  </a:lnTo>
                  <a:lnTo>
                    <a:pt x="6" y="36"/>
                  </a:lnTo>
                  <a:lnTo>
                    <a:pt x="8" y="36"/>
                  </a:lnTo>
                  <a:lnTo>
                    <a:pt x="12" y="32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6" y="28"/>
                  </a:lnTo>
                  <a:lnTo>
                    <a:pt x="20" y="34"/>
                  </a:lnTo>
                  <a:lnTo>
                    <a:pt x="22" y="36"/>
                  </a:lnTo>
                  <a:lnTo>
                    <a:pt x="24" y="38"/>
                  </a:lnTo>
                  <a:lnTo>
                    <a:pt x="28" y="36"/>
                  </a:lnTo>
                  <a:lnTo>
                    <a:pt x="30" y="34"/>
                  </a:lnTo>
                  <a:lnTo>
                    <a:pt x="30" y="34"/>
                  </a:lnTo>
                  <a:lnTo>
                    <a:pt x="32" y="30"/>
                  </a:lnTo>
                  <a:lnTo>
                    <a:pt x="28" y="26"/>
                  </a:lnTo>
                  <a:lnTo>
                    <a:pt x="22" y="24"/>
                  </a:lnTo>
                  <a:lnTo>
                    <a:pt x="22" y="24"/>
                  </a:lnTo>
                  <a:lnTo>
                    <a:pt x="30" y="22"/>
                  </a:lnTo>
                  <a:lnTo>
                    <a:pt x="34" y="20"/>
                  </a:lnTo>
                  <a:lnTo>
                    <a:pt x="34" y="18"/>
                  </a:lnTo>
                  <a:lnTo>
                    <a:pt x="36" y="16"/>
                  </a:lnTo>
                  <a:lnTo>
                    <a:pt x="36" y="16"/>
                  </a:lnTo>
                  <a:lnTo>
                    <a:pt x="32" y="10"/>
                  </a:lnTo>
                  <a:lnTo>
                    <a:pt x="28" y="10"/>
                  </a:lnTo>
                  <a:lnTo>
                    <a:pt x="24" y="12"/>
                  </a:lnTo>
                  <a:lnTo>
                    <a:pt x="20" y="16"/>
                  </a:lnTo>
                  <a:lnTo>
                    <a:pt x="20" y="16"/>
                  </a:lnTo>
                  <a:lnTo>
                    <a:pt x="22" y="10"/>
                  </a:lnTo>
                  <a:lnTo>
                    <a:pt x="22" y="4"/>
                  </a:lnTo>
                  <a:lnTo>
                    <a:pt x="20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4" y="0"/>
                  </a:lnTo>
                  <a:lnTo>
                    <a:pt x="12" y="4"/>
                  </a:lnTo>
                  <a:lnTo>
                    <a:pt x="12" y="8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10" y="10"/>
                  </a:lnTo>
                  <a:lnTo>
                    <a:pt x="6" y="8"/>
                  </a:lnTo>
                  <a:lnTo>
                    <a:pt x="4" y="8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0" y="14"/>
                  </a:lnTo>
                  <a:lnTo>
                    <a:pt x="4" y="18"/>
                  </a:lnTo>
                  <a:lnTo>
                    <a:pt x="14" y="20"/>
                  </a:lnTo>
                  <a:lnTo>
                    <a:pt x="14" y="2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71"/>
            <p:cNvSpPr>
              <a:spLocks/>
            </p:cNvSpPr>
            <p:nvPr/>
          </p:nvSpPr>
          <p:spPr bwMode="auto">
            <a:xfrm>
              <a:off x="810" y="2760"/>
              <a:ext cx="68" cy="62"/>
            </a:xfrm>
            <a:custGeom>
              <a:avLst/>
              <a:gdLst>
                <a:gd name="T0" fmla="*/ 30 w 68"/>
                <a:gd name="T1" fmla="*/ 26 h 62"/>
                <a:gd name="T2" fmla="*/ 26 w 68"/>
                <a:gd name="T3" fmla="*/ 12 h 62"/>
                <a:gd name="T4" fmla="*/ 18 w 68"/>
                <a:gd name="T5" fmla="*/ 6 h 62"/>
                <a:gd name="T6" fmla="*/ 6 w 68"/>
                <a:gd name="T7" fmla="*/ 10 h 62"/>
                <a:gd name="T8" fmla="*/ 2 w 68"/>
                <a:gd name="T9" fmla="*/ 14 h 62"/>
                <a:gd name="T10" fmla="*/ 0 w 68"/>
                <a:gd name="T11" fmla="*/ 22 h 62"/>
                <a:gd name="T12" fmla="*/ 12 w 68"/>
                <a:gd name="T13" fmla="*/ 28 h 62"/>
                <a:gd name="T14" fmla="*/ 24 w 68"/>
                <a:gd name="T15" fmla="*/ 32 h 62"/>
                <a:gd name="T16" fmla="*/ 12 w 68"/>
                <a:gd name="T17" fmla="*/ 44 h 62"/>
                <a:gd name="T18" fmla="*/ 10 w 68"/>
                <a:gd name="T19" fmla="*/ 54 h 62"/>
                <a:gd name="T20" fmla="*/ 20 w 68"/>
                <a:gd name="T21" fmla="*/ 62 h 62"/>
                <a:gd name="T22" fmla="*/ 22 w 68"/>
                <a:gd name="T23" fmla="*/ 62 h 62"/>
                <a:gd name="T24" fmla="*/ 30 w 68"/>
                <a:gd name="T25" fmla="*/ 54 h 62"/>
                <a:gd name="T26" fmla="*/ 32 w 68"/>
                <a:gd name="T27" fmla="*/ 42 h 62"/>
                <a:gd name="T28" fmla="*/ 34 w 68"/>
                <a:gd name="T29" fmla="*/ 46 h 62"/>
                <a:gd name="T30" fmla="*/ 40 w 68"/>
                <a:gd name="T31" fmla="*/ 56 h 62"/>
                <a:gd name="T32" fmla="*/ 48 w 68"/>
                <a:gd name="T33" fmla="*/ 60 h 62"/>
                <a:gd name="T34" fmla="*/ 52 w 68"/>
                <a:gd name="T35" fmla="*/ 58 h 62"/>
                <a:gd name="T36" fmla="*/ 60 w 68"/>
                <a:gd name="T37" fmla="*/ 52 h 62"/>
                <a:gd name="T38" fmla="*/ 58 w 68"/>
                <a:gd name="T39" fmla="*/ 44 h 62"/>
                <a:gd name="T40" fmla="*/ 52 w 68"/>
                <a:gd name="T41" fmla="*/ 38 h 62"/>
                <a:gd name="T42" fmla="*/ 42 w 68"/>
                <a:gd name="T43" fmla="*/ 34 h 62"/>
                <a:gd name="T44" fmla="*/ 46 w 68"/>
                <a:gd name="T45" fmla="*/ 34 h 62"/>
                <a:gd name="T46" fmla="*/ 58 w 68"/>
                <a:gd name="T47" fmla="*/ 32 h 62"/>
                <a:gd name="T48" fmla="*/ 66 w 68"/>
                <a:gd name="T49" fmla="*/ 26 h 62"/>
                <a:gd name="T50" fmla="*/ 68 w 68"/>
                <a:gd name="T51" fmla="*/ 22 h 62"/>
                <a:gd name="T52" fmla="*/ 64 w 68"/>
                <a:gd name="T53" fmla="*/ 14 h 62"/>
                <a:gd name="T54" fmla="*/ 58 w 68"/>
                <a:gd name="T55" fmla="*/ 12 h 62"/>
                <a:gd name="T56" fmla="*/ 42 w 68"/>
                <a:gd name="T57" fmla="*/ 22 h 62"/>
                <a:gd name="T58" fmla="*/ 44 w 68"/>
                <a:gd name="T59" fmla="*/ 20 h 62"/>
                <a:gd name="T60" fmla="*/ 48 w 68"/>
                <a:gd name="T61" fmla="*/ 6 h 62"/>
                <a:gd name="T62" fmla="*/ 42 w 68"/>
                <a:gd name="T63" fmla="*/ 0 h 62"/>
                <a:gd name="T64" fmla="*/ 38 w 68"/>
                <a:gd name="T65" fmla="*/ 0 h 62"/>
                <a:gd name="T66" fmla="*/ 32 w 68"/>
                <a:gd name="T67" fmla="*/ 4 h 62"/>
                <a:gd name="T68" fmla="*/ 30 w 68"/>
                <a:gd name="T69" fmla="*/ 16 h 62"/>
                <a:gd name="T70" fmla="*/ 30 w 68"/>
                <a:gd name="T71" fmla="*/ 26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" h="62">
                  <a:moveTo>
                    <a:pt x="30" y="26"/>
                  </a:moveTo>
                  <a:lnTo>
                    <a:pt x="30" y="26"/>
                  </a:lnTo>
                  <a:lnTo>
                    <a:pt x="30" y="22"/>
                  </a:lnTo>
                  <a:lnTo>
                    <a:pt x="26" y="12"/>
                  </a:lnTo>
                  <a:lnTo>
                    <a:pt x="22" y="10"/>
                  </a:lnTo>
                  <a:lnTo>
                    <a:pt x="18" y="6"/>
                  </a:lnTo>
                  <a:lnTo>
                    <a:pt x="12" y="6"/>
                  </a:lnTo>
                  <a:lnTo>
                    <a:pt x="6" y="10"/>
                  </a:lnTo>
                  <a:lnTo>
                    <a:pt x="6" y="10"/>
                  </a:lnTo>
                  <a:lnTo>
                    <a:pt x="2" y="14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2" y="24"/>
                  </a:lnTo>
                  <a:lnTo>
                    <a:pt x="12" y="28"/>
                  </a:lnTo>
                  <a:lnTo>
                    <a:pt x="24" y="32"/>
                  </a:lnTo>
                  <a:lnTo>
                    <a:pt x="24" y="32"/>
                  </a:lnTo>
                  <a:lnTo>
                    <a:pt x="20" y="34"/>
                  </a:lnTo>
                  <a:lnTo>
                    <a:pt x="12" y="44"/>
                  </a:lnTo>
                  <a:lnTo>
                    <a:pt x="10" y="48"/>
                  </a:lnTo>
                  <a:lnTo>
                    <a:pt x="10" y="54"/>
                  </a:lnTo>
                  <a:lnTo>
                    <a:pt x="14" y="58"/>
                  </a:lnTo>
                  <a:lnTo>
                    <a:pt x="20" y="62"/>
                  </a:lnTo>
                  <a:lnTo>
                    <a:pt x="20" y="62"/>
                  </a:lnTo>
                  <a:lnTo>
                    <a:pt x="22" y="62"/>
                  </a:lnTo>
                  <a:lnTo>
                    <a:pt x="26" y="60"/>
                  </a:lnTo>
                  <a:lnTo>
                    <a:pt x="30" y="54"/>
                  </a:lnTo>
                  <a:lnTo>
                    <a:pt x="32" y="48"/>
                  </a:lnTo>
                  <a:lnTo>
                    <a:pt x="32" y="42"/>
                  </a:lnTo>
                  <a:lnTo>
                    <a:pt x="32" y="42"/>
                  </a:lnTo>
                  <a:lnTo>
                    <a:pt x="34" y="46"/>
                  </a:lnTo>
                  <a:lnTo>
                    <a:pt x="36" y="52"/>
                  </a:lnTo>
                  <a:lnTo>
                    <a:pt x="40" y="56"/>
                  </a:lnTo>
                  <a:lnTo>
                    <a:pt x="42" y="58"/>
                  </a:lnTo>
                  <a:lnTo>
                    <a:pt x="48" y="60"/>
                  </a:lnTo>
                  <a:lnTo>
                    <a:pt x="52" y="58"/>
                  </a:lnTo>
                  <a:lnTo>
                    <a:pt x="52" y="58"/>
                  </a:lnTo>
                  <a:lnTo>
                    <a:pt x="56" y="56"/>
                  </a:lnTo>
                  <a:lnTo>
                    <a:pt x="60" y="52"/>
                  </a:lnTo>
                  <a:lnTo>
                    <a:pt x="60" y="48"/>
                  </a:lnTo>
                  <a:lnTo>
                    <a:pt x="58" y="44"/>
                  </a:lnTo>
                  <a:lnTo>
                    <a:pt x="56" y="40"/>
                  </a:lnTo>
                  <a:lnTo>
                    <a:pt x="52" y="38"/>
                  </a:lnTo>
                  <a:lnTo>
                    <a:pt x="48" y="36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6" y="34"/>
                  </a:lnTo>
                  <a:lnTo>
                    <a:pt x="54" y="34"/>
                  </a:lnTo>
                  <a:lnTo>
                    <a:pt x="58" y="32"/>
                  </a:lnTo>
                  <a:lnTo>
                    <a:pt x="62" y="30"/>
                  </a:lnTo>
                  <a:lnTo>
                    <a:pt x="66" y="26"/>
                  </a:lnTo>
                  <a:lnTo>
                    <a:pt x="68" y="22"/>
                  </a:lnTo>
                  <a:lnTo>
                    <a:pt x="68" y="22"/>
                  </a:lnTo>
                  <a:lnTo>
                    <a:pt x="66" y="16"/>
                  </a:lnTo>
                  <a:lnTo>
                    <a:pt x="64" y="14"/>
                  </a:lnTo>
                  <a:lnTo>
                    <a:pt x="62" y="12"/>
                  </a:lnTo>
                  <a:lnTo>
                    <a:pt x="58" y="12"/>
                  </a:lnTo>
                  <a:lnTo>
                    <a:pt x="50" y="16"/>
                  </a:lnTo>
                  <a:lnTo>
                    <a:pt x="42" y="22"/>
                  </a:lnTo>
                  <a:lnTo>
                    <a:pt x="42" y="22"/>
                  </a:lnTo>
                  <a:lnTo>
                    <a:pt x="44" y="20"/>
                  </a:lnTo>
                  <a:lnTo>
                    <a:pt x="46" y="14"/>
                  </a:lnTo>
                  <a:lnTo>
                    <a:pt x="48" y="6"/>
                  </a:lnTo>
                  <a:lnTo>
                    <a:pt x="46" y="4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8" y="0"/>
                  </a:lnTo>
                  <a:lnTo>
                    <a:pt x="34" y="2"/>
                  </a:lnTo>
                  <a:lnTo>
                    <a:pt x="32" y="4"/>
                  </a:lnTo>
                  <a:lnTo>
                    <a:pt x="32" y="8"/>
                  </a:lnTo>
                  <a:lnTo>
                    <a:pt x="30" y="16"/>
                  </a:lnTo>
                  <a:lnTo>
                    <a:pt x="30" y="26"/>
                  </a:lnTo>
                  <a:lnTo>
                    <a:pt x="30" y="2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83"/>
            <p:cNvSpPr>
              <a:spLocks/>
            </p:cNvSpPr>
            <p:nvPr/>
          </p:nvSpPr>
          <p:spPr bwMode="auto">
            <a:xfrm>
              <a:off x="502" y="2788"/>
              <a:ext cx="94" cy="94"/>
            </a:xfrm>
            <a:custGeom>
              <a:avLst/>
              <a:gdLst>
                <a:gd name="T0" fmla="*/ 52 w 94"/>
                <a:gd name="T1" fmla="*/ 40 h 94"/>
                <a:gd name="T2" fmla="*/ 60 w 94"/>
                <a:gd name="T3" fmla="*/ 22 h 94"/>
                <a:gd name="T4" fmla="*/ 58 w 94"/>
                <a:gd name="T5" fmla="*/ 10 h 94"/>
                <a:gd name="T6" fmla="*/ 46 w 94"/>
                <a:gd name="T7" fmla="*/ 0 h 94"/>
                <a:gd name="T8" fmla="*/ 38 w 94"/>
                <a:gd name="T9" fmla="*/ 0 h 94"/>
                <a:gd name="T10" fmla="*/ 28 w 94"/>
                <a:gd name="T11" fmla="*/ 4 h 94"/>
                <a:gd name="T12" fmla="*/ 28 w 94"/>
                <a:gd name="T13" fmla="*/ 16 h 94"/>
                <a:gd name="T14" fmla="*/ 40 w 94"/>
                <a:gd name="T15" fmla="*/ 38 h 94"/>
                <a:gd name="T16" fmla="*/ 32 w 94"/>
                <a:gd name="T17" fmla="*/ 38 h 94"/>
                <a:gd name="T18" fmla="*/ 16 w 94"/>
                <a:gd name="T19" fmla="*/ 36 h 94"/>
                <a:gd name="T20" fmla="*/ 4 w 94"/>
                <a:gd name="T21" fmla="*/ 42 h 94"/>
                <a:gd name="T22" fmla="*/ 0 w 94"/>
                <a:gd name="T23" fmla="*/ 50 h 94"/>
                <a:gd name="T24" fmla="*/ 2 w 94"/>
                <a:gd name="T25" fmla="*/ 62 h 94"/>
                <a:gd name="T26" fmla="*/ 10 w 94"/>
                <a:gd name="T27" fmla="*/ 66 h 94"/>
                <a:gd name="T28" fmla="*/ 20 w 94"/>
                <a:gd name="T29" fmla="*/ 66 h 94"/>
                <a:gd name="T30" fmla="*/ 36 w 94"/>
                <a:gd name="T31" fmla="*/ 56 h 94"/>
                <a:gd name="T32" fmla="*/ 32 w 94"/>
                <a:gd name="T33" fmla="*/ 60 h 94"/>
                <a:gd name="T34" fmla="*/ 26 w 94"/>
                <a:gd name="T35" fmla="*/ 78 h 94"/>
                <a:gd name="T36" fmla="*/ 30 w 94"/>
                <a:gd name="T37" fmla="*/ 88 h 94"/>
                <a:gd name="T38" fmla="*/ 36 w 94"/>
                <a:gd name="T39" fmla="*/ 92 h 94"/>
                <a:gd name="T40" fmla="*/ 48 w 94"/>
                <a:gd name="T41" fmla="*/ 94 h 94"/>
                <a:gd name="T42" fmla="*/ 56 w 94"/>
                <a:gd name="T43" fmla="*/ 86 h 94"/>
                <a:gd name="T44" fmla="*/ 58 w 94"/>
                <a:gd name="T45" fmla="*/ 74 h 94"/>
                <a:gd name="T46" fmla="*/ 52 w 94"/>
                <a:gd name="T47" fmla="*/ 58 h 94"/>
                <a:gd name="T48" fmla="*/ 56 w 94"/>
                <a:gd name="T49" fmla="*/ 64 h 94"/>
                <a:gd name="T50" fmla="*/ 70 w 94"/>
                <a:gd name="T51" fmla="*/ 76 h 94"/>
                <a:gd name="T52" fmla="*/ 82 w 94"/>
                <a:gd name="T53" fmla="*/ 78 h 94"/>
                <a:gd name="T54" fmla="*/ 88 w 94"/>
                <a:gd name="T55" fmla="*/ 74 h 94"/>
                <a:gd name="T56" fmla="*/ 94 w 94"/>
                <a:gd name="T57" fmla="*/ 66 h 94"/>
                <a:gd name="T58" fmla="*/ 90 w 94"/>
                <a:gd name="T59" fmla="*/ 58 h 94"/>
                <a:gd name="T60" fmla="*/ 66 w 94"/>
                <a:gd name="T61" fmla="*/ 48 h 94"/>
                <a:gd name="T62" fmla="*/ 70 w 94"/>
                <a:gd name="T63" fmla="*/ 48 h 94"/>
                <a:gd name="T64" fmla="*/ 84 w 94"/>
                <a:gd name="T65" fmla="*/ 44 h 94"/>
                <a:gd name="T66" fmla="*/ 88 w 94"/>
                <a:gd name="T67" fmla="*/ 36 h 94"/>
                <a:gd name="T68" fmla="*/ 88 w 94"/>
                <a:gd name="T69" fmla="*/ 30 h 94"/>
                <a:gd name="T70" fmla="*/ 80 w 94"/>
                <a:gd name="T71" fmla="*/ 22 h 94"/>
                <a:gd name="T72" fmla="*/ 72 w 94"/>
                <a:gd name="T73" fmla="*/ 24 h 94"/>
                <a:gd name="T74" fmla="*/ 52 w 94"/>
                <a:gd name="T75" fmla="*/ 4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4" h="94">
                  <a:moveTo>
                    <a:pt x="52" y="40"/>
                  </a:moveTo>
                  <a:lnTo>
                    <a:pt x="52" y="40"/>
                  </a:lnTo>
                  <a:lnTo>
                    <a:pt x="54" y="34"/>
                  </a:lnTo>
                  <a:lnTo>
                    <a:pt x="60" y="22"/>
                  </a:lnTo>
                  <a:lnTo>
                    <a:pt x="60" y="16"/>
                  </a:lnTo>
                  <a:lnTo>
                    <a:pt x="58" y="10"/>
                  </a:lnTo>
                  <a:lnTo>
                    <a:pt x="54" y="4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38" y="0"/>
                  </a:lnTo>
                  <a:lnTo>
                    <a:pt x="32" y="0"/>
                  </a:lnTo>
                  <a:lnTo>
                    <a:pt x="28" y="4"/>
                  </a:lnTo>
                  <a:lnTo>
                    <a:pt x="26" y="8"/>
                  </a:lnTo>
                  <a:lnTo>
                    <a:pt x="28" y="16"/>
                  </a:lnTo>
                  <a:lnTo>
                    <a:pt x="30" y="22"/>
                  </a:lnTo>
                  <a:lnTo>
                    <a:pt x="40" y="38"/>
                  </a:lnTo>
                  <a:lnTo>
                    <a:pt x="40" y="38"/>
                  </a:lnTo>
                  <a:lnTo>
                    <a:pt x="32" y="38"/>
                  </a:lnTo>
                  <a:lnTo>
                    <a:pt x="24" y="36"/>
                  </a:lnTo>
                  <a:lnTo>
                    <a:pt x="16" y="36"/>
                  </a:lnTo>
                  <a:lnTo>
                    <a:pt x="8" y="38"/>
                  </a:lnTo>
                  <a:lnTo>
                    <a:pt x="4" y="42"/>
                  </a:lnTo>
                  <a:lnTo>
                    <a:pt x="2" y="46"/>
                  </a:lnTo>
                  <a:lnTo>
                    <a:pt x="0" y="50"/>
                  </a:lnTo>
                  <a:lnTo>
                    <a:pt x="2" y="62"/>
                  </a:lnTo>
                  <a:lnTo>
                    <a:pt x="2" y="62"/>
                  </a:lnTo>
                  <a:lnTo>
                    <a:pt x="4" y="64"/>
                  </a:lnTo>
                  <a:lnTo>
                    <a:pt x="10" y="66"/>
                  </a:lnTo>
                  <a:lnTo>
                    <a:pt x="14" y="68"/>
                  </a:lnTo>
                  <a:lnTo>
                    <a:pt x="20" y="66"/>
                  </a:lnTo>
                  <a:lnTo>
                    <a:pt x="28" y="62"/>
                  </a:lnTo>
                  <a:lnTo>
                    <a:pt x="36" y="56"/>
                  </a:lnTo>
                  <a:lnTo>
                    <a:pt x="36" y="56"/>
                  </a:lnTo>
                  <a:lnTo>
                    <a:pt x="32" y="60"/>
                  </a:lnTo>
                  <a:lnTo>
                    <a:pt x="28" y="72"/>
                  </a:lnTo>
                  <a:lnTo>
                    <a:pt x="26" y="78"/>
                  </a:lnTo>
                  <a:lnTo>
                    <a:pt x="26" y="84"/>
                  </a:lnTo>
                  <a:lnTo>
                    <a:pt x="30" y="88"/>
                  </a:lnTo>
                  <a:lnTo>
                    <a:pt x="36" y="92"/>
                  </a:lnTo>
                  <a:lnTo>
                    <a:pt x="36" y="92"/>
                  </a:lnTo>
                  <a:lnTo>
                    <a:pt x="42" y="94"/>
                  </a:lnTo>
                  <a:lnTo>
                    <a:pt x="48" y="94"/>
                  </a:lnTo>
                  <a:lnTo>
                    <a:pt x="54" y="92"/>
                  </a:lnTo>
                  <a:lnTo>
                    <a:pt x="56" y="86"/>
                  </a:lnTo>
                  <a:lnTo>
                    <a:pt x="58" y="80"/>
                  </a:lnTo>
                  <a:lnTo>
                    <a:pt x="58" y="74"/>
                  </a:lnTo>
                  <a:lnTo>
                    <a:pt x="56" y="66"/>
                  </a:lnTo>
                  <a:lnTo>
                    <a:pt x="52" y="58"/>
                  </a:lnTo>
                  <a:lnTo>
                    <a:pt x="52" y="58"/>
                  </a:lnTo>
                  <a:lnTo>
                    <a:pt x="56" y="64"/>
                  </a:lnTo>
                  <a:lnTo>
                    <a:pt x="64" y="72"/>
                  </a:lnTo>
                  <a:lnTo>
                    <a:pt x="70" y="76"/>
                  </a:lnTo>
                  <a:lnTo>
                    <a:pt x="76" y="78"/>
                  </a:lnTo>
                  <a:lnTo>
                    <a:pt x="82" y="78"/>
                  </a:lnTo>
                  <a:lnTo>
                    <a:pt x="88" y="74"/>
                  </a:lnTo>
                  <a:lnTo>
                    <a:pt x="88" y="74"/>
                  </a:lnTo>
                  <a:lnTo>
                    <a:pt x="94" y="70"/>
                  </a:lnTo>
                  <a:lnTo>
                    <a:pt x="94" y="66"/>
                  </a:lnTo>
                  <a:lnTo>
                    <a:pt x="94" y="62"/>
                  </a:lnTo>
                  <a:lnTo>
                    <a:pt x="90" y="58"/>
                  </a:lnTo>
                  <a:lnTo>
                    <a:pt x="78" y="52"/>
                  </a:lnTo>
                  <a:lnTo>
                    <a:pt x="66" y="48"/>
                  </a:lnTo>
                  <a:lnTo>
                    <a:pt x="66" y="48"/>
                  </a:lnTo>
                  <a:lnTo>
                    <a:pt x="70" y="48"/>
                  </a:lnTo>
                  <a:lnTo>
                    <a:pt x="78" y="46"/>
                  </a:lnTo>
                  <a:lnTo>
                    <a:pt x="84" y="44"/>
                  </a:lnTo>
                  <a:lnTo>
                    <a:pt x="86" y="40"/>
                  </a:lnTo>
                  <a:lnTo>
                    <a:pt x="88" y="36"/>
                  </a:lnTo>
                  <a:lnTo>
                    <a:pt x="88" y="30"/>
                  </a:lnTo>
                  <a:lnTo>
                    <a:pt x="88" y="30"/>
                  </a:lnTo>
                  <a:lnTo>
                    <a:pt x="84" y="24"/>
                  </a:lnTo>
                  <a:lnTo>
                    <a:pt x="80" y="22"/>
                  </a:lnTo>
                  <a:lnTo>
                    <a:pt x="76" y="22"/>
                  </a:lnTo>
                  <a:lnTo>
                    <a:pt x="72" y="24"/>
                  </a:lnTo>
                  <a:lnTo>
                    <a:pt x="60" y="32"/>
                  </a:lnTo>
                  <a:lnTo>
                    <a:pt x="52" y="40"/>
                  </a:lnTo>
                  <a:lnTo>
                    <a:pt x="52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92" name="Picture 2" descr="C:\Documents and Settings\Ďobek\Local Settings\Temporary Internet Files\Content.IE5\0MHGLQYP\MC900312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6154" y="4132079"/>
            <a:ext cx="1800200" cy="1854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3" name="Skupina 92"/>
          <p:cNvGrpSpPr/>
          <p:nvPr/>
        </p:nvGrpSpPr>
        <p:grpSpPr>
          <a:xfrm>
            <a:off x="3236506" y="1841534"/>
            <a:ext cx="1865312" cy="674476"/>
            <a:chOff x="3758303" y="4349387"/>
            <a:chExt cx="1865312" cy="674476"/>
          </a:xfrm>
          <a:solidFill>
            <a:srgbClr val="FF0000"/>
          </a:solidFill>
        </p:grpSpPr>
        <p:sp>
          <p:nvSpPr>
            <p:cNvPr id="94" name="Šipka doprava 93"/>
            <p:cNvSpPr/>
            <p:nvPr/>
          </p:nvSpPr>
          <p:spPr>
            <a:xfrm>
              <a:off x="3758303" y="4804392"/>
              <a:ext cx="1865312" cy="219471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4514878" y="4349387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grpSp>
        <p:nvGrpSpPr>
          <p:cNvPr id="96" name="Skupina 95"/>
          <p:cNvGrpSpPr/>
          <p:nvPr/>
        </p:nvGrpSpPr>
        <p:grpSpPr>
          <a:xfrm>
            <a:off x="3282752" y="4005064"/>
            <a:ext cx="710329" cy="646830"/>
            <a:chOff x="3758303" y="4349387"/>
            <a:chExt cx="710329" cy="646830"/>
          </a:xfrm>
          <a:solidFill>
            <a:srgbClr val="FF0000"/>
          </a:solidFill>
        </p:grpSpPr>
        <p:sp>
          <p:nvSpPr>
            <p:cNvPr id="97" name="Šipka doprava 96"/>
            <p:cNvSpPr/>
            <p:nvPr/>
          </p:nvSpPr>
          <p:spPr>
            <a:xfrm>
              <a:off x="3758303" y="4804392"/>
              <a:ext cx="710329" cy="191825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3895423" y="4349387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0165185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700"/>
                            </p:stCondLst>
                            <p:childTnLst>
                              <p:par>
                                <p:cTn id="2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6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60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Závislost zrychlení na hmotnosti tělesa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710" y="5949280"/>
            <a:ext cx="8784976" cy="720080"/>
          </a:xfrm>
        </p:spPr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000" dirty="0" smtClean="0"/>
              <a:t>Čím </a:t>
            </a:r>
            <a:r>
              <a:rPr lang="cs-CZ" sz="3000" b="1" dirty="0" smtClean="0">
                <a:solidFill>
                  <a:srgbClr val="FF0000"/>
                </a:solidFill>
              </a:rPr>
              <a:t>větší</a:t>
            </a:r>
            <a:r>
              <a:rPr lang="cs-CZ" sz="3000" dirty="0" smtClean="0"/>
              <a:t> je </a:t>
            </a:r>
            <a:r>
              <a:rPr lang="cs-CZ" sz="3000" b="1" dirty="0" smtClean="0">
                <a:solidFill>
                  <a:srgbClr val="FF0000"/>
                </a:solidFill>
              </a:rPr>
              <a:t>hmotnost</a:t>
            </a:r>
            <a:r>
              <a:rPr lang="cs-CZ" sz="3000" dirty="0"/>
              <a:t> </a:t>
            </a:r>
            <a:r>
              <a:rPr lang="cs-CZ" sz="3000" dirty="0" smtClean="0"/>
              <a:t>tělesa, tím </a:t>
            </a:r>
            <a:r>
              <a:rPr lang="cs-CZ" sz="3000" b="1" dirty="0" smtClean="0">
                <a:solidFill>
                  <a:schemeClr val="accent5">
                    <a:lumMod val="50000"/>
                  </a:schemeClr>
                </a:solidFill>
              </a:rPr>
              <a:t>menší </a:t>
            </a:r>
            <a:r>
              <a:rPr lang="cs-CZ" sz="3000" dirty="0" smtClean="0"/>
              <a:t>je jeho </a:t>
            </a:r>
            <a:r>
              <a:rPr lang="cs-CZ" sz="3000" b="1" dirty="0" smtClean="0">
                <a:solidFill>
                  <a:schemeClr val="accent5">
                    <a:lumMod val="50000"/>
                  </a:schemeClr>
                </a:solidFill>
              </a:rPr>
              <a:t>zrychlení</a:t>
            </a:r>
            <a:endParaRPr lang="cs-CZ" sz="3000" dirty="0" smtClean="0"/>
          </a:p>
        </p:txBody>
      </p:sp>
      <p:pic>
        <p:nvPicPr>
          <p:cNvPr id="1026" name="Picture 2" descr="C:\Documents and Settings\Ďobek\Local Settings\Temporary Internet Files\Content.IE5\0MHGLQYP\MC900312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0207" y="1628800"/>
            <a:ext cx="2376125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6"/>
          <p:cNvGrpSpPr>
            <a:grpSpLocks noChangeAspect="1"/>
          </p:cNvGrpSpPr>
          <p:nvPr/>
        </p:nvGrpSpPr>
        <p:grpSpPr bwMode="auto">
          <a:xfrm>
            <a:off x="2265189" y="2058810"/>
            <a:ext cx="1082675" cy="1828800"/>
            <a:chOff x="975" y="1356"/>
            <a:chExt cx="682" cy="1152"/>
          </a:xfrm>
        </p:grpSpPr>
        <p:sp>
          <p:nvSpPr>
            <p:cNvPr id="6" name="AutoShape 5"/>
            <p:cNvSpPr>
              <a:spLocks noChangeAspect="1" noChangeArrowheads="1" noTextEdit="1"/>
            </p:cNvSpPr>
            <p:nvPr/>
          </p:nvSpPr>
          <p:spPr bwMode="auto">
            <a:xfrm>
              <a:off x="975" y="1356"/>
              <a:ext cx="682" cy="1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1095" y="1356"/>
              <a:ext cx="562" cy="1152"/>
            </a:xfrm>
            <a:custGeom>
              <a:avLst/>
              <a:gdLst>
                <a:gd name="T0" fmla="*/ 446 w 562"/>
                <a:gd name="T1" fmla="*/ 1070 h 1152"/>
                <a:gd name="T2" fmla="*/ 510 w 562"/>
                <a:gd name="T3" fmla="*/ 1070 h 1152"/>
                <a:gd name="T4" fmla="*/ 562 w 562"/>
                <a:gd name="T5" fmla="*/ 1072 h 1152"/>
                <a:gd name="T6" fmla="*/ 532 w 562"/>
                <a:gd name="T7" fmla="*/ 1120 h 1152"/>
                <a:gd name="T8" fmla="*/ 434 w 562"/>
                <a:gd name="T9" fmla="*/ 1142 h 1152"/>
                <a:gd name="T10" fmla="*/ 392 w 562"/>
                <a:gd name="T11" fmla="*/ 1136 h 1152"/>
                <a:gd name="T12" fmla="*/ 376 w 562"/>
                <a:gd name="T13" fmla="*/ 1098 h 1152"/>
                <a:gd name="T14" fmla="*/ 308 w 562"/>
                <a:gd name="T15" fmla="*/ 1076 h 1152"/>
                <a:gd name="T16" fmla="*/ 220 w 562"/>
                <a:gd name="T17" fmla="*/ 848 h 1152"/>
                <a:gd name="T18" fmla="*/ 152 w 562"/>
                <a:gd name="T19" fmla="*/ 992 h 1152"/>
                <a:gd name="T20" fmla="*/ 110 w 562"/>
                <a:gd name="T21" fmla="*/ 1032 h 1152"/>
                <a:gd name="T22" fmla="*/ 96 w 562"/>
                <a:gd name="T23" fmla="*/ 1058 h 1152"/>
                <a:gd name="T24" fmla="*/ 118 w 562"/>
                <a:gd name="T25" fmla="*/ 1106 h 1152"/>
                <a:gd name="T26" fmla="*/ 118 w 562"/>
                <a:gd name="T27" fmla="*/ 1146 h 1152"/>
                <a:gd name="T28" fmla="*/ 52 w 562"/>
                <a:gd name="T29" fmla="*/ 1150 h 1152"/>
                <a:gd name="T30" fmla="*/ 26 w 562"/>
                <a:gd name="T31" fmla="*/ 1116 h 1152"/>
                <a:gd name="T32" fmla="*/ 26 w 562"/>
                <a:gd name="T33" fmla="*/ 1080 h 1152"/>
                <a:gd name="T34" fmla="*/ 38 w 562"/>
                <a:gd name="T35" fmla="*/ 1018 h 1152"/>
                <a:gd name="T36" fmla="*/ 34 w 562"/>
                <a:gd name="T37" fmla="*/ 986 h 1152"/>
                <a:gd name="T38" fmla="*/ 28 w 562"/>
                <a:gd name="T39" fmla="*/ 908 h 1152"/>
                <a:gd name="T40" fmla="*/ 82 w 562"/>
                <a:gd name="T41" fmla="*/ 746 h 1152"/>
                <a:gd name="T42" fmla="*/ 58 w 562"/>
                <a:gd name="T43" fmla="*/ 612 h 1152"/>
                <a:gd name="T44" fmla="*/ 40 w 562"/>
                <a:gd name="T45" fmla="*/ 572 h 1152"/>
                <a:gd name="T46" fmla="*/ 50 w 562"/>
                <a:gd name="T47" fmla="*/ 454 h 1152"/>
                <a:gd name="T48" fmla="*/ 14 w 562"/>
                <a:gd name="T49" fmla="*/ 444 h 1152"/>
                <a:gd name="T50" fmla="*/ 8 w 562"/>
                <a:gd name="T51" fmla="*/ 312 h 1152"/>
                <a:gd name="T52" fmla="*/ 40 w 562"/>
                <a:gd name="T53" fmla="*/ 220 h 1152"/>
                <a:gd name="T54" fmla="*/ 118 w 562"/>
                <a:gd name="T55" fmla="*/ 178 h 1152"/>
                <a:gd name="T56" fmla="*/ 106 w 562"/>
                <a:gd name="T57" fmla="*/ 138 h 1152"/>
                <a:gd name="T58" fmla="*/ 90 w 562"/>
                <a:gd name="T59" fmla="*/ 70 h 1152"/>
                <a:gd name="T60" fmla="*/ 126 w 562"/>
                <a:gd name="T61" fmla="*/ 16 h 1152"/>
                <a:gd name="T62" fmla="*/ 198 w 562"/>
                <a:gd name="T63" fmla="*/ 0 h 1152"/>
                <a:gd name="T64" fmla="*/ 240 w 562"/>
                <a:gd name="T65" fmla="*/ 34 h 1152"/>
                <a:gd name="T66" fmla="*/ 246 w 562"/>
                <a:gd name="T67" fmla="*/ 98 h 1152"/>
                <a:gd name="T68" fmla="*/ 244 w 562"/>
                <a:gd name="T69" fmla="*/ 170 h 1152"/>
                <a:gd name="T70" fmla="*/ 212 w 562"/>
                <a:gd name="T71" fmla="*/ 200 h 1152"/>
                <a:gd name="T72" fmla="*/ 256 w 562"/>
                <a:gd name="T73" fmla="*/ 216 h 1152"/>
                <a:gd name="T74" fmla="*/ 286 w 562"/>
                <a:gd name="T75" fmla="*/ 246 h 1152"/>
                <a:gd name="T76" fmla="*/ 300 w 562"/>
                <a:gd name="T77" fmla="*/ 260 h 1152"/>
                <a:gd name="T78" fmla="*/ 346 w 562"/>
                <a:gd name="T79" fmla="*/ 314 h 1152"/>
                <a:gd name="T80" fmla="*/ 424 w 562"/>
                <a:gd name="T81" fmla="*/ 250 h 1152"/>
                <a:gd name="T82" fmla="*/ 432 w 562"/>
                <a:gd name="T83" fmla="*/ 198 h 1152"/>
                <a:gd name="T84" fmla="*/ 442 w 562"/>
                <a:gd name="T85" fmla="*/ 158 h 1152"/>
                <a:gd name="T86" fmla="*/ 458 w 562"/>
                <a:gd name="T87" fmla="*/ 156 h 1152"/>
                <a:gd name="T88" fmla="*/ 478 w 562"/>
                <a:gd name="T89" fmla="*/ 176 h 1152"/>
                <a:gd name="T90" fmla="*/ 476 w 562"/>
                <a:gd name="T91" fmla="*/ 218 h 1152"/>
                <a:gd name="T92" fmla="*/ 470 w 562"/>
                <a:gd name="T93" fmla="*/ 270 h 1152"/>
                <a:gd name="T94" fmla="*/ 378 w 562"/>
                <a:gd name="T95" fmla="*/ 362 h 1152"/>
                <a:gd name="T96" fmla="*/ 320 w 562"/>
                <a:gd name="T97" fmla="*/ 400 h 1152"/>
                <a:gd name="T98" fmla="*/ 292 w 562"/>
                <a:gd name="T99" fmla="*/ 412 h 1152"/>
                <a:gd name="T100" fmla="*/ 266 w 562"/>
                <a:gd name="T101" fmla="*/ 444 h 1152"/>
                <a:gd name="T102" fmla="*/ 298 w 562"/>
                <a:gd name="T103" fmla="*/ 674 h 1152"/>
                <a:gd name="T104" fmla="*/ 336 w 562"/>
                <a:gd name="T105" fmla="*/ 820 h 1152"/>
                <a:gd name="T106" fmla="*/ 406 w 562"/>
                <a:gd name="T107" fmla="*/ 984 h 1152"/>
                <a:gd name="T108" fmla="*/ 422 w 562"/>
                <a:gd name="T109" fmla="*/ 1056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62" h="1152">
                  <a:moveTo>
                    <a:pt x="420" y="1060"/>
                  </a:moveTo>
                  <a:lnTo>
                    <a:pt x="420" y="1060"/>
                  </a:lnTo>
                  <a:lnTo>
                    <a:pt x="426" y="1066"/>
                  </a:lnTo>
                  <a:lnTo>
                    <a:pt x="432" y="1070"/>
                  </a:lnTo>
                  <a:lnTo>
                    <a:pt x="446" y="1074"/>
                  </a:lnTo>
                  <a:lnTo>
                    <a:pt x="446" y="1074"/>
                  </a:lnTo>
                  <a:lnTo>
                    <a:pt x="446" y="1070"/>
                  </a:lnTo>
                  <a:lnTo>
                    <a:pt x="448" y="1070"/>
                  </a:lnTo>
                  <a:lnTo>
                    <a:pt x="452" y="1070"/>
                  </a:lnTo>
                  <a:lnTo>
                    <a:pt x="462" y="1074"/>
                  </a:lnTo>
                  <a:lnTo>
                    <a:pt x="462" y="1074"/>
                  </a:lnTo>
                  <a:lnTo>
                    <a:pt x="480" y="1076"/>
                  </a:lnTo>
                  <a:lnTo>
                    <a:pt x="496" y="1074"/>
                  </a:lnTo>
                  <a:lnTo>
                    <a:pt x="510" y="1070"/>
                  </a:lnTo>
                  <a:lnTo>
                    <a:pt x="522" y="1066"/>
                  </a:lnTo>
                  <a:lnTo>
                    <a:pt x="542" y="1058"/>
                  </a:lnTo>
                  <a:lnTo>
                    <a:pt x="548" y="1056"/>
                  </a:lnTo>
                  <a:lnTo>
                    <a:pt x="552" y="1056"/>
                  </a:lnTo>
                  <a:lnTo>
                    <a:pt x="552" y="1056"/>
                  </a:lnTo>
                  <a:lnTo>
                    <a:pt x="558" y="1062"/>
                  </a:lnTo>
                  <a:lnTo>
                    <a:pt x="562" y="1072"/>
                  </a:lnTo>
                  <a:lnTo>
                    <a:pt x="560" y="1084"/>
                  </a:lnTo>
                  <a:lnTo>
                    <a:pt x="554" y="1100"/>
                  </a:lnTo>
                  <a:lnTo>
                    <a:pt x="554" y="1100"/>
                  </a:lnTo>
                  <a:lnTo>
                    <a:pt x="550" y="1106"/>
                  </a:lnTo>
                  <a:lnTo>
                    <a:pt x="544" y="1112"/>
                  </a:lnTo>
                  <a:lnTo>
                    <a:pt x="538" y="1118"/>
                  </a:lnTo>
                  <a:lnTo>
                    <a:pt x="532" y="1120"/>
                  </a:lnTo>
                  <a:lnTo>
                    <a:pt x="516" y="1124"/>
                  </a:lnTo>
                  <a:lnTo>
                    <a:pt x="500" y="1126"/>
                  </a:lnTo>
                  <a:lnTo>
                    <a:pt x="484" y="1126"/>
                  </a:lnTo>
                  <a:lnTo>
                    <a:pt x="466" y="1128"/>
                  </a:lnTo>
                  <a:lnTo>
                    <a:pt x="450" y="1134"/>
                  </a:lnTo>
                  <a:lnTo>
                    <a:pt x="442" y="1138"/>
                  </a:lnTo>
                  <a:lnTo>
                    <a:pt x="434" y="1142"/>
                  </a:lnTo>
                  <a:lnTo>
                    <a:pt x="434" y="1142"/>
                  </a:lnTo>
                  <a:lnTo>
                    <a:pt x="422" y="1146"/>
                  </a:lnTo>
                  <a:lnTo>
                    <a:pt x="410" y="1148"/>
                  </a:lnTo>
                  <a:lnTo>
                    <a:pt x="404" y="1146"/>
                  </a:lnTo>
                  <a:lnTo>
                    <a:pt x="398" y="1144"/>
                  </a:lnTo>
                  <a:lnTo>
                    <a:pt x="394" y="1142"/>
                  </a:lnTo>
                  <a:lnTo>
                    <a:pt x="392" y="1136"/>
                  </a:lnTo>
                  <a:lnTo>
                    <a:pt x="392" y="1136"/>
                  </a:lnTo>
                  <a:lnTo>
                    <a:pt x="388" y="1126"/>
                  </a:lnTo>
                  <a:lnTo>
                    <a:pt x="386" y="1116"/>
                  </a:lnTo>
                  <a:lnTo>
                    <a:pt x="384" y="1106"/>
                  </a:lnTo>
                  <a:lnTo>
                    <a:pt x="380" y="1096"/>
                  </a:lnTo>
                  <a:lnTo>
                    <a:pt x="380" y="1096"/>
                  </a:lnTo>
                  <a:lnTo>
                    <a:pt x="376" y="1098"/>
                  </a:lnTo>
                  <a:lnTo>
                    <a:pt x="368" y="1100"/>
                  </a:lnTo>
                  <a:lnTo>
                    <a:pt x="352" y="1088"/>
                  </a:lnTo>
                  <a:lnTo>
                    <a:pt x="352" y="1088"/>
                  </a:lnTo>
                  <a:lnTo>
                    <a:pt x="338" y="1090"/>
                  </a:lnTo>
                  <a:lnTo>
                    <a:pt x="326" y="1088"/>
                  </a:lnTo>
                  <a:lnTo>
                    <a:pt x="316" y="1082"/>
                  </a:lnTo>
                  <a:lnTo>
                    <a:pt x="308" y="1076"/>
                  </a:lnTo>
                  <a:lnTo>
                    <a:pt x="302" y="1066"/>
                  </a:lnTo>
                  <a:lnTo>
                    <a:pt x="296" y="1054"/>
                  </a:lnTo>
                  <a:lnTo>
                    <a:pt x="286" y="1032"/>
                  </a:lnTo>
                  <a:lnTo>
                    <a:pt x="286" y="1032"/>
                  </a:lnTo>
                  <a:lnTo>
                    <a:pt x="268" y="984"/>
                  </a:lnTo>
                  <a:lnTo>
                    <a:pt x="240" y="912"/>
                  </a:lnTo>
                  <a:lnTo>
                    <a:pt x="220" y="848"/>
                  </a:lnTo>
                  <a:lnTo>
                    <a:pt x="220" y="848"/>
                  </a:lnTo>
                  <a:lnTo>
                    <a:pt x="212" y="832"/>
                  </a:lnTo>
                  <a:lnTo>
                    <a:pt x="212" y="832"/>
                  </a:lnTo>
                  <a:lnTo>
                    <a:pt x="206" y="846"/>
                  </a:lnTo>
                  <a:lnTo>
                    <a:pt x="200" y="858"/>
                  </a:lnTo>
                  <a:lnTo>
                    <a:pt x="200" y="858"/>
                  </a:lnTo>
                  <a:lnTo>
                    <a:pt x="152" y="992"/>
                  </a:lnTo>
                  <a:lnTo>
                    <a:pt x="152" y="992"/>
                  </a:lnTo>
                  <a:lnTo>
                    <a:pt x="144" y="1012"/>
                  </a:lnTo>
                  <a:lnTo>
                    <a:pt x="136" y="1022"/>
                  </a:lnTo>
                  <a:lnTo>
                    <a:pt x="126" y="1028"/>
                  </a:lnTo>
                  <a:lnTo>
                    <a:pt x="116" y="1030"/>
                  </a:lnTo>
                  <a:lnTo>
                    <a:pt x="116" y="1030"/>
                  </a:lnTo>
                  <a:lnTo>
                    <a:pt x="110" y="1032"/>
                  </a:lnTo>
                  <a:lnTo>
                    <a:pt x="106" y="1038"/>
                  </a:lnTo>
                  <a:lnTo>
                    <a:pt x="100" y="1042"/>
                  </a:lnTo>
                  <a:lnTo>
                    <a:pt x="96" y="1044"/>
                  </a:lnTo>
                  <a:lnTo>
                    <a:pt x="94" y="1050"/>
                  </a:lnTo>
                  <a:lnTo>
                    <a:pt x="94" y="1050"/>
                  </a:lnTo>
                  <a:lnTo>
                    <a:pt x="96" y="1052"/>
                  </a:lnTo>
                  <a:lnTo>
                    <a:pt x="96" y="1058"/>
                  </a:lnTo>
                  <a:lnTo>
                    <a:pt x="98" y="1070"/>
                  </a:lnTo>
                  <a:lnTo>
                    <a:pt x="98" y="1070"/>
                  </a:lnTo>
                  <a:lnTo>
                    <a:pt x="104" y="1088"/>
                  </a:lnTo>
                  <a:lnTo>
                    <a:pt x="108" y="1096"/>
                  </a:lnTo>
                  <a:lnTo>
                    <a:pt x="112" y="1100"/>
                  </a:lnTo>
                  <a:lnTo>
                    <a:pt x="112" y="1100"/>
                  </a:lnTo>
                  <a:lnTo>
                    <a:pt x="118" y="1106"/>
                  </a:lnTo>
                  <a:lnTo>
                    <a:pt x="122" y="1114"/>
                  </a:lnTo>
                  <a:lnTo>
                    <a:pt x="126" y="1124"/>
                  </a:lnTo>
                  <a:lnTo>
                    <a:pt x="126" y="1132"/>
                  </a:lnTo>
                  <a:lnTo>
                    <a:pt x="126" y="1132"/>
                  </a:lnTo>
                  <a:lnTo>
                    <a:pt x="126" y="1136"/>
                  </a:lnTo>
                  <a:lnTo>
                    <a:pt x="122" y="1142"/>
                  </a:lnTo>
                  <a:lnTo>
                    <a:pt x="118" y="1146"/>
                  </a:lnTo>
                  <a:lnTo>
                    <a:pt x="112" y="1148"/>
                  </a:lnTo>
                  <a:lnTo>
                    <a:pt x="102" y="1150"/>
                  </a:lnTo>
                  <a:lnTo>
                    <a:pt x="98" y="1152"/>
                  </a:lnTo>
                  <a:lnTo>
                    <a:pt x="98" y="1152"/>
                  </a:lnTo>
                  <a:lnTo>
                    <a:pt x="80" y="1152"/>
                  </a:lnTo>
                  <a:lnTo>
                    <a:pt x="64" y="1152"/>
                  </a:lnTo>
                  <a:lnTo>
                    <a:pt x="52" y="1150"/>
                  </a:lnTo>
                  <a:lnTo>
                    <a:pt x="44" y="1148"/>
                  </a:lnTo>
                  <a:lnTo>
                    <a:pt x="36" y="1144"/>
                  </a:lnTo>
                  <a:lnTo>
                    <a:pt x="30" y="1140"/>
                  </a:lnTo>
                  <a:lnTo>
                    <a:pt x="26" y="1134"/>
                  </a:lnTo>
                  <a:lnTo>
                    <a:pt x="24" y="1128"/>
                  </a:lnTo>
                  <a:lnTo>
                    <a:pt x="24" y="1128"/>
                  </a:lnTo>
                  <a:lnTo>
                    <a:pt x="26" y="1116"/>
                  </a:lnTo>
                  <a:lnTo>
                    <a:pt x="28" y="1106"/>
                  </a:lnTo>
                  <a:lnTo>
                    <a:pt x="30" y="1096"/>
                  </a:lnTo>
                  <a:lnTo>
                    <a:pt x="30" y="1096"/>
                  </a:lnTo>
                  <a:lnTo>
                    <a:pt x="32" y="1092"/>
                  </a:lnTo>
                  <a:lnTo>
                    <a:pt x="32" y="1090"/>
                  </a:lnTo>
                  <a:lnTo>
                    <a:pt x="26" y="1080"/>
                  </a:lnTo>
                  <a:lnTo>
                    <a:pt x="26" y="1080"/>
                  </a:lnTo>
                  <a:lnTo>
                    <a:pt x="24" y="1068"/>
                  </a:lnTo>
                  <a:lnTo>
                    <a:pt x="26" y="1058"/>
                  </a:lnTo>
                  <a:lnTo>
                    <a:pt x="30" y="1048"/>
                  </a:lnTo>
                  <a:lnTo>
                    <a:pt x="40" y="1038"/>
                  </a:lnTo>
                  <a:lnTo>
                    <a:pt x="46" y="1022"/>
                  </a:lnTo>
                  <a:lnTo>
                    <a:pt x="46" y="1022"/>
                  </a:lnTo>
                  <a:lnTo>
                    <a:pt x="38" y="1018"/>
                  </a:lnTo>
                  <a:lnTo>
                    <a:pt x="32" y="1012"/>
                  </a:lnTo>
                  <a:lnTo>
                    <a:pt x="30" y="1008"/>
                  </a:lnTo>
                  <a:lnTo>
                    <a:pt x="30" y="1002"/>
                  </a:lnTo>
                  <a:lnTo>
                    <a:pt x="34" y="994"/>
                  </a:lnTo>
                  <a:lnTo>
                    <a:pt x="34" y="990"/>
                  </a:lnTo>
                  <a:lnTo>
                    <a:pt x="34" y="986"/>
                  </a:lnTo>
                  <a:lnTo>
                    <a:pt x="34" y="986"/>
                  </a:lnTo>
                  <a:lnTo>
                    <a:pt x="28" y="982"/>
                  </a:lnTo>
                  <a:lnTo>
                    <a:pt x="24" y="974"/>
                  </a:lnTo>
                  <a:lnTo>
                    <a:pt x="20" y="968"/>
                  </a:lnTo>
                  <a:lnTo>
                    <a:pt x="18" y="958"/>
                  </a:lnTo>
                  <a:lnTo>
                    <a:pt x="18" y="958"/>
                  </a:lnTo>
                  <a:lnTo>
                    <a:pt x="22" y="934"/>
                  </a:lnTo>
                  <a:lnTo>
                    <a:pt x="28" y="908"/>
                  </a:lnTo>
                  <a:lnTo>
                    <a:pt x="38" y="882"/>
                  </a:lnTo>
                  <a:lnTo>
                    <a:pt x="50" y="858"/>
                  </a:lnTo>
                  <a:lnTo>
                    <a:pt x="62" y="836"/>
                  </a:lnTo>
                  <a:lnTo>
                    <a:pt x="74" y="816"/>
                  </a:lnTo>
                  <a:lnTo>
                    <a:pt x="94" y="786"/>
                  </a:lnTo>
                  <a:lnTo>
                    <a:pt x="94" y="786"/>
                  </a:lnTo>
                  <a:lnTo>
                    <a:pt x="82" y="746"/>
                  </a:lnTo>
                  <a:lnTo>
                    <a:pt x="70" y="708"/>
                  </a:lnTo>
                  <a:lnTo>
                    <a:pt x="64" y="688"/>
                  </a:lnTo>
                  <a:lnTo>
                    <a:pt x="62" y="668"/>
                  </a:lnTo>
                  <a:lnTo>
                    <a:pt x="60" y="646"/>
                  </a:lnTo>
                  <a:lnTo>
                    <a:pt x="60" y="624"/>
                  </a:lnTo>
                  <a:lnTo>
                    <a:pt x="60" y="624"/>
                  </a:lnTo>
                  <a:lnTo>
                    <a:pt x="58" y="612"/>
                  </a:lnTo>
                  <a:lnTo>
                    <a:pt x="56" y="598"/>
                  </a:lnTo>
                  <a:lnTo>
                    <a:pt x="56" y="582"/>
                  </a:lnTo>
                  <a:lnTo>
                    <a:pt x="56" y="576"/>
                  </a:lnTo>
                  <a:lnTo>
                    <a:pt x="58" y="570"/>
                  </a:lnTo>
                  <a:lnTo>
                    <a:pt x="58" y="570"/>
                  </a:lnTo>
                  <a:lnTo>
                    <a:pt x="46" y="572"/>
                  </a:lnTo>
                  <a:lnTo>
                    <a:pt x="40" y="572"/>
                  </a:lnTo>
                  <a:lnTo>
                    <a:pt x="34" y="568"/>
                  </a:lnTo>
                  <a:lnTo>
                    <a:pt x="34" y="568"/>
                  </a:lnTo>
                  <a:lnTo>
                    <a:pt x="36" y="540"/>
                  </a:lnTo>
                  <a:lnTo>
                    <a:pt x="40" y="512"/>
                  </a:lnTo>
                  <a:lnTo>
                    <a:pt x="46" y="482"/>
                  </a:lnTo>
                  <a:lnTo>
                    <a:pt x="50" y="454"/>
                  </a:lnTo>
                  <a:lnTo>
                    <a:pt x="50" y="454"/>
                  </a:lnTo>
                  <a:lnTo>
                    <a:pt x="48" y="448"/>
                  </a:lnTo>
                  <a:lnTo>
                    <a:pt x="46" y="444"/>
                  </a:lnTo>
                  <a:lnTo>
                    <a:pt x="38" y="434"/>
                  </a:lnTo>
                  <a:lnTo>
                    <a:pt x="38" y="434"/>
                  </a:lnTo>
                  <a:lnTo>
                    <a:pt x="28" y="438"/>
                  </a:lnTo>
                  <a:lnTo>
                    <a:pt x="18" y="442"/>
                  </a:lnTo>
                  <a:lnTo>
                    <a:pt x="14" y="444"/>
                  </a:lnTo>
                  <a:lnTo>
                    <a:pt x="10" y="444"/>
                  </a:lnTo>
                  <a:lnTo>
                    <a:pt x="4" y="442"/>
                  </a:lnTo>
                  <a:lnTo>
                    <a:pt x="0" y="438"/>
                  </a:lnTo>
                  <a:lnTo>
                    <a:pt x="0" y="438"/>
                  </a:lnTo>
                  <a:lnTo>
                    <a:pt x="4" y="392"/>
                  </a:lnTo>
                  <a:lnTo>
                    <a:pt x="6" y="352"/>
                  </a:lnTo>
                  <a:lnTo>
                    <a:pt x="8" y="312"/>
                  </a:lnTo>
                  <a:lnTo>
                    <a:pt x="12" y="272"/>
                  </a:lnTo>
                  <a:lnTo>
                    <a:pt x="12" y="272"/>
                  </a:lnTo>
                  <a:lnTo>
                    <a:pt x="16" y="256"/>
                  </a:lnTo>
                  <a:lnTo>
                    <a:pt x="20" y="240"/>
                  </a:lnTo>
                  <a:lnTo>
                    <a:pt x="26" y="232"/>
                  </a:lnTo>
                  <a:lnTo>
                    <a:pt x="32" y="226"/>
                  </a:lnTo>
                  <a:lnTo>
                    <a:pt x="40" y="220"/>
                  </a:lnTo>
                  <a:lnTo>
                    <a:pt x="50" y="214"/>
                  </a:lnTo>
                  <a:lnTo>
                    <a:pt x="88" y="204"/>
                  </a:lnTo>
                  <a:lnTo>
                    <a:pt x="88" y="204"/>
                  </a:lnTo>
                  <a:lnTo>
                    <a:pt x="100" y="198"/>
                  </a:lnTo>
                  <a:lnTo>
                    <a:pt x="108" y="194"/>
                  </a:lnTo>
                  <a:lnTo>
                    <a:pt x="114" y="186"/>
                  </a:lnTo>
                  <a:lnTo>
                    <a:pt x="118" y="178"/>
                  </a:lnTo>
                  <a:lnTo>
                    <a:pt x="118" y="178"/>
                  </a:lnTo>
                  <a:lnTo>
                    <a:pt x="120" y="160"/>
                  </a:lnTo>
                  <a:lnTo>
                    <a:pt x="118" y="152"/>
                  </a:lnTo>
                  <a:lnTo>
                    <a:pt x="116" y="148"/>
                  </a:lnTo>
                  <a:lnTo>
                    <a:pt x="114" y="144"/>
                  </a:lnTo>
                  <a:lnTo>
                    <a:pt x="114" y="144"/>
                  </a:lnTo>
                  <a:lnTo>
                    <a:pt x="106" y="138"/>
                  </a:lnTo>
                  <a:lnTo>
                    <a:pt x="100" y="132"/>
                  </a:lnTo>
                  <a:lnTo>
                    <a:pt x="94" y="126"/>
                  </a:lnTo>
                  <a:lnTo>
                    <a:pt x="90" y="118"/>
                  </a:lnTo>
                  <a:lnTo>
                    <a:pt x="86" y="102"/>
                  </a:lnTo>
                  <a:lnTo>
                    <a:pt x="86" y="84"/>
                  </a:lnTo>
                  <a:lnTo>
                    <a:pt x="86" y="84"/>
                  </a:lnTo>
                  <a:lnTo>
                    <a:pt x="90" y="70"/>
                  </a:lnTo>
                  <a:lnTo>
                    <a:pt x="98" y="56"/>
                  </a:lnTo>
                  <a:lnTo>
                    <a:pt x="106" y="42"/>
                  </a:lnTo>
                  <a:lnTo>
                    <a:pt x="120" y="34"/>
                  </a:lnTo>
                  <a:lnTo>
                    <a:pt x="120" y="34"/>
                  </a:lnTo>
                  <a:lnTo>
                    <a:pt x="122" y="26"/>
                  </a:lnTo>
                  <a:lnTo>
                    <a:pt x="124" y="20"/>
                  </a:lnTo>
                  <a:lnTo>
                    <a:pt x="126" y="16"/>
                  </a:lnTo>
                  <a:lnTo>
                    <a:pt x="130" y="14"/>
                  </a:lnTo>
                  <a:lnTo>
                    <a:pt x="144" y="10"/>
                  </a:lnTo>
                  <a:lnTo>
                    <a:pt x="144" y="10"/>
                  </a:lnTo>
                  <a:lnTo>
                    <a:pt x="162" y="6"/>
                  </a:lnTo>
                  <a:lnTo>
                    <a:pt x="180" y="2"/>
                  </a:lnTo>
                  <a:lnTo>
                    <a:pt x="190" y="0"/>
                  </a:lnTo>
                  <a:lnTo>
                    <a:pt x="198" y="0"/>
                  </a:lnTo>
                  <a:lnTo>
                    <a:pt x="206" y="2"/>
                  </a:lnTo>
                  <a:lnTo>
                    <a:pt x="216" y="6"/>
                  </a:lnTo>
                  <a:lnTo>
                    <a:pt x="216" y="6"/>
                  </a:lnTo>
                  <a:lnTo>
                    <a:pt x="228" y="14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0" y="34"/>
                  </a:lnTo>
                  <a:lnTo>
                    <a:pt x="238" y="38"/>
                  </a:lnTo>
                  <a:lnTo>
                    <a:pt x="238" y="46"/>
                  </a:lnTo>
                  <a:lnTo>
                    <a:pt x="242" y="60"/>
                  </a:lnTo>
                  <a:lnTo>
                    <a:pt x="242" y="60"/>
                  </a:lnTo>
                  <a:lnTo>
                    <a:pt x="246" y="72"/>
                  </a:lnTo>
                  <a:lnTo>
                    <a:pt x="246" y="86"/>
                  </a:lnTo>
                  <a:lnTo>
                    <a:pt x="246" y="98"/>
                  </a:lnTo>
                  <a:lnTo>
                    <a:pt x="242" y="110"/>
                  </a:lnTo>
                  <a:lnTo>
                    <a:pt x="242" y="110"/>
                  </a:lnTo>
                  <a:lnTo>
                    <a:pt x="246" y="118"/>
                  </a:lnTo>
                  <a:lnTo>
                    <a:pt x="248" y="132"/>
                  </a:lnTo>
                  <a:lnTo>
                    <a:pt x="248" y="132"/>
                  </a:lnTo>
                  <a:lnTo>
                    <a:pt x="248" y="150"/>
                  </a:lnTo>
                  <a:lnTo>
                    <a:pt x="244" y="170"/>
                  </a:lnTo>
                  <a:lnTo>
                    <a:pt x="240" y="178"/>
                  </a:lnTo>
                  <a:lnTo>
                    <a:pt x="236" y="186"/>
                  </a:lnTo>
                  <a:lnTo>
                    <a:pt x="230" y="192"/>
                  </a:lnTo>
                  <a:lnTo>
                    <a:pt x="224" y="194"/>
                  </a:lnTo>
                  <a:lnTo>
                    <a:pt x="224" y="194"/>
                  </a:lnTo>
                  <a:lnTo>
                    <a:pt x="218" y="196"/>
                  </a:lnTo>
                  <a:lnTo>
                    <a:pt x="212" y="200"/>
                  </a:lnTo>
                  <a:lnTo>
                    <a:pt x="212" y="200"/>
                  </a:lnTo>
                  <a:lnTo>
                    <a:pt x="212" y="202"/>
                  </a:lnTo>
                  <a:lnTo>
                    <a:pt x="212" y="204"/>
                  </a:lnTo>
                  <a:lnTo>
                    <a:pt x="218" y="206"/>
                  </a:lnTo>
                  <a:lnTo>
                    <a:pt x="236" y="210"/>
                  </a:lnTo>
                  <a:lnTo>
                    <a:pt x="246" y="212"/>
                  </a:lnTo>
                  <a:lnTo>
                    <a:pt x="256" y="216"/>
                  </a:lnTo>
                  <a:lnTo>
                    <a:pt x="264" y="220"/>
                  </a:lnTo>
                  <a:lnTo>
                    <a:pt x="270" y="228"/>
                  </a:lnTo>
                  <a:lnTo>
                    <a:pt x="270" y="228"/>
                  </a:lnTo>
                  <a:lnTo>
                    <a:pt x="276" y="238"/>
                  </a:lnTo>
                  <a:lnTo>
                    <a:pt x="282" y="248"/>
                  </a:lnTo>
                  <a:lnTo>
                    <a:pt x="282" y="248"/>
                  </a:lnTo>
                  <a:lnTo>
                    <a:pt x="286" y="246"/>
                  </a:lnTo>
                  <a:lnTo>
                    <a:pt x="290" y="246"/>
                  </a:lnTo>
                  <a:lnTo>
                    <a:pt x="292" y="248"/>
                  </a:lnTo>
                  <a:lnTo>
                    <a:pt x="296" y="252"/>
                  </a:lnTo>
                  <a:lnTo>
                    <a:pt x="296" y="252"/>
                  </a:lnTo>
                  <a:lnTo>
                    <a:pt x="298" y="256"/>
                  </a:lnTo>
                  <a:lnTo>
                    <a:pt x="298" y="260"/>
                  </a:lnTo>
                  <a:lnTo>
                    <a:pt x="300" y="260"/>
                  </a:lnTo>
                  <a:lnTo>
                    <a:pt x="300" y="260"/>
                  </a:lnTo>
                  <a:lnTo>
                    <a:pt x="304" y="270"/>
                  </a:lnTo>
                  <a:lnTo>
                    <a:pt x="304" y="282"/>
                  </a:lnTo>
                  <a:lnTo>
                    <a:pt x="304" y="282"/>
                  </a:lnTo>
                  <a:lnTo>
                    <a:pt x="314" y="292"/>
                  </a:lnTo>
                  <a:lnTo>
                    <a:pt x="328" y="302"/>
                  </a:lnTo>
                  <a:lnTo>
                    <a:pt x="346" y="314"/>
                  </a:lnTo>
                  <a:lnTo>
                    <a:pt x="346" y="314"/>
                  </a:lnTo>
                  <a:lnTo>
                    <a:pt x="364" y="300"/>
                  </a:lnTo>
                  <a:lnTo>
                    <a:pt x="382" y="288"/>
                  </a:lnTo>
                  <a:lnTo>
                    <a:pt x="422" y="268"/>
                  </a:lnTo>
                  <a:lnTo>
                    <a:pt x="428" y="264"/>
                  </a:lnTo>
                  <a:lnTo>
                    <a:pt x="428" y="264"/>
                  </a:lnTo>
                  <a:lnTo>
                    <a:pt x="424" y="250"/>
                  </a:lnTo>
                  <a:lnTo>
                    <a:pt x="420" y="236"/>
                  </a:lnTo>
                  <a:lnTo>
                    <a:pt x="420" y="236"/>
                  </a:lnTo>
                  <a:lnTo>
                    <a:pt x="420" y="230"/>
                  </a:lnTo>
                  <a:lnTo>
                    <a:pt x="422" y="226"/>
                  </a:lnTo>
                  <a:lnTo>
                    <a:pt x="426" y="216"/>
                  </a:lnTo>
                  <a:lnTo>
                    <a:pt x="430" y="208"/>
                  </a:lnTo>
                  <a:lnTo>
                    <a:pt x="432" y="198"/>
                  </a:lnTo>
                  <a:lnTo>
                    <a:pt x="432" y="198"/>
                  </a:lnTo>
                  <a:lnTo>
                    <a:pt x="432" y="186"/>
                  </a:lnTo>
                  <a:lnTo>
                    <a:pt x="434" y="180"/>
                  </a:lnTo>
                  <a:lnTo>
                    <a:pt x="436" y="176"/>
                  </a:lnTo>
                  <a:lnTo>
                    <a:pt x="438" y="170"/>
                  </a:lnTo>
                  <a:lnTo>
                    <a:pt x="438" y="170"/>
                  </a:lnTo>
                  <a:lnTo>
                    <a:pt x="442" y="158"/>
                  </a:lnTo>
                  <a:lnTo>
                    <a:pt x="444" y="150"/>
                  </a:lnTo>
                  <a:lnTo>
                    <a:pt x="444" y="150"/>
                  </a:lnTo>
                  <a:lnTo>
                    <a:pt x="450" y="150"/>
                  </a:lnTo>
                  <a:lnTo>
                    <a:pt x="454" y="150"/>
                  </a:lnTo>
                  <a:lnTo>
                    <a:pt x="456" y="152"/>
                  </a:lnTo>
                  <a:lnTo>
                    <a:pt x="458" y="156"/>
                  </a:lnTo>
                  <a:lnTo>
                    <a:pt x="458" y="156"/>
                  </a:lnTo>
                  <a:lnTo>
                    <a:pt x="464" y="158"/>
                  </a:lnTo>
                  <a:lnTo>
                    <a:pt x="468" y="162"/>
                  </a:lnTo>
                  <a:lnTo>
                    <a:pt x="472" y="168"/>
                  </a:lnTo>
                  <a:lnTo>
                    <a:pt x="472" y="168"/>
                  </a:lnTo>
                  <a:lnTo>
                    <a:pt x="474" y="170"/>
                  </a:lnTo>
                  <a:lnTo>
                    <a:pt x="476" y="172"/>
                  </a:lnTo>
                  <a:lnTo>
                    <a:pt x="478" y="176"/>
                  </a:lnTo>
                  <a:lnTo>
                    <a:pt x="480" y="184"/>
                  </a:lnTo>
                  <a:lnTo>
                    <a:pt x="480" y="184"/>
                  </a:lnTo>
                  <a:lnTo>
                    <a:pt x="478" y="192"/>
                  </a:lnTo>
                  <a:lnTo>
                    <a:pt x="478" y="198"/>
                  </a:lnTo>
                  <a:lnTo>
                    <a:pt x="474" y="210"/>
                  </a:lnTo>
                  <a:lnTo>
                    <a:pt x="474" y="210"/>
                  </a:lnTo>
                  <a:lnTo>
                    <a:pt x="476" y="218"/>
                  </a:lnTo>
                  <a:lnTo>
                    <a:pt x="480" y="240"/>
                  </a:lnTo>
                  <a:lnTo>
                    <a:pt x="480" y="240"/>
                  </a:lnTo>
                  <a:lnTo>
                    <a:pt x="480" y="250"/>
                  </a:lnTo>
                  <a:lnTo>
                    <a:pt x="478" y="258"/>
                  </a:lnTo>
                  <a:lnTo>
                    <a:pt x="476" y="264"/>
                  </a:lnTo>
                  <a:lnTo>
                    <a:pt x="476" y="264"/>
                  </a:lnTo>
                  <a:lnTo>
                    <a:pt x="470" y="270"/>
                  </a:lnTo>
                  <a:lnTo>
                    <a:pt x="464" y="274"/>
                  </a:lnTo>
                  <a:lnTo>
                    <a:pt x="460" y="276"/>
                  </a:lnTo>
                  <a:lnTo>
                    <a:pt x="458" y="280"/>
                  </a:lnTo>
                  <a:lnTo>
                    <a:pt x="448" y="290"/>
                  </a:lnTo>
                  <a:lnTo>
                    <a:pt x="448" y="290"/>
                  </a:lnTo>
                  <a:lnTo>
                    <a:pt x="416" y="326"/>
                  </a:lnTo>
                  <a:lnTo>
                    <a:pt x="378" y="362"/>
                  </a:lnTo>
                  <a:lnTo>
                    <a:pt x="362" y="378"/>
                  </a:lnTo>
                  <a:lnTo>
                    <a:pt x="346" y="392"/>
                  </a:lnTo>
                  <a:lnTo>
                    <a:pt x="334" y="400"/>
                  </a:lnTo>
                  <a:lnTo>
                    <a:pt x="328" y="402"/>
                  </a:lnTo>
                  <a:lnTo>
                    <a:pt x="326" y="402"/>
                  </a:lnTo>
                  <a:lnTo>
                    <a:pt x="326" y="402"/>
                  </a:lnTo>
                  <a:lnTo>
                    <a:pt x="320" y="400"/>
                  </a:lnTo>
                  <a:lnTo>
                    <a:pt x="318" y="398"/>
                  </a:lnTo>
                  <a:lnTo>
                    <a:pt x="312" y="394"/>
                  </a:lnTo>
                  <a:lnTo>
                    <a:pt x="312" y="394"/>
                  </a:lnTo>
                  <a:lnTo>
                    <a:pt x="304" y="404"/>
                  </a:lnTo>
                  <a:lnTo>
                    <a:pt x="296" y="412"/>
                  </a:lnTo>
                  <a:lnTo>
                    <a:pt x="296" y="412"/>
                  </a:lnTo>
                  <a:lnTo>
                    <a:pt x="292" y="412"/>
                  </a:lnTo>
                  <a:lnTo>
                    <a:pt x="288" y="408"/>
                  </a:lnTo>
                  <a:lnTo>
                    <a:pt x="280" y="400"/>
                  </a:lnTo>
                  <a:lnTo>
                    <a:pt x="266" y="376"/>
                  </a:lnTo>
                  <a:lnTo>
                    <a:pt x="266" y="376"/>
                  </a:lnTo>
                  <a:lnTo>
                    <a:pt x="264" y="400"/>
                  </a:lnTo>
                  <a:lnTo>
                    <a:pt x="264" y="422"/>
                  </a:lnTo>
                  <a:lnTo>
                    <a:pt x="266" y="444"/>
                  </a:lnTo>
                  <a:lnTo>
                    <a:pt x="272" y="466"/>
                  </a:lnTo>
                  <a:lnTo>
                    <a:pt x="284" y="510"/>
                  </a:lnTo>
                  <a:lnTo>
                    <a:pt x="298" y="556"/>
                  </a:lnTo>
                  <a:lnTo>
                    <a:pt x="268" y="564"/>
                  </a:lnTo>
                  <a:lnTo>
                    <a:pt x="268" y="564"/>
                  </a:lnTo>
                  <a:lnTo>
                    <a:pt x="282" y="616"/>
                  </a:lnTo>
                  <a:lnTo>
                    <a:pt x="298" y="674"/>
                  </a:lnTo>
                  <a:lnTo>
                    <a:pt x="314" y="732"/>
                  </a:lnTo>
                  <a:lnTo>
                    <a:pt x="326" y="786"/>
                  </a:lnTo>
                  <a:lnTo>
                    <a:pt x="326" y="786"/>
                  </a:lnTo>
                  <a:lnTo>
                    <a:pt x="330" y="796"/>
                  </a:lnTo>
                  <a:lnTo>
                    <a:pt x="334" y="804"/>
                  </a:lnTo>
                  <a:lnTo>
                    <a:pt x="336" y="812"/>
                  </a:lnTo>
                  <a:lnTo>
                    <a:pt x="336" y="820"/>
                  </a:lnTo>
                  <a:lnTo>
                    <a:pt x="334" y="830"/>
                  </a:lnTo>
                  <a:lnTo>
                    <a:pt x="332" y="834"/>
                  </a:lnTo>
                  <a:lnTo>
                    <a:pt x="378" y="940"/>
                  </a:lnTo>
                  <a:lnTo>
                    <a:pt x="378" y="940"/>
                  </a:lnTo>
                  <a:lnTo>
                    <a:pt x="386" y="952"/>
                  </a:lnTo>
                  <a:lnTo>
                    <a:pt x="392" y="962"/>
                  </a:lnTo>
                  <a:lnTo>
                    <a:pt x="406" y="984"/>
                  </a:lnTo>
                  <a:lnTo>
                    <a:pt x="410" y="994"/>
                  </a:lnTo>
                  <a:lnTo>
                    <a:pt x="414" y="1004"/>
                  </a:lnTo>
                  <a:lnTo>
                    <a:pt x="416" y="1018"/>
                  </a:lnTo>
                  <a:lnTo>
                    <a:pt x="414" y="1032"/>
                  </a:lnTo>
                  <a:lnTo>
                    <a:pt x="412" y="1042"/>
                  </a:lnTo>
                  <a:lnTo>
                    <a:pt x="412" y="1042"/>
                  </a:lnTo>
                  <a:lnTo>
                    <a:pt x="422" y="1056"/>
                  </a:lnTo>
                  <a:lnTo>
                    <a:pt x="420" y="10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1193" y="1368"/>
              <a:ext cx="132" cy="126"/>
            </a:xfrm>
            <a:custGeom>
              <a:avLst/>
              <a:gdLst>
                <a:gd name="T0" fmla="*/ 132 w 132"/>
                <a:gd name="T1" fmla="*/ 22 h 126"/>
                <a:gd name="T2" fmla="*/ 126 w 132"/>
                <a:gd name="T3" fmla="*/ 24 h 126"/>
                <a:gd name="T4" fmla="*/ 114 w 132"/>
                <a:gd name="T5" fmla="*/ 22 h 126"/>
                <a:gd name="T6" fmla="*/ 110 w 132"/>
                <a:gd name="T7" fmla="*/ 22 h 126"/>
                <a:gd name="T8" fmla="*/ 92 w 132"/>
                <a:gd name="T9" fmla="*/ 28 h 126"/>
                <a:gd name="T10" fmla="*/ 86 w 132"/>
                <a:gd name="T11" fmla="*/ 28 h 126"/>
                <a:gd name="T12" fmla="*/ 68 w 132"/>
                <a:gd name="T13" fmla="*/ 24 h 126"/>
                <a:gd name="T14" fmla="*/ 48 w 132"/>
                <a:gd name="T15" fmla="*/ 22 h 126"/>
                <a:gd name="T16" fmla="*/ 44 w 132"/>
                <a:gd name="T17" fmla="*/ 26 h 126"/>
                <a:gd name="T18" fmla="*/ 42 w 132"/>
                <a:gd name="T19" fmla="*/ 36 h 126"/>
                <a:gd name="T20" fmla="*/ 44 w 132"/>
                <a:gd name="T21" fmla="*/ 40 h 126"/>
                <a:gd name="T22" fmla="*/ 56 w 132"/>
                <a:gd name="T23" fmla="*/ 60 h 126"/>
                <a:gd name="T24" fmla="*/ 54 w 132"/>
                <a:gd name="T25" fmla="*/ 66 h 126"/>
                <a:gd name="T26" fmla="*/ 44 w 132"/>
                <a:gd name="T27" fmla="*/ 74 h 126"/>
                <a:gd name="T28" fmla="*/ 40 w 132"/>
                <a:gd name="T29" fmla="*/ 72 h 126"/>
                <a:gd name="T30" fmla="*/ 26 w 132"/>
                <a:gd name="T31" fmla="*/ 74 h 126"/>
                <a:gd name="T32" fmla="*/ 18 w 132"/>
                <a:gd name="T33" fmla="*/ 86 h 126"/>
                <a:gd name="T34" fmla="*/ 18 w 132"/>
                <a:gd name="T35" fmla="*/ 96 h 126"/>
                <a:gd name="T36" fmla="*/ 28 w 132"/>
                <a:gd name="T37" fmla="*/ 118 h 126"/>
                <a:gd name="T38" fmla="*/ 24 w 132"/>
                <a:gd name="T39" fmla="*/ 126 h 126"/>
                <a:gd name="T40" fmla="*/ 12 w 132"/>
                <a:gd name="T41" fmla="*/ 114 h 126"/>
                <a:gd name="T42" fmla="*/ 4 w 132"/>
                <a:gd name="T43" fmla="*/ 98 h 126"/>
                <a:gd name="T44" fmla="*/ 0 w 132"/>
                <a:gd name="T45" fmla="*/ 64 h 126"/>
                <a:gd name="T46" fmla="*/ 6 w 132"/>
                <a:gd name="T47" fmla="*/ 52 h 126"/>
                <a:gd name="T48" fmla="*/ 20 w 132"/>
                <a:gd name="T49" fmla="*/ 34 h 126"/>
                <a:gd name="T50" fmla="*/ 28 w 132"/>
                <a:gd name="T51" fmla="*/ 26 h 126"/>
                <a:gd name="T52" fmla="*/ 30 w 132"/>
                <a:gd name="T53" fmla="*/ 18 h 126"/>
                <a:gd name="T54" fmla="*/ 44 w 132"/>
                <a:gd name="T55" fmla="*/ 6 h 126"/>
                <a:gd name="T56" fmla="*/ 50 w 132"/>
                <a:gd name="T57" fmla="*/ 2 h 126"/>
                <a:gd name="T58" fmla="*/ 84 w 132"/>
                <a:gd name="T59" fmla="*/ 0 h 126"/>
                <a:gd name="T60" fmla="*/ 106 w 132"/>
                <a:gd name="T61" fmla="*/ 2 h 126"/>
                <a:gd name="T62" fmla="*/ 124 w 132"/>
                <a:gd name="T63" fmla="*/ 12 h 126"/>
                <a:gd name="T64" fmla="*/ 132 w 132"/>
                <a:gd name="T65" fmla="*/ 22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2" h="126">
                  <a:moveTo>
                    <a:pt x="132" y="22"/>
                  </a:moveTo>
                  <a:lnTo>
                    <a:pt x="132" y="22"/>
                  </a:lnTo>
                  <a:lnTo>
                    <a:pt x="130" y="24"/>
                  </a:lnTo>
                  <a:lnTo>
                    <a:pt x="126" y="24"/>
                  </a:lnTo>
                  <a:lnTo>
                    <a:pt x="120" y="24"/>
                  </a:lnTo>
                  <a:lnTo>
                    <a:pt x="114" y="22"/>
                  </a:lnTo>
                  <a:lnTo>
                    <a:pt x="110" y="22"/>
                  </a:lnTo>
                  <a:lnTo>
                    <a:pt x="110" y="22"/>
                  </a:lnTo>
                  <a:lnTo>
                    <a:pt x="96" y="26"/>
                  </a:lnTo>
                  <a:lnTo>
                    <a:pt x="92" y="28"/>
                  </a:lnTo>
                  <a:lnTo>
                    <a:pt x="86" y="28"/>
                  </a:lnTo>
                  <a:lnTo>
                    <a:pt x="86" y="28"/>
                  </a:lnTo>
                  <a:lnTo>
                    <a:pt x="78" y="26"/>
                  </a:lnTo>
                  <a:lnTo>
                    <a:pt x="68" y="24"/>
                  </a:lnTo>
                  <a:lnTo>
                    <a:pt x="58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4" y="26"/>
                  </a:lnTo>
                  <a:lnTo>
                    <a:pt x="42" y="30"/>
                  </a:lnTo>
                  <a:lnTo>
                    <a:pt x="42" y="36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52" y="52"/>
                  </a:lnTo>
                  <a:lnTo>
                    <a:pt x="56" y="60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72"/>
                  </a:lnTo>
                  <a:lnTo>
                    <a:pt x="44" y="74"/>
                  </a:lnTo>
                  <a:lnTo>
                    <a:pt x="40" y="72"/>
                  </a:lnTo>
                  <a:lnTo>
                    <a:pt x="40" y="72"/>
                  </a:lnTo>
                  <a:lnTo>
                    <a:pt x="32" y="72"/>
                  </a:lnTo>
                  <a:lnTo>
                    <a:pt x="26" y="74"/>
                  </a:lnTo>
                  <a:lnTo>
                    <a:pt x="20" y="78"/>
                  </a:lnTo>
                  <a:lnTo>
                    <a:pt x="18" y="86"/>
                  </a:lnTo>
                  <a:lnTo>
                    <a:pt x="18" y="86"/>
                  </a:lnTo>
                  <a:lnTo>
                    <a:pt x="18" y="96"/>
                  </a:lnTo>
                  <a:lnTo>
                    <a:pt x="20" y="104"/>
                  </a:lnTo>
                  <a:lnTo>
                    <a:pt x="28" y="118"/>
                  </a:lnTo>
                  <a:lnTo>
                    <a:pt x="24" y="126"/>
                  </a:lnTo>
                  <a:lnTo>
                    <a:pt x="24" y="126"/>
                  </a:lnTo>
                  <a:lnTo>
                    <a:pt x="18" y="120"/>
                  </a:lnTo>
                  <a:lnTo>
                    <a:pt x="12" y="114"/>
                  </a:lnTo>
                  <a:lnTo>
                    <a:pt x="8" y="106"/>
                  </a:lnTo>
                  <a:lnTo>
                    <a:pt x="4" y="98"/>
                  </a:lnTo>
                  <a:lnTo>
                    <a:pt x="0" y="8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6" y="52"/>
                  </a:lnTo>
                  <a:lnTo>
                    <a:pt x="12" y="42"/>
                  </a:lnTo>
                  <a:lnTo>
                    <a:pt x="20" y="34"/>
                  </a:lnTo>
                  <a:lnTo>
                    <a:pt x="28" y="26"/>
                  </a:lnTo>
                  <a:lnTo>
                    <a:pt x="28" y="26"/>
                  </a:lnTo>
                  <a:lnTo>
                    <a:pt x="28" y="22"/>
                  </a:lnTo>
                  <a:lnTo>
                    <a:pt x="30" y="18"/>
                  </a:lnTo>
                  <a:lnTo>
                    <a:pt x="36" y="12"/>
                  </a:lnTo>
                  <a:lnTo>
                    <a:pt x="44" y="6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72" y="0"/>
                  </a:lnTo>
                  <a:lnTo>
                    <a:pt x="84" y="0"/>
                  </a:lnTo>
                  <a:lnTo>
                    <a:pt x="96" y="0"/>
                  </a:lnTo>
                  <a:lnTo>
                    <a:pt x="106" y="2"/>
                  </a:lnTo>
                  <a:lnTo>
                    <a:pt x="116" y="6"/>
                  </a:lnTo>
                  <a:lnTo>
                    <a:pt x="124" y="12"/>
                  </a:lnTo>
                  <a:lnTo>
                    <a:pt x="132" y="22"/>
                  </a:lnTo>
                  <a:lnTo>
                    <a:pt x="132" y="22"/>
                  </a:ln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1217" y="1396"/>
              <a:ext cx="118" cy="194"/>
            </a:xfrm>
            <a:custGeom>
              <a:avLst/>
              <a:gdLst>
                <a:gd name="T0" fmla="*/ 106 w 118"/>
                <a:gd name="T1" fmla="*/ 8 h 194"/>
                <a:gd name="T2" fmla="*/ 116 w 118"/>
                <a:gd name="T3" fmla="*/ 40 h 194"/>
                <a:gd name="T4" fmla="*/ 118 w 118"/>
                <a:gd name="T5" fmla="*/ 56 h 194"/>
                <a:gd name="T6" fmla="*/ 112 w 118"/>
                <a:gd name="T7" fmla="*/ 68 h 194"/>
                <a:gd name="T8" fmla="*/ 116 w 118"/>
                <a:gd name="T9" fmla="*/ 80 h 194"/>
                <a:gd name="T10" fmla="*/ 118 w 118"/>
                <a:gd name="T11" fmla="*/ 108 h 194"/>
                <a:gd name="T12" fmla="*/ 114 w 118"/>
                <a:gd name="T13" fmla="*/ 124 h 194"/>
                <a:gd name="T14" fmla="*/ 108 w 118"/>
                <a:gd name="T15" fmla="*/ 144 h 194"/>
                <a:gd name="T16" fmla="*/ 102 w 118"/>
                <a:gd name="T17" fmla="*/ 146 h 194"/>
                <a:gd name="T18" fmla="*/ 100 w 118"/>
                <a:gd name="T19" fmla="*/ 138 h 194"/>
                <a:gd name="T20" fmla="*/ 100 w 118"/>
                <a:gd name="T21" fmla="*/ 140 h 194"/>
                <a:gd name="T22" fmla="*/ 96 w 118"/>
                <a:gd name="T23" fmla="*/ 148 h 194"/>
                <a:gd name="T24" fmla="*/ 86 w 118"/>
                <a:gd name="T25" fmla="*/ 152 h 194"/>
                <a:gd name="T26" fmla="*/ 72 w 118"/>
                <a:gd name="T27" fmla="*/ 152 h 194"/>
                <a:gd name="T28" fmla="*/ 60 w 118"/>
                <a:gd name="T29" fmla="*/ 144 h 194"/>
                <a:gd name="T30" fmla="*/ 60 w 118"/>
                <a:gd name="T31" fmla="*/ 140 h 194"/>
                <a:gd name="T32" fmla="*/ 58 w 118"/>
                <a:gd name="T33" fmla="*/ 134 h 194"/>
                <a:gd name="T34" fmla="*/ 56 w 118"/>
                <a:gd name="T35" fmla="*/ 134 h 194"/>
                <a:gd name="T36" fmla="*/ 48 w 118"/>
                <a:gd name="T37" fmla="*/ 142 h 194"/>
                <a:gd name="T38" fmla="*/ 38 w 118"/>
                <a:gd name="T39" fmla="*/ 144 h 194"/>
                <a:gd name="T40" fmla="*/ 32 w 118"/>
                <a:gd name="T41" fmla="*/ 142 h 194"/>
                <a:gd name="T42" fmla="*/ 20 w 118"/>
                <a:gd name="T43" fmla="*/ 128 h 194"/>
                <a:gd name="T44" fmla="*/ 14 w 118"/>
                <a:gd name="T45" fmla="*/ 116 h 194"/>
                <a:gd name="T46" fmla="*/ 14 w 118"/>
                <a:gd name="T47" fmla="*/ 124 h 194"/>
                <a:gd name="T48" fmla="*/ 22 w 118"/>
                <a:gd name="T49" fmla="*/ 142 h 194"/>
                <a:gd name="T50" fmla="*/ 36 w 118"/>
                <a:gd name="T51" fmla="*/ 150 h 194"/>
                <a:gd name="T52" fmla="*/ 46 w 118"/>
                <a:gd name="T53" fmla="*/ 152 h 194"/>
                <a:gd name="T54" fmla="*/ 58 w 118"/>
                <a:gd name="T55" fmla="*/ 156 h 194"/>
                <a:gd name="T56" fmla="*/ 66 w 118"/>
                <a:gd name="T57" fmla="*/ 160 h 194"/>
                <a:gd name="T58" fmla="*/ 70 w 118"/>
                <a:gd name="T59" fmla="*/ 162 h 194"/>
                <a:gd name="T60" fmla="*/ 72 w 118"/>
                <a:gd name="T61" fmla="*/ 174 h 194"/>
                <a:gd name="T62" fmla="*/ 72 w 118"/>
                <a:gd name="T63" fmla="*/ 188 h 194"/>
                <a:gd name="T64" fmla="*/ 68 w 118"/>
                <a:gd name="T65" fmla="*/ 192 h 194"/>
                <a:gd name="T66" fmla="*/ 54 w 118"/>
                <a:gd name="T67" fmla="*/ 194 h 194"/>
                <a:gd name="T68" fmla="*/ 36 w 118"/>
                <a:gd name="T69" fmla="*/ 194 h 194"/>
                <a:gd name="T70" fmla="*/ 22 w 118"/>
                <a:gd name="T71" fmla="*/ 186 h 194"/>
                <a:gd name="T72" fmla="*/ 16 w 118"/>
                <a:gd name="T73" fmla="*/ 182 h 194"/>
                <a:gd name="T74" fmla="*/ 0 w 118"/>
                <a:gd name="T75" fmla="*/ 156 h 194"/>
                <a:gd name="T76" fmla="*/ 4 w 118"/>
                <a:gd name="T77" fmla="*/ 144 h 194"/>
                <a:gd name="T78" fmla="*/ 6 w 118"/>
                <a:gd name="T79" fmla="*/ 118 h 194"/>
                <a:gd name="T80" fmla="*/ 6 w 118"/>
                <a:gd name="T81" fmla="*/ 104 h 194"/>
                <a:gd name="T82" fmla="*/ 12 w 118"/>
                <a:gd name="T83" fmla="*/ 90 h 194"/>
                <a:gd name="T84" fmla="*/ 6 w 118"/>
                <a:gd name="T85" fmla="*/ 82 h 194"/>
                <a:gd name="T86" fmla="*/ 2 w 118"/>
                <a:gd name="T87" fmla="*/ 66 h 194"/>
                <a:gd name="T88" fmla="*/ 4 w 118"/>
                <a:gd name="T89" fmla="*/ 58 h 194"/>
                <a:gd name="T90" fmla="*/ 6 w 118"/>
                <a:gd name="T91" fmla="*/ 54 h 194"/>
                <a:gd name="T92" fmla="*/ 16 w 118"/>
                <a:gd name="T93" fmla="*/ 54 h 194"/>
                <a:gd name="T94" fmla="*/ 20 w 118"/>
                <a:gd name="T95" fmla="*/ 64 h 194"/>
                <a:gd name="T96" fmla="*/ 26 w 118"/>
                <a:gd name="T97" fmla="*/ 70 h 194"/>
                <a:gd name="T98" fmla="*/ 28 w 118"/>
                <a:gd name="T99" fmla="*/ 64 h 194"/>
                <a:gd name="T100" fmla="*/ 30 w 118"/>
                <a:gd name="T101" fmla="*/ 56 h 194"/>
                <a:gd name="T102" fmla="*/ 40 w 118"/>
                <a:gd name="T103" fmla="*/ 42 h 194"/>
                <a:gd name="T104" fmla="*/ 40 w 118"/>
                <a:gd name="T105" fmla="*/ 34 h 194"/>
                <a:gd name="T106" fmla="*/ 34 w 118"/>
                <a:gd name="T107" fmla="*/ 20 h 194"/>
                <a:gd name="T108" fmla="*/ 26 w 118"/>
                <a:gd name="T109" fmla="*/ 8 h 194"/>
                <a:gd name="T110" fmla="*/ 26 w 118"/>
                <a:gd name="T111" fmla="*/ 4 h 194"/>
                <a:gd name="T112" fmla="*/ 32 w 118"/>
                <a:gd name="T113" fmla="*/ 2 h 194"/>
                <a:gd name="T114" fmla="*/ 58 w 118"/>
                <a:gd name="T115" fmla="*/ 10 h 194"/>
                <a:gd name="T116" fmla="*/ 76 w 118"/>
                <a:gd name="T117" fmla="*/ 8 h 194"/>
                <a:gd name="T118" fmla="*/ 84 w 118"/>
                <a:gd name="T119" fmla="*/ 0 h 194"/>
                <a:gd name="T120" fmla="*/ 88 w 118"/>
                <a:gd name="T121" fmla="*/ 2 h 194"/>
                <a:gd name="T122" fmla="*/ 96 w 118"/>
                <a:gd name="T123" fmla="*/ 8 h 194"/>
                <a:gd name="T124" fmla="*/ 106 w 118"/>
                <a:gd name="T125" fmla="*/ 8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194">
                  <a:moveTo>
                    <a:pt x="106" y="8"/>
                  </a:moveTo>
                  <a:lnTo>
                    <a:pt x="106" y="8"/>
                  </a:lnTo>
                  <a:lnTo>
                    <a:pt x="112" y="22"/>
                  </a:lnTo>
                  <a:lnTo>
                    <a:pt x="116" y="40"/>
                  </a:lnTo>
                  <a:lnTo>
                    <a:pt x="118" y="48"/>
                  </a:lnTo>
                  <a:lnTo>
                    <a:pt x="118" y="56"/>
                  </a:lnTo>
                  <a:lnTo>
                    <a:pt x="116" y="62"/>
                  </a:lnTo>
                  <a:lnTo>
                    <a:pt x="112" y="68"/>
                  </a:lnTo>
                  <a:lnTo>
                    <a:pt x="112" y="68"/>
                  </a:lnTo>
                  <a:lnTo>
                    <a:pt x="116" y="80"/>
                  </a:lnTo>
                  <a:lnTo>
                    <a:pt x="118" y="94"/>
                  </a:lnTo>
                  <a:lnTo>
                    <a:pt x="118" y="108"/>
                  </a:lnTo>
                  <a:lnTo>
                    <a:pt x="114" y="124"/>
                  </a:lnTo>
                  <a:lnTo>
                    <a:pt x="114" y="124"/>
                  </a:lnTo>
                  <a:lnTo>
                    <a:pt x="110" y="138"/>
                  </a:lnTo>
                  <a:lnTo>
                    <a:pt x="108" y="144"/>
                  </a:lnTo>
                  <a:lnTo>
                    <a:pt x="102" y="146"/>
                  </a:lnTo>
                  <a:lnTo>
                    <a:pt x="102" y="146"/>
                  </a:lnTo>
                  <a:lnTo>
                    <a:pt x="102" y="140"/>
                  </a:lnTo>
                  <a:lnTo>
                    <a:pt x="100" y="138"/>
                  </a:lnTo>
                  <a:lnTo>
                    <a:pt x="100" y="140"/>
                  </a:lnTo>
                  <a:lnTo>
                    <a:pt x="100" y="140"/>
                  </a:lnTo>
                  <a:lnTo>
                    <a:pt x="98" y="144"/>
                  </a:lnTo>
                  <a:lnTo>
                    <a:pt x="96" y="148"/>
                  </a:lnTo>
                  <a:lnTo>
                    <a:pt x="86" y="152"/>
                  </a:lnTo>
                  <a:lnTo>
                    <a:pt x="86" y="152"/>
                  </a:lnTo>
                  <a:lnTo>
                    <a:pt x="80" y="152"/>
                  </a:lnTo>
                  <a:lnTo>
                    <a:pt x="72" y="152"/>
                  </a:lnTo>
                  <a:lnTo>
                    <a:pt x="66" y="150"/>
                  </a:lnTo>
                  <a:lnTo>
                    <a:pt x="60" y="144"/>
                  </a:lnTo>
                  <a:lnTo>
                    <a:pt x="60" y="144"/>
                  </a:lnTo>
                  <a:lnTo>
                    <a:pt x="60" y="140"/>
                  </a:lnTo>
                  <a:lnTo>
                    <a:pt x="58" y="138"/>
                  </a:lnTo>
                  <a:lnTo>
                    <a:pt x="58" y="134"/>
                  </a:lnTo>
                  <a:lnTo>
                    <a:pt x="56" y="134"/>
                  </a:lnTo>
                  <a:lnTo>
                    <a:pt x="56" y="134"/>
                  </a:lnTo>
                  <a:lnTo>
                    <a:pt x="52" y="140"/>
                  </a:lnTo>
                  <a:lnTo>
                    <a:pt x="48" y="142"/>
                  </a:lnTo>
                  <a:lnTo>
                    <a:pt x="44" y="144"/>
                  </a:lnTo>
                  <a:lnTo>
                    <a:pt x="38" y="144"/>
                  </a:lnTo>
                  <a:lnTo>
                    <a:pt x="38" y="144"/>
                  </a:lnTo>
                  <a:lnTo>
                    <a:pt x="32" y="142"/>
                  </a:lnTo>
                  <a:lnTo>
                    <a:pt x="28" y="138"/>
                  </a:lnTo>
                  <a:lnTo>
                    <a:pt x="20" y="128"/>
                  </a:lnTo>
                  <a:lnTo>
                    <a:pt x="18" y="120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24"/>
                  </a:lnTo>
                  <a:lnTo>
                    <a:pt x="18" y="136"/>
                  </a:lnTo>
                  <a:lnTo>
                    <a:pt x="22" y="142"/>
                  </a:lnTo>
                  <a:lnTo>
                    <a:pt x="28" y="148"/>
                  </a:lnTo>
                  <a:lnTo>
                    <a:pt x="36" y="150"/>
                  </a:lnTo>
                  <a:lnTo>
                    <a:pt x="46" y="152"/>
                  </a:lnTo>
                  <a:lnTo>
                    <a:pt x="46" y="152"/>
                  </a:lnTo>
                  <a:lnTo>
                    <a:pt x="52" y="152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66" y="160"/>
                  </a:lnTo>
                  <a:lnTo>
                    <a:pt x="70" y="162"/>
                  </a:lnTo>
                  <a:lnTo>
                    <a:pt x="70" y="162"/>
                  </a:lnTo>
                  <a:lnTo>
                    <a:pt x="72" y="168"/>
                  </a:lnTo>
                  <a:lnTo>
                    <a:pt x="72" y="174"/>
                  </a:lnTo>
                  <a:lnTo>
                    <a:pt x="72" y="180"/>
                  </a:lnTo>
                  <a:lnTo>
                    <a:pt x="72" y="188"/>
                  </a:lnTo>
                  <a:lnTo>
                    <a:pt x="72" y="188"/>
                  </a:lnTo>
                  <a:lnTo>
                    <a:pt x="68" y="192"/>
                  </a:lnTo>
                  <a:lnTo>
                    <a:pt x="60" y="194"/>
                  </a:lnTo>
                  <a:lnTo>
                    <a:pt x="54" y="194"/>
                  </a:lnTo>
                  <a:lnTo>
                    <a:pt x="46" y="194"/>
                  </a:lnTo>
                  <a:lnTo>
                    <a:pt x="36" y="194"/>
                  </a:lnTo>
                  <a:lnTo>
                    <a:pt x="28" y="190"/>
                  </a:lnTo>
                  <a:lnTo>
                    <a:pt x="22" y="186"/>
                  </a:lnTo>
                  <a:lnTo>
                    <a:pt x="16" y="182"/>
                  </a:lnTo>
                  <a:lnTo>
                    <a:pt x="16" y="182"/>
                  </a:lnTo>
                  <a:lnTo>
                    <a:pt x="6" y="170"/>
                  </a:lnTo>
                  <a:lnTo>
                    <a:pt x="0" y="156"/>
                  </a:lnTo>
                  <a:lnTo>
                    <a:pt x="0" y="156"/>
                  </a:lnTo>
                  <a:lnTo>
                    <a:pt x="4" y="144"/>
                  </a:lnTo>
                  <a:lnTo>
                    <a:pt x="6" y="132"/>
                  </a:lnTo>
                  <a:lnTo>
                    <a:pt x="6" y="118"/>
                  </a:lnTo>
                  <a:lnTo>
                    <a:pt x="6" y="104"/>
                  </a:lnTo>
                  <a:lnTo>
                    <a:pt x="6" y="104"/>
                  </a:lnTo>
                  <a:lnTo>
                    <a:pt x="10" y="98"/>
                  </a:lnTo>
                  <a:lnTo>
                    <a:pt x="12" y="90"/>
                  </a:lnTo>
                  <a:lnTo>
                    <a:pt x="12" y="90"/>
                  </a:lnTo>
                  <a:lnTo>
                    <a:pt x="6" y="82"/>
                  </a:lnTo>
                  <a:lnTo>
                    <a:pt x="2" y="72"/>
                  </a:lnTo>
                  <a:lnTo>
                    <a:pt x="2" y="66"/>
                  </a:lnTo>
                  <a:lnTo>
                    <a:pt x="2" y="62"/>
                  </a:lnTo>
                  <a:lnTo>
                    <a:pt x="4" y="58"/>
                  </a:lnTo>
                  <a:lnTo>
                    <a:pt x="6" y="54"/>
                  </a:lnTo>
                  <a:lnTo>
                    <a:pt x="6" y="54"/>
                  </a:lnTo>
                  <a:lnTo>
                    <a:pt x="12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20" y="64"/>
                  </a:lnTo>
                  <a:lnTo>
                    <a:pt x="22" y="68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8" y="64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6" y="46"/>
                  </a:lnTo>
                  <a:lnTo>
                    <a:pt x="40" y="42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28"/>
                  </a:lnTo>
                  <a:lnTo>
                    <a:pt x="34" y="20"/>
                  </a:lnTo>
                  <a:lnTo>
                    <a:pt x="30" y="14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4"/>
                  </a:lnTo>
                  <a:lnTo>
                    <a:pt x="28" y="2"/>
                  </a:lnTo>
                  <a:lnTo>
                    <a:pt x="32" y="2"/>
                  </a:lnTo>
                  <a:lnTo>
                    <a:pt x="48" y="6"/>
                  </a:lnTo>
                  <a:lnTo>
                    <a:pt x="58" y="10"/>
                  </a:lnTo>
                  <a:lnTo>
                    <a:pt x="68" y="10"/>
                  </a:lnTo>
                  <a:lnTo>
                    <a:pt x="76" y="8"/>
                  </a:lnTo>
                  <a:lnTo>
                    <a:pt x="80" y="4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8" y="2"/>
                  </a:lnTo>
                  <a:lnTo>
                    <a:pt x="92" y="6"/>
                  </a:lnTo>
                  <a:lnTo>
                    <a:pt x="96" y="8"/>
                  </a:lnTo>
                  <a:lnTo>
                    <a:pt x="106" y="8"/>
                  </a:lnTo>
                  <a:lnTo>
                    <a:pt x="106" y="8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1277" y="1460"/>
              <a:ext cx="28" cy="10"/>
            </a:xfrm>
            <a:custGeom>
              <a:avLst/>
              <a:gdLst>
                <a:gd name="T0" fmla="*/ 28 w 28"/>
                <a:gd name="T1" fmla="*/ 10 h 10"/>
                <a:gd name="T2" fmla="*/ 28 w 28"/>
                <a:gd name="T3" fmla="*/ 10 h 10"/>
                <a:gd name="T4" fmla="*/ 16 w 28"/>
                <a:gd name="T5" fmla="*/ 10 h 10"/>
                <a:gd name="T6" fmla="*/ 8 w 28"/>
                <a:gd name="T7" fmla="*/ 10 h 10"/>
                <a:gd name="T8" fmla="*/ 2 w 28"/>
                <a:gd name="T9" fmla="*/ 8 h 10"/>
                <a:gd name="T10" fmla="*/ 2 w 28"/>
                <a:gd name="T11" fmla="*/ 8 h 10"/>
                <a:gd name="T12" fmla="*/ 0 w 28"/>
                <a:gd name="T13" fmla="*/ 4 h 10"/>
                <a:gd name="T14" fmla="*/ 0 w 28"/>
                <a:gd name="T15" fmla="*/ 2 h 10"/>
                <a:gd name="T16" fmla="*/ 2 w 28"/>
                <a:gd name="T17" fmla="*/ 0 h 10"/>
                <a:gd name="T18" fmla="*/ 2 w 28"/>
                <a:gd name="T19" fmla="*/ 0 h 10"/>
                <a:gd name="T20" fmla="*/ 4 w 28"/>
                <a:gd name="T21" fmla="*/ 4 h 10"/>
                <a:gd name="T22" fmla="*/ 8 w 28"/>
                <a:gd name="T23" fmla="*/ 4 h 10"/>
                <a:gd name="T24" fmla="*/ 16 w 28"/>
                <a:gd name="T25" fmla="*/ 4 h 10"/>
                <a:gd name="T26" fmla="*/ 22 w 28"/>
                <a:gd name="T27" fmla="*/ 4 h 10"/>
                <a:gd name="T28" fmla="*/ 26 w 28"/>
                <a:gd name="T29" fmla="*/ 6 h 10"/>
                <a:gd name="T30" fmla="*/ 28 w 28"/>
                <a:gd name="T31" fmla="*/ 10 h 10"/>
                <a:gd name="T32" fmla="*/ 28 w 28"/>
                <a:gd name="T3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8" h="10">
                  <a:moveTo>
                    <a:pt x="28" y="10"/>
                  </a:moveTo>
                  <a:lnTo>
                    <a:pt x="28" y="10"/>
                  </a:lnTo>
                  <a:lnTo>
                    <a:pt x="16" y="10"/>
                  </a:lnTo>
                  <a:lnTo>
                    <a:pt x="8" y="10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4"/>
                  </a:lnTo>
                  <a:lnTo>
                    <a:pt x="8" y="4"/>
                  </a:lnTo>
                  <a:lnTo>
                    <a:pt x="16" y="4"/>
                  </a:lnTo>
                  <a:lnTo>
                    <a:pt x="22" y="4"/>
                  </a:lnTo>
                  <a:lnTo>
                    <a:pt x="26" y="6"/>
                  </a:lnTo>
                  <a:lnTo>
                    <a:pt x="28" y="10"/>
                  </a:lnTo>
                  <a:lnTo>
                    <a:pt x="2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1407" y="1510"/>
              <a:ext cx="162" cy="236"/>
            </a:xfrm>
            <a:custGeom>
              <a:avLst/>
              <a:gdLst>
                <a:gd name="T0" fmla="*/ 144 w 162"/>
                <a:gd name="T1" fmla="*/ 120 h 236"/>
                <a:gd name="T2" fmla="*/ 158 w 162"/>
                <a:gd name="T3" fmla="*/ 106 h 236"/>
                <a:gd name="T4" fmla="*/ 160 w 162"/>
                <a:gd name="T5" fmla="*/ 94 h 236"/>
                <a:gd name="T6" fmla="*/ 160 w 162"/>
                <a:gd name="T7" fmla="*/ 70 h 236"/>
                <a:gd name="T8" fmla="*/ 158 w 162"/>
                <a:gd name="T9" fmla="*/ 62 h 236"/>
                <a:gd name="T10" fmla="*/ 162 w 162"/>
                <a:gd name="T11" fmla="*/ 38 h 236"/>
                <a:gd name="T12" fmla="*/ 162 w 162"/>
                <a:gd name="T13" fmla="*/ 26 h 236"/>
                <a:gd name="T14" fmla="*/ 158 w 162"/>
                <a:gd name="T15" fmla="*/ 22 h 236"/>
                <a:gd name="T16" fmla="*/ 160 w 162"/>
                <a:gd name="T17" fmla="*/ 30 h 236"/>
                <a:gd name="T18" fmla="*/ 152 w 162"/>
                <a:gd name="T19" fmla="*/ 52 h 236"/>
                <a:gd name="T20" fmla="*/ 152 w 162"/>
                <a:gd name="T21" fmla="*/ 48 h 236"/>
                <a:gd name="T22" fmla="*/ 156 w 162"/>
                <a:gd name="T23" fmla="*/ 28 h 236"/>
                <a:gd name="T24" fmla="*/ 156 w 162"/>
                <a:gd name="T25" fmla="*/ 18 h 236"/>
                <a:gd name="T26" fmla="*/ 152 w 162"/>
                <a:gd name="T27" fmla="*/ 10 h 236"/>
                <a:gd name="T28" fmla="*/ 152 w 162"/>
                <a:gd name="T29" fmla="*/ 18 h 236"/>
                <a:gd name="T30" fmla="*/ 152 w 162"/>
                <a:gd name="T31" fmla="*/ 32 h 236"/>
                <a:gd name="T32" fmla="*/ 148 w 162"/>
                <a:gd name="T33" fmla="*/ 42 h 236"/>
                <a:gd name="T34" fmla="*/ 142 w 162"/>
                <a:gd name="T35" fmla="*/ 54 h 236"/>
                <a:gd name="T36" fmla="*/ 138 w 162"/>
                <a:gd name="T37" fmla="*/ 40 h 236"/>
                <a:gd name="T38" fmla="*/ 138 w 162"/>
                <a:gd name="T39" fmla="*/ 30 h 236"/>
                <a:gd name="T40" fmla="*/ 138 w 162"/>
                <a:gd name="T41" fmla="*/ 18 h 236"/>
                <a:gd name="T42" fmla="*/ 142 w 162"/>
                <a:gd name="T43" fmla="*/ 8 h 236"/>
                <a:gd name="T44" fmla="*/ 138 w 162"/>
                <a:gd name="T45" fmla="*/ 2 h 236"/>
                <a:gd name="T46" fmla="*/ 136 w 162"/>
                <a:gd name="T47" fmla="*/ 0 h 236"/>
                <a:gd name="T48" fmla="*/ 130 w 162"/>
                <a:gd name="T49" fmla="*/ 22 h 236"/>
                <a:gd name="T50" fmla="*/ 126 w 162"/>
                <a:gd name="T51" fmla="*/ 36 h 236"/>
                <a:gd name="T52" fmla="*/ 130 w 162"/>
                <a:gd name="T53" fmla="*/ 36 h 236"/>
                <a:gd name="T54" fmla="*/ 136 w 162"/>
                <a:gd name="T55" fmla="*/ 42 h 236"/>
                <a:gd name="T56" fmla="*/ 138 w 162"/>
                <a:gd name="T57" fmla="*/ 46 h 236"/>
                <a:gd name="T58" fmla="*/ 136 w 162"/>
                <a:gd name="T59" fmla="*/ 58 h 236"/>
                <a:gd name="T60" fmla="*/ 138 w 162"/>
                <a:gd name="T61" fmla="*/ 68 h 236"/>
                <a:gd name="T62" fmla="*/ 144 w 162"/>
                <a:gd name="T63" fmla="*/ 76 h 236"/>
                <a:gd name="T64" fmla="*/ 150 w 162"/>
                <a:gd name="T65" fmla="*/ 86 h 236"/>
                <a:gd name="T66" fmla="*/ 150 w 162"/>
                <a:gd name="T67" fmla="*/ 98 h 236"/>
                <a:gd name="T68" fmla="*/ 142 w 162"/>
                <a:gd name="T69" fmla="*/ 108 h 236"/>
                <a:gd name="T70" fmla="*/ 146 w 162"/>
                <a:gd name="T71" fmla="*/ 100 h 236"/>
                <a:gd name="T72" fmla="*/ 144 w 162"/>
                <a:gd name="T73" fmla="*/ 86 h 236"/>
                <a:gd name="T74" fmla="*/ 142 w 162"/>
                <a:gd name="T75" fmla="*/ 78 h 236"/>
                <a:gd name="T76" fmla="*/ 132 w 162"/>
                <a:gd name="T77" fmla="*/ 68 h 236"/>
                <a:gd name="T78" fmla="*/ 132 w 162"/>
                <a:gd name="T79" fmla="*/ 62 h 236"/>
                <a:gd name="T80" fmla="*/ 134 w 162"/>
                <a:gd name="T81" fmla="*/ 48 h 236"/>
                <a:gd name="T82" fmla="*/ 130 w 162"/>
                <a:gd name="T83" fmla="*/ 44 h 236"/>
                <a:gd name="T84" fmla="*/ 126 w 162"/>
                <a:gd name="T85" fmla="*/ 42 h 236"/>
                <a:gd name="T86" fmla="*/ 124 w 162"/>
                <a:gd name="T87" fmla="*/ 58 h 236"/>
                <a:gd name="T88" fmla="*/ 116 w 162"/>
                <a:gd name="T89" fmla="*/ 74 h 236"/>
                <a:gd name="T90" fmla="*/ 116 w 162"/>
                <a:gd name="T91" fmla="*/ 76 h 236"/>
                <a:gd name="T92" fmla="*/ 116 w 162"/>
                <a:gd name="T93" fmla="*/ 86 h 236"/>
                <a:gd name="T94" fmla="*/ 122 w 162"/>
                <a:gd name="T95" fmla="*/ 104 h 236"/>
                <a:gd name="T96" fmla="*/ 122 w 162"/>
                <a:gd name="T97" fmla="*/ 112 h 236"/>
                <a:gd name="T98" fmla="*/ 120 w 162"/>
                <a:gd name="T99" fmla="*/ 114 h 236"/>
                <a:gd name="T100" fmla="*/ 82 w 162"/>
                <a:gd name="T101" fmla="*/ 136 h 236"/>
                <a:gd name="T102" fmla="*/ 48 w 162"/>
                <a:gd name="T103" fmla="*/ 160 h 236"/>
                <a:gd name="T104" fmla="*/ 32 w 162"/>
                <a:gd name="T105" fmla="*/ 184 h 236"/>
                <a:gd name="T106" fmla="*/ 28 w 162"/>
                <a:gd name="T107" fmla="*/ 192 h 236"/>
                <a:gd name="T108" fmla="*/ 22 w 162"/>
                <a:gd name="T109" fmla="*/ 188 h 236"/>
                <a:gd name="T110" fmla="*/ 20 w 162"/>
                <a:gd name="T111" fmla="*/ 184 h 236"/>
                <a:gd name="T112" fmla="*/ 8 w 162"/>
                <a:gd name="T113" fmla="*/ 202 h 236"/>
                <a:gd name="T114" fmla="*/ 0 w 162"/>
                <a:gd name="T115" fmla="*/ 220 h 236"/>
                <a:gd name="T116" fmla="*/ 12 w 162"/>
                <a:gd name="T117" fmla="*/ 236 h 236"/>
                <a:gd name="T118" fmla="*/ 18 w 162"/>
                <a:gd name="T119" fmla="*/ 234 h 236"/>
                <a:gd name="T120" fmla="*/ 36 w 162"/>
                <a:gd name="T121" fmla="*/ 224 h 236"/>
                <a:gd name="T122" fmla="*/ 68 w 162"/>
                <a:gd name="T123" fmla="*/ 196 h 236"/>
                <a:gd name="T124" fmla="*/ 144 w 162"/>
                <a:gd name="T125" fmla="*/ 120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2" h="236">
                  <a:moveTo>
                    <a:pt x="144" y="120"/>
                  </a:moveTo>
                  <a:lnTo>
                    <a:pt x="144" y="120"/>
                  </a:lnTo>
                  <a:lnTo>
                    <a:pt x="154" y="112"/>
                  </a:lnTo>
                  <a:lnTo>
                    <a:pt x="158" y="106"/>
                  </a:lnTo>
                  <a:lnTo>
                    <a:pt x="160" y="94"/>
                  </a:lnTo>
                  <a:lnTo>
                    <a:pt x="160" y="94"/>
                  </a:lnTo>
                  <a:lnTo>
                    <a:pt x="160" y="78"/>
                  </a:lnTo>
                  <a:lnTo>
                    <a:pt x="160" y="70"/>
                  </a:lnTo>
                  <a:lnTo>
                    <a:pt x="158" y="62"/>
                  </a:lnTo>
                  <a:lnTo>
                    <a:pt x="158" y="62"/>
                  </a:lnTo>
                  <a:lnTo>
                    <a:pt x="158" y="52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26"/>
                  </a:lnTo>
                  <a:lnTo>
                    <a:pt x="162" y="24"/>
                  </a:lnTo>
                  <a:lnTo>
                    <a:pt x="158" y="22"/>
                  </a:lnTo>
                  <a:lnTo>
                    <a:pt x="158" y="22"/>
                  </a:lnTo>
                  <a:lnTo>
                    <a:pt x="160" y="30"/>
                  </a:lnTo>
                  <a:lnTo>
                    <a:pt x="156" y="42"/>
                  </a:lnTo>
                  <a:lnTo>
                    <a:pt x="152" y="52"/>
                  </a:lnTo>
                  <a:lnTo>
                    <a:pt x="152" y="52"/>
                  </a:lnTo>
                  <a:lnTo>
                    <a:pt x="152" y="48"/>
                  </a:lnTo>
                  <a:lnTo>
                    <a:pt x="154" y="42"/>
                  </a:lnTo>
                  <a:lnTo>
                    <a:pt x="156" y="28"/>
                  </a:lnTo>
                  <a:lnTo>
                    <a:pt x="156" y="28"/>
                  </a:lnTo>
                  <a:lnTo>
                    <a:pt x="156" y="18"/>
                  </a:lnTo>
                  <a:lnTo>
                    <a:pt x="154" y="14"/>
                  </a:lnTo>
                  <a:lnTo>
                    <a:pt x="152" y="10"/>
                  </a:lnTo>
                  <a:lnTo>
                    <a:pt x="152" y="10"/>
                  </a:lnTo>
                  <a:lnTo>
                    <a:pt x="152" y="18"/>
                  </a:lnTo>
                  <a:lnTo>
                    <a:pt x="152" y="22"/>
                  </a:lnTo>
                  <a:lnTo>
                    <a:pt x="152" y="32"/>
                  </a:lnTo>
                  <a:lnTo>
                    <a:pt x="148" y="42"/>
                  </a:lnTo>
                  <a:lnTo>
                    <a:pt x="148" y="42"/>
                  </a:lnTo>
                  <a:lnTo>
                    <a:pt x="142" y="54"/>
                  </a:lnTo>
                  <a:lnTo>
                    <a:pt x="142" y="54"/>
                  </a:lnTo>
                  <a:lnTo>
                    <a:pt x="140" y="50"/>
                  </a:lnTo>
                  <a:lnTo>
                    <a:pt x="138" y="40"/>
                  </a:lnTo>
                  <a:lnTo>
                    <a:pt x="138" y="40"/>
                  </a:lnTo>
                  <a:lnTo>
                    <a:pt x="138" y="30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40" y="14"/>
                  </a:lnTo>
                  <a:lnTo>
                    <a:pt x="142" y="8"/>
                  </a:lnTo>
                  <a:lnTo>
                    <a:pt x="140" y="2"/>
                  </a:lnTo>
                  <a:lnTo>
                    <a:pt x="138" y="2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4" y="12"/>
                  </a:lnTo>
                  <a:lnTo>
                    <a:pt x="130" y="22"/>
                  </a:lnTo>
                  <a:lnTo>
                    <a:pt x="126" y="2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30" y="36"/>
                  </a:lnTo>
                  <a:lnTo>
                    <a:pt x="134" y="38"/>
                  </a:lnTo>
                  <a:lnTo>
                    <a:pt x="136" y="42"/>
                  </a:lnTo>
                  <a:lnTo>
                    <a:pt x="138" y="46"/>
                  </a:lnTo>
                  <a:lnTo>
                    <a:pt x="138" y="46"/>
                  </a:lnTo>
                  <a:lnTo>
                    <a:pt x="138" y="54"/>
                  </a:lnTo>
                  <a:lnTo>
                    <a:pt x="136" y="58"/>
                  </a:lnTo>
                  <a:lnTo>
                    <a:pt x="136" y="64"/>
                  </a:lnTo>
                  <a:lnTo>
                    <a:pt x="138" y="68"/>
                  </a:lnTo>
                  <a:lnTo>
                    <a:pt x="138" y="68"/>
                  </a:lnTo>
                  <a:lnTo>
                    <a:pt x="144" y="76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50" y="92"/>
                  </a:lnTo>
                  <a:lnTo>
                    <a:pt x="150" y="98"/>
                  </a:lnTo>
                  <a:lnTo>
                    <a:pt x="148" y="104"/>
                  </a:lnTo>
                  <a:lnTo>
                    <a:pt x="142" y="108"/>
                  </a:lnTo>
                  <a:lnTo>
                    <a:pt x="142" y="108"/>
                  </a:lnTo>
                  <a:lnTo>
                    <a:pt x="146" y="100"/>
                  </a:lnTo>
                  <a:lnTo>
                    <a:pt x="146" y="92"/>
                  </a:lnTo>
                  <a:lnTo>
                    <a:pt x="144" y="86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34" y="72"/>
                  </a:lnTo>
                  <a:lnTo>
                    <a:pt x="132" y="68"/>
                  </a:lnTo>
                  <a:lnTo>
                    <a:pt x="132" y="62"/>
                  </a:lnTo>
                  <a:lnTo>
                    <a:pt x="132" y="62"/>
                  </a:lnTo>
                  <a:lnTo>
                    <a:pt x="134" y="56"/>
                  </a:lnTo>
                  <a:lnTo>
                    <a:pt x="134" y="48"/>
                  </a:lnTo>
                  <a:lnTo>
                    <a:pt x="134" y="48"/>
                  </a:lnTo>
                  <a:lnTo>
                    <a:pt x="130" y="44"/>
                  </a:lnTo>
                  <a:lnTo>
                    <a:pt x="128" y="42"/>
                  </a:lnTo>
                  <a:lnTo>
                    <a:pt x="126" y="42"/>
                  </a:lnTo>
                  <a:lnTo>
                    <a:pt x="126" y="42"/>
                  </a:lnTo>
                  <a:lnTo>
                    <a:pt x="124" y="58"/>
                  </a:lnTo>
                  <a:lnTo>
                    <a:pt x="120" y="66"/>
                  </a:lnTo>
                  <a:lnTo>
                    <a:pt x="116" y="74"/>
                  </a:lnTo>
                  <a:lnTo>
                    <a:pt x="116" y="74"/>
                  </a:lnTo>
                  <a:lnTo>
                    <a:pt x="116" y="76"/>
                  </a:lnTo>
                  <a:lnTo>
                    <a:pt x="114" y="78"/>
                  </a:lnTo>
                  <a:lnTo>
                    <a:pt x="116" y="86"/>
                  </a:lnTo>
                  <a:lnTo>
                    <a:pt x="122" y="104"/>
                  </a:lnTo>
                  <a:lnTo>
                    <a:pt x="122" y="104"/>
                  </a:lnTo>
                  <a:lnTo>
                    <a:pt x="122" y="110"/>
                  </a:lnTo>
                  <a:lnTo>
                    <a:pt x="122" y="112"/>
                  </a:lnTo>
                  <a:lnTo>
                    <a:pt x="120" y="114"/>
                  </a:lnTo>
                  <a:lnTo>
                    <a:pt x="120" y="114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64" y="146"/>
                  </a:lnTo>
                  <a:lnTo>
                    <a:pt x="48" y="160"/>
                  </a:lnTo>
                  <a:lnTo>
                    <a:pt x="36" y="176"/>
                  </a:lnTo>
                  <a:lnTo>
                    <a:pt x="32" y="184"/>
                  </a:lnTo>
                  <a:lnTo>
                    <a:pt x="28" y="192"/>
                  </a:lnTo>
                  <a:lnTo>
                    <a:pt x="28" y="192"/>
                  </a:lnTo>
                  <a:lnTo>
                    <a:pt x="24" y="190"/>
                  </a:lnTo>
                  <a:lnTo>
                    <a:pt x="22" y="188"/>
                  </a:lnTo>
                  <a:lnTo>
                    <a:pt x="20" y="184"/>
                  </a:lnTo>
                  <a:lnTo>
                    <a:pt x="20" y="184"/>
                  </a:lnTo>
                  <a:lnTo>
                    <a:pt x="14" y="192"/>
                  </a:lnTo>
                  <a:lnTo>
                    <a:pt x="8" y="202"/>
                  </a:lnTo>
                  <a:lnTo>
                    <a:pt x="0" y="220"/>
                  </a:lnTo>
                  <a:lnTo>
                    <a:pt x="0" y="220"/>
                  </a:lnTo>
                  <a:lnTo>
                    <a:pt x="6" y="228"/>
                  </a:lnTo>
                  <a:lnTo>
                    <a:pt x="12" y="236"/>
                  </a:lnTo>
                  <a:lnTo>
                    <a:pt x="12" y="236"/>
                  </a:lnTo>
                  <a:lnTo>
                    <a:pt x="18" y="234"/>
                  </a:lnTo>
                  <a:lnTo>
                    <a:pt x="24" y="232"/>
                  </a:lnTo>
                  <a:lnTo>
                    <a:pt x="36" y="224"/>
                  </a:lnTo>
                  <a:lnTo>
                    <a:pt x="52" y="210"/>
                  </a:lnTo>
                  <a:lnTo>
                    <a:pt x="68" y="196"/>
                  </a:lnTo>
                  <a:lnTo>
                    <a:pt x="134" y="130"/>
                  </a:lnTo>
                  <a:lnTo>
                    <a:pt x="144" y="120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1549" y="1516"/>
              <a:ext cx="6" cy="40"/>
            </a:xfrm>
            <a:custGeom>
              <a:avLst/>
              <a:gdLst>
                <a:gd name="T0" fmla="*/ 6 w 6"/>
                <a:gd name="T1" fmla="*/ 16 h 40"/>
                <a:gd name="T2" fmla="*/ 6 w 6"/>
                <a:gd name="T3" fmla="*/ 16 h 40"/>
                <a:gd name="T4" fmla="*/ 6 w 6"/>
                <a:gd name="T5" fmla="*/ 22 h 40"/>
                <a:gd name="T6" fmla="*/ 4 w 6"/>
                <a:gd name="T7" fmla="*/ 28 h 40"/>
                <a:gd name="T8" fmla="*/ 0 w 6"/>
                <a:gd name="T9" fmla="*/ 40 h 40"/>
                <a:gd name="T10" fmla="*/ 0 w 6"/>
                <a:gd name="T11" fmla="*/ 40 h 40"/>
                <a:gd name="T12" fmla="*/ 0 w 6"/>
                <a:gd name="T13" fmla="*/ 34 h 40"/>
                <a:gd name="T14" fmla="*/ 2 w 6"/>
                <a:gd name="T15" fmla="*/ 28 h 40"/>
                <a:gd name="T16" fmla="*/ 2 w 6"/>
                <a:gd name="T17" fmla="*/ 20 h 40"/>
                <a:gd name="T18" fmla="*/ 0 w 6"/>
                <a:gd name="T19" fmla="*/ 14 h 40"/>
                <a:gd name="T20" fmla="*/ 0 w 6"/>
                <a:gd name="T21" fmla="*/ 14 h 40"/>
                <a:gd name="T22" fmla="*/ 4 w 6"/>
                <a:gd name="T23" fmla="*/ 6 h 40"/>
                <a:gd name="T24" fmla="*/ 4 w 6"/>
                <a:gd name="T25" fmla="*/ 0 h 40"/>
                <a:gd name="T26" fmla="*/ 4 w 6"/>
                <a:gd name="T27" fmla="*/ 0 h 40"/>
                <a:gd name="T28" fmla="*/ 6 w 6"/>
                <a:gd name="T29" fmla="*/ 2 h 40"/>
                <a:gd name="T30" fmla="*/ 6 w 6"/>
                <a:gd name="T31" fmla="*/ 4 h 40"/>
                <a:gd name="T32" fmla="*/ 6 w 6"/>
                <a:gd name="T33" fmla="*/ 16 h 40"/>
                <a:gd name="T34" fmla="*/ 6 w 6"/>
                <a:gd name="T35" fmla="*/ 1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" h="40">
                  <a:moveTo>
                    <a:pt x="6" y="16"/>
                  </a:moveTo>
                  <a:lnTo>
                    <a:pt x="6" y="16"/>
                  </a:lnTo>
                  <a:lnTo>
                    <a:pt x="6" y="22"/>
                  </a:lnTo>
                  <a:lnTo>
                    <a:pt x="4" y="28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0" y="34"/>
                  </a:lnTo>
                  <a:lnTo>
                    <a:pt x="2" y="28"/>
                  </a:lnTo>
                  <a:lnTo>
                    <a:pt x="2" y="20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4" y="6"/>
                  </a:lnTo>
                  <a:lnTo>
                    <a:pt x="4" y="0"/>
                  </a:lnTo>
                  <a:lnTo>
                    <a:pt x="4" y="0"/>
                  </a:lnTo>
                  <a:lnTo>
                    <a:pt x="6" y="2"/>
                  </a:lnTo>
                  <a:lnTo>
                    <a:pt x="6" y="4"/>
                  </a:lnTo>
                  <a:lnTo>
                    <a:pt x="6" y="16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1305" y="1480"/>
              <a:ext cx="24" cy="24"/>
            </a:xfrm>
            <a:custGeom>
              <a:avLst/>
              <a:gdLst>
                <a:gd name="T0" fmla="*/ 24 w 24"/>
                <a:gd name="T1" fmla="*/ 14 h 24"/>
                <a:gd name="T2" fmla="*/ 24 w 24"/>
                <a:gd name="T3" fmla="*/ 14 h 24"/>
                <a:gd name="T4" fmla="*/ 24 w 24"/>
                <a:gd name="T5" fmla="*/ 18 h 24"/>
                <a:gd name="T6" fmla="*/ 22 w 24"/>
                <a:gd name="T7" fmla="*/ 22 h 24"/>
                <a:gd name="T8" fmla="*/ 14 w 24"/>
                <a:gd name="T9" fmla="*/ 24 h 24"/>
                <a:gd name="T10" fmla="*/ 14 w 24"/>
                <a:gd name="T11" fmla="*/ 24 h 24"/>
                <a:gd name="T12" fmla="*/ 8 w 24"/>
                <a:gd name="T13" fmla="*/ 24 h 24"/>
                <a:gd name="T14" fmla="*/ 4 w 24"/>
                <a:gd name="T15" fmla="*/ 22 h 24"/>
                <a:gd name="T16" fmla="*/ 0 w 24"/>
                <a:gd name="T17" fmla="*/ 20 h 24"/>
                <a:gd name="T18" fmla="*/ 0 w 24"/>
                <a:gd name="T19" fmla="*/ 20 h 24"/>
                <a:gd name="T20" fmla="*/ 4 w 24"/>
                <a:gd name="T21" fmla="*/ 20 h 24"/>
                <a:gd name="T22" fmla="*/ 10 w 24"/>
                <a:gd name="T23" fmla="*/ 20 h 24"/>
                <a:gd name="T24" fmla="*/ 14 w 24"/>
                <a:gd name="T25" fmla="*/ 20 h 24"/>
                <a:gd name="T26" fmla="*/ 18 w 24"/>
                <a:gd name="T27" fmla="*/ 16 h 24"/>
                <a:gd name="T28" fmla="*/ 18 w 24"/>
                <a:gd name="T29" fmla="*/ 16 h 24"/>
                <a:gd name="T30" fmla="*/ 18 w 24"/>
                <a:gd name="T31" fmla="*/ 12 h 24"/>
                <a:gd name="T32" fmla="*/ 16 w 24"/>
                <a:gd name="T33" fmla="*/ 8 h 24"/>
                <a:gd name="T34" fmla="*/ 16 w 24"/>
                <a:gd name="T35" fmla="*/ 4 h 24"/>
                <a:gd name="T36" fmla="*/ 16 w 24"/>
                <a:gd name="T37" fmla="*/ 0 h 24"/>
                <a:gd name="T38" fmla="*/ 16 w 24"/>
                <a:gd name="T39" fmla="*/ 0 h 24"/>
                <a:gd name="T40" fmla="*/ 20 w 24"/>
                <a:gd name="T41" fmla="*/ 6 h 24"/>
                <a:gd name="T42" fmla="*/ 24 w 24"/>
                <a:gd name="T43" fmla="*/ 14 h 24"/>
                <a:gd name="T44" fmla="*/ 24 w 24"/>
                <a:gd name="T45" fmla="*/ 1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4" h="24">
                  <a:moveTo>
                    <a:pt x="24" y="14"/>
                  </a:moveTo>
                  <a:lnTo>
                    <a:pt x="24" y="14"/>
                  </a:lnTo>
                  <a:lnTo>
                    <a:pt x="24" y="18"/>
                  </a:lnTo>
                  <a:lnTo>
                    <a:pt x="22" y="22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8" y="24"/>
                  </a:lnTo>
                  <a:lnTo>
                    <a:pt x="4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4" y="20"/>
                  </a:lnTo>
                  <a:lnTo>
                    <a:pt x="10" y="20"/>
                  </a:lnTo>
                  <a:lnTo>
                    <a:pt x="14" y="20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8" y="12"/>
                  </a:lnTo>
                  <a:lnTo>
                    <a:pt x="16" y="8"/>
                  </a:lnTo>
                  <a:lnTo>
                    <a:pt x="16" y="4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20" y="6"/>
                  </a:lnTo>
                  <a:lnTo>
                    <a:pt x="24" y="14"/>
                  </a:lnTo>
                  <a:lnTo>
                    <a:pt x="2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7"/>
            <p:cNvSpPr>
              <a:spLocks/>
            </p:cNvSpPr>
            <p:nvPr/>
          </p:nvSpPr>
          <p:spPr bwMode="auto">
            <a:xfrm>
              <a:off x="1289" y="1516"/>
              <a:ext cx="30" cy="8"/>
            </a:xfrm>
            <a:custGeom>
              <a:avLst/>
              <a:gdLst>
                <a:gd name="T0" fmla="*/ 26 w 30"/>
                <a:gd name="T1" fmla="*/ 8 h 8"/>
                <a:gd name="T2" fmla="*/ 26 w 30"/>
                <a:gd name="T3" fmla="*/ 8 h 8"/>
                <a:gd name="T4" fmla="*/ 20 w 30"/>
                <a:gd name="T5" fmla="*/ 8 h 8"/>
                <a:gd name="T6" fmla="*/ 12 w 30"/>
                <a:gd name="T7" fmla="*/ 8 h 8"/>
                <a:gd name="T8" fmla="*/ 4 w 30"/>
                <a:gd name="T9" fmla="*/ 6 h 8"/>
                <a:gd name="T10" fmla="*/ 2 w 30"/>
                <a:gd name="T11" fmla="*/ 2 h 8"/>
                <a:gd name="T12" fmla="*/ 0 w 30"/>
                <a:gd name="T13" fmla="*/ 0 h 8"/>
                <a:gd name="T14" fmla="*/ 0 w 30"/>
                <a:gd name="T15" fmla="*/ 0 h 8"/>
                <a:gd name="T16" fmla="*/ 16 w 30"/>
                <a:gd name="T17" fmla="*/ 2 h 8"/>
                <a:gd name="T18" fmla="*/ 28 w 30"/>
                <a:gd name="T19" fmla="*/ 2 h 8"/>
                <a:gd name="T20" fmla="*/ 28 w 30"/>
                <a:gd name="T21" fmla="*/ 2 h 8"/>
                <a:gd name="T22" fmla="*/ 30 w 30"/>
                <a:gd name="T23" fmla="*/ 4 h 8"/>
                <a:gd name="T24" fmla="*/ 26 w 30"/>
                <a:gd name="T25" fmla="*/ 8 h 8"/>
                <a:gd name="T26" fmla="*/ 26 w 30"/>
                <a:gd name="T27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" h="8">
                  <a:moveTo>
                    <a:pt x="26" y="8"/>
                  </a:moveTo>
                  <a:lnTo>
                    <a:pt x="26" y="8"/>
                  </a:lnTo>
                  <a:lnTo>
                    <a:pt x="20" y="8"/>
                  </a:lnTo>
                  <a:lnTo>
                    <a:pt x="12" y="8"/>
                  </a:lnTo>
                  <a:lnTo>
                    <a:pt x="4" y="6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6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4"/>
                  </a:lnTo>
                  <a:lnTo>
                    <a:pt x="26" y="8"/>
                  </a:lnTo>
                  <a:lnTo>
                    <a:pt x="2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auto">
            <a:xfrm>
              <a:off x="1231" y="1542"/>
              <a:ext cx="36" cy="22"/>
            </a:xfrm>
            <a:custGeom>
              <a:avLst/>
              <a:gdLst>
                <a:gd name="T0" fmla="*/ 36 w 36"/>
                <a:gd name="T1" fmla="*/ 22 h 22"/>
                <a:gd name="T2" fmla="*/ 36 w 36"/>
                <a:gd name="T3" fmla="*/ 22 h 22"/>
                <a:gd name="T4" fmla="*/ 28 w 36"/>
                <a:gd name="T5" fmla="*/ 22 h 22"/>
                <a:gd name="T6" fmla="*/ 18 w 36"/>
                <a:gd name="T7" fmla="*/ 18 h 22"/>
                <a:gd name="T8" fmla="*/ 8 w 36"/>
                <a:gd name="T9" fmla="*/ 12 h 22"/>
                <a:gd name="T10" fmla="*/ 2 w 36"/>
                <a:gd name="T11" fmla="*/ 4 h 22"/>
                <a:gd name="T12" fmla="*/ 2 w 36"/>
                <a:gd name="T13" fmla="*/ 4 h 22"/>
                <a:gd name="T14" fmla="*/ 0 w 36"/>
                <a:gd name="T15" fmla="*/ 2 h 22"/>
                <a:gd name="T16" fmla="*/ 2 w 36"/>
                <a:gd name="T17" fmla="*/ 0 h 22"/>
                <a:gd name="T18" fmla="*/ 2 w 36"/>
                <a:gd name="T19" fmla="*/ 0 h 22"/>
                <a:gd name="T20" fmla="*/ 20 w 36"/>
                <a:gd name="T21" fmla="*/ 14 h 22"/>
                <a:gd name="T22" fmla="*/ 28 w 36"/>
                <a:gd name="T23" fmla="*/ 20 h 22"/>
                <a:gd name="T24" fmla="*/ 36 w 36"/>
                <a:gd name="T25" fmla="*/ 22 h 22"/>
                <a:gd name="T26" fmla="*/ 36 w 36"/>
                <a:gd name="T27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6" h="22">
                  <a:moveTo>
                    <a:pt x="36" y="22"/>
                  </a:moveTo>
                  <a:lnTo>
                    <a:pt x="36" y="22"/>
                  </a:lnTo>
                  <a:lnTo>
                    <a:pt x="28" y="22"/>
                  </a:lnTo>
                  <a:lnTo>
                    <a:pt x="18" y="18"/>
                  </a:lnTo>
                  <a:lnTo>
                    <a:pt x="8" y="1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0" y="14"/>
                  </a:lnTo>
                  <a:lnTo>
                    <a:pt x="28" y="20"/>
                  </a:lnTo>
                  <a:lnTo>
                    <a:pt x="36" y="22"/>
                  </a:lnTo>
                  <a:lnTo>
                    <a:pt x="36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9"/>
            <p:cNvSpPr>
              <a:spLocks/>
            </p:cNvSpPr>
            <p:nvPr/>
          </p:nvSpPr>
          <p:spPr bwMode="auto">
            <a:xfrm>
              <a:off x="1109" y="1558"/>
              <a:ext cx="254" cy="228"/>
            </a:xfrm>
            <a:custGeom>
              <a:avLst/>
              <a:gdLst>
                <a:gd name="T0" fmla="*/ 158 w 254"/>
                <a:gd name="T1" fmla="*/ 42 h 228"/>
                <a:gd name="T2" fmla="*/ 184 w 254"/>
                <a:gd name="T3" fmla="*/ 30 h 228"/>
                <a:gd name="T4" fmla="*/ 186 w 254"/>
                <a:gd name="T5" fmla="*/ 34 h 228"/>
                <a:gd name="T6" fmla="*/ 180 w 254"/>
                <a:gd name="T7" fmla="*/ 44 h 228"/>
                <a:gd name="T8" fmla="*/ 170 w 254"/>
                <a:gd name="T9" fmla="*/ 46 h 228"/>
                <a:gd name="T10" fmla="*/ 186 w 254"/>
                <a:gd name="T11" fmla="*/ 44 h 228"/>
                <a:gd name="T12" fmla="*/ 194 w 254"/>
                <a:gd name="T13" fmla="*/ 32 h 228"/>
                <a:gd name="T14" fmla="*/ 188 w 254"/>
                <a:gd name="T15" fmla="*/ 16 h 228"/>
                <a:gd name="T16" fmla="*/ 190 w 254"/>
                <a:gd name="T17" fmla="*/ 4 h 228"/>
                <a:gd name="T18" fmla="*/ 214 w 254"/>
                <a:gd name="T19" fmla="*/ 12 h 228"/>
                <a:gd name="T20" fmla="*/ 240 w 254"/>
                <a:gd name="T21" fmla="*/ 22 h 228"/>
                <a:gd name="T22" fmla="*/ 252 w 254"/>
                <a:gd name="T23" fmla="*/ 42 h 228"/>
                <a:gd name="T24" fmla="*/ 252 w 254"/>
                <a:gd name="T25" fmla="*/ 56 h 228"/>
                <a:gd name="T26" fmla="*/ 246 w 254"/>
                <a:gd name="T27" fmla="*/ 58 h 228"/>
                <a:gd name="T28" fmla="*/ 238 w 254"/>
                <a:gd name="T29" fmla="*/ 52 h 228"/>
                <a:gd name="T30" fmla="*/ 226 w 254"/>
                <a:gd name="T31" fmla="*/ 76 h 228"/>
                <a:gd name="T32" fmla="*/ 214 w 254"/>
                <a:gd name="T33" fmla="*/ 90 h 228"/>
                <a:gd name="T34" fmla="*/ 206 w 254"/>
                <a:gd name="T35" fmla="*/ 116 h 228"/>
                <a:gd name="T36" fmla="*/ 196 w 254"/>
                <a:gd name="T37" fmla="*/ 126 h 228"/>
                <a:gd name="T38" fmla="*/ 166 w 254"/>
                <a:gd name="T39" fmla="*/ 142 h 228"/>
                <a:gd name="T40" fmla="*/ 104 w 254"/>
                <a:gd name="T41" fmla="*/ 158 h 228"/>
                <a:gd name="T42" fmla="*/ 96 w 254"/>
                <a:gd name="T43" fmla="*/ 132 h 228"/>
                <a:gd name="T44" fmla="*/ 88 w 254"/>
                <a:gd name="T45" fmla="*/ 74 h 228"/>
                <a:gd name="T46" fmla="*/ 70 w 254"/>
                <a:gd name="T47" fmla="*/ 56 h 228"/>
                <a:gd name="T48" fmla="*/ 64 w 254"/>
                <a:gd name="T49" fmla="*/ 58 h 228"/>
                <a:gd name="T50" fmla="*/ 62 w 254"/>
                <a:gd name="T51" fmla="*/ 64 h 228"/>
                <a:gd name="T52" fmla="*/ 74 w 254"/>
                <a:gd name="T53" fmla="*/ 66 h 228"/>
                <a:gd name="T54" fmla="*/ 84 w 254"/>
                <a:gd name="T55" fmla="*/ 94 h 228"/>
                <a:gd name="T56" fmla="*/ 88 w 254"/>
                <a:gd name="T57" fmla="*/ 146 h 228"/>
                <a:gd name="T58" fmla="*/ 68 w 254"/>
                <a:gd name="T59" fmla="*/ 170 h 228"/>
                <a:gd name="T60" fmla="*/ 24 w 254"/>
                <a:gd name="T61" fmla="*/ 198 h 228"/>
                <a:gd name="T62" fmla="*/ 2 w 254"/>
                <a:gd name="T63" fmla="*/ 228 h 228"/>
                <a:gd name="T64" fmla="*/ 0 w 254"/>
                <a:gd name="T65" fmla="*/ 210 h 228"/>
                <a:gd name="T66" fmla="*/ 6 w 254"/>
                <a:gd name="T67" fmla="*/ 158 h 228"/>
                <a:gd name="T68" fmla="*/ 6 w 254"/>
                <a:gd name="T69" fmla="*/ 92 h 228"/>
                <a:gd name="T70" fmla="*/ 18 w 254"/>
                <a:gd name="T71" fmla="*/ 48 h 228"/>
                <a:gd name="T72" fmla="*/ 36 w 254"/>
                <a:gd name="T73" fmla="*/ 26 h 228"/>
                <a:gd name="T74" fmla="*/ 88 w 254"/>
                <a:gd name="T75" fmla="*/ 8 h 228"/>
                <a:gd name="T76" fmla="*/ 96 w 254"/>
                <a:gd name="T77" fmla="*/ 22 h 228"/>
                <a:gd name="T78" fmla="*/ 118 w 254"/>
                <a:gd name="T79" fmla="*/ 44 h 228"/>
                <a:gd name="T80" fmla="*/ 142 w 254"/>
                <a:gd name="T81" fmla="*/ 50 h 228"/>
                <a:gd name="T82" fmla="*/ 108 w 254"/>
                <a:gd name="T83" fmla="*/ 26 h 228"/>
                <a:gd name="T84" fmla="*/ 96 w 254"/>
                <a:gd name="T85" fmla="*/ 4 h 228"/>
                <a:gd name="T86" fmla="*/ 106 w 254"/>
                <a:gd name="T87" fmla="*/ 10 h 228"/>
                <a:gd name="T88" fmla="*/ 140 w 254"/>
                <a:gd name="T89" fmla="*/ 3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54" h="228">
                  <a:moveTo>
                    <a:pt x="140" y="38"/>
                  </a:moveTo>
                  <a:lnTo>
                    <a:pt x="140" y="38"/>
                  </a:lnTo>
                  <a:lnTo>
                    <a:pt x="158" y="42"/>
                  </a:lnTo>
                  <a:lnTo>
                    <a:pt x="170" y="40"/>
                  </a:lnTo>
                  <a:lnTo>
                    <a:pt x="178" y="36"/>
                  </a:lnTo>
                  <a:lnTo>
                    <a:pt x="184" y="30"/>
                  </a:lnTo>
                  <a:lnTo>
                    <a:pt x="184" y="30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6"/>
                  </a:lnTo>
                  <a:lnTo>
                    <a:pt x="186" y="36"/>
                  </a:lnTo>
                  <a:lnTo>
                    <a:pt x="180" y="44"/>
                  </a:lnTo>
                  <a:lnTo>
                    <a:pt x="176" y="46"/>
                  </a:lnTo>
                  <a:lnTo>
                    <a:pt x="170" y="46"/>
                  </a:lnTo>
                  <a:lnTo>
                    <a:pt x="170" y="46"/>
                  </a:lnTo>
                  <a:lnTo>
                    <a:pt x="172" y="48"/>
                  </a:lnTo>
                  <a:lnTo>
                    <a:pt x="176" y="48"/>
                  </a:lnTo>
                  <a:lnTo>
                    <a:pt x="186" y="44"/>
                  </a:lnTo>
                  <a:lnTo>
                    <a:pt x="190" y="40"/>
                  </a:lnTo>
                  <a:lnTo>
                    <a:pt x="192" y="38"/>
                  </a:lnTo>
                  <a:lnTo>
                    <a:pt x="194" y="32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88" y="16"/>
                  </a:lnTo>
                  <a:lnTo>
                    <a:pt x="188" y="10"/>
                  </a:lnTo>
                  <a:lnTo>
                    <a:pt x="190" y="4"/>
                  </a:lnTo>
                  <a:lnTo>
                    <a:pt x="190" y="4"/>
                  </a:lnTo>
                  <a:lnTo>
                    <a:pt x="194" y="8"/>
                  </a:lnTo>
                  <a:lnTo>
                    <a:pt x="200" y="10"/>
                  </a:lnTo>
                  <a:lnTo>
                    <a:pt x="214" y="12"/>
                  </a:lnTo>
                  <a:lnTo>
                    <a:pt x="228" y="16"/>
                  </a:lnTo>
                  <a:lnTo>
                    <a:pt x="234" y="18"/>
                  </a:lnTo>
                  <a:lnTo>
                    <a:pt x="240" y="22"/>
                  </a:lnTo>
                  <a:lnTo>
                    <a:pt x="240" y="22"/>
                  </a:lnTo>
                  <a:lnTo>
                    <a:pt x="250" y="36"/>
                  </a:lnTo>
                  <a:lnTo>
                    <a:pt x="252" y="42"/>
                  </a:lnTo>
                  <a:lnTo>
                    <a:pt x="254" y="48"/>
                  </a:lnTo>
                  <a:lnTo>
                    <a:pt x="254" y="48"/>
                  </a:lnTo>
                  <a:lnTo>
                    <a:pt x="252" y="56"/>
                  </a:lnTo>
                  <a:lnTo>
                    <a:pt x="248" y="64"/>
                  </a:lnTo>
                  <a:lnTo>
                    <a:pt x="248" y="64"/>
                  </a:lnTo>
                  <a:lnTo>
                    <a:pt x="246" y="58"/>
                  </a:lnTo>
                  <a:lnTo>
                    <a:pt x="244" y="56"/>
                  </a:lnTo>
                  <a:lnTo>
                    <a:pt x="238" y="52"/>
                  </a:lnTo>
                  <a:lnTo>
                    <a:pt x="238" y="52"/>
                  </a:lnTo>
                  <a:lnTo>
                    <a:pt x="232" y="60"/>
                  </a:lnTo>
                  <a:lnTo>
                    <a:pt x="230" y="68"/>
                  </a:lnTo>
                  <a:lnTo>
                    <a:pt x="226" y="76"/>
                  </a:lnTo>
                  <a:lnTo>
                    <a:pt x="220" y="84"/>
                  </a:lnTo>
                  <a:lnTo>
                    <a:pt x="220" y="84"/>
                  </a:lnTo>
                  <a:lnTo>
                    <a:pt x="214" y="90"/>
                  </a:lnTo>
                  <a:lnTo>
                    <a:pt x="210" y="98"/>
                  </a:lnTo>
                  <a:lnTo>
                    <a:pt x="206" y="108"/>
                  </a:lnTo>
                  <a:lnTo>
                    <a:pt x="206" y="116"/>
                  </a:lnTo>
                  <a:lnTo>
                    <a:pt x="206" y="116"/>
                  </a:lnTo>
                  <a:lnTo>
                    <a:pt x="202" y="122"/>
                  </a:lnTo>
                  <a:lnTo>
                    <a:pt x="196" y="126"/>
                  </a:lnTo>
                  <a:lnTo>
                    <a:pt x="188" y="132"/>
                  </a:lnTo>
                  <a:lnTo>
                    <a:pt x="188" y="132"/>
                  </a:lnTo>
                  <a:lnTo>
                    <a:pt x="166" y="142"/>
                  </a:lnTo>
                  <a:lnTo>
                    <a:pt x="146" y="148"/>
                  </a:lnTo>
                  <a:lnTo>
                    <a:pt x="126" y="152"/>
                  </a:lnTo>
                  <a:lnTo>
                    <a:pt x="104" y="158"/>
                  </a:lnTo>
                  <a:lnTo>
                    <a:pt x="104" y="158"/>
                  </a:lnTo>
                  <a:lnTo>
                    <a:pt x="98" y="146"/>
                  </a:lnTo>
                  <a:lnTo>
                    <a:pt x="96" y="132"/>
                  </a:lnTo>
                  <a:lnTo>
                    <a:pt x="94" y="102"/>
                  </a:lnTo>
                  <a:lnTo>
                    <a:pt x="92" y="88"/>
                  </a:lnTo>
                  <a:lnTo>
                    <a:pt x="88" y="74"/>
                  </a:lnTo>
                  <a:lnTo>
                    <a:pt x="82" y="64"/>
                  </a:lnTo>
                  <a:lnTo>
                    <a:pt x="76" y="60"/>
                  </a:lnTo>
                  <a:lnTo>
                    <a:pt x="70" y="56"/>
                  </a:lnTo>
                  <a:lnTo>
                    <a:pt x="70" y="56"/>
                  </a:lnTo>
                  <a:lnTo>
                    <a:pt x="66" y="56"/>
                  </a:lnTo>
                  <a:lnTo>
                    <a:pt x="64" y="58"/>
                  </a:lnTo>
                  <a:lnTo>
                    <a:pt x="60" y="62"/>
                  </a:lnTo>
                  <a:lnTo>
                    <a:pt x="60" y="62"/>
                  </a:lnTo>
                  <a:lnTo>
                    <a:pt x="62" y="64"/>
                  </a:lnTo>
                  <a:lnTo>
                    <a:pt x="64" y="62"/>
                  </a:lnTo>
                  <a:lnTo>
                    <a:pt x="70" y="62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80" y="80"/>
                  </a:lnTo>
                  <a:lnTo>
                    <a:pt x="84" y="94"/>
                  </a:lnTo>
                  <a:lnTo>
                    <a:pt x="86" y="128"/>
                  </a:lnTo>
                  <a:lnTo>
                    <a:pt x="86" y="128"/>
                  </a:lnTo>
                  <a:lnTo>
                    <a:pt x="88" y="146"/>
                  </a:lnTo>
                  <a:lnTo>
                    <a:pt x="94" y="162"/>
                  </a:lnTo>
                  <a:lnTo>
                    <a:pt x="94" y="162"/>
                  </a:lnTo>
                  <a:lnTo>
                    <a:pt x="68" y="170"/>
                  </a:lnTo>
                  <a:lnTo>
                    <a:pt x="50" y="178"/>
                  </a:lnTo>
                  <a:lnTo>
                    <a:pt x="34" y="188"/>
                  </a:lnTo>
                  <a:lnTo>
                    <a:pt x="24" y="198"/>
                  </a:lnTo>
                  <a:lnTo>
                    <a:pt x="16" y="208"/>
                  </a:lnTo>
                  <a:lnTo>
                    <a:pt x="10" y="216"/>
                  </a:lnTo>
                  <a:lnTo>
                    <a:pt x="2" y="228"/>
                  </a:lnTo>
                  <a:lnTo>
                    <a:pt x="2" y="228"/>
                  </a:lnTo>
                  <a:lnTo>
                    <a:pt x="0" y="220"/>
                  </a:lnTo>
                  <a:lnTo>
                    <a:pt x="0" y="210"/>
                  </a:lnTo>
                  <a:lnTo>
                    <a:pt x="2" y="194"/>
                  </a:lnTo>
                  <a:lnTo>
                    <a:pt x="4" y="176"/>
                  </a:lnTo>
                  <a:lnTo>
                    <a:pt x="6" y="158"/>
                  </a:lnTo>
                  <a:lnTo>
                    <a:pt x="6" y="158"/>
                  </a:lnTo>
                  <a:lnTo>
                    <a:pt x="6" y="124"/>
                  </a:lnTo>
                  <a:lnTo>
                    <a:pt x="6" y="92"/>
                  </a:lnTo>
                  <a:lnTo>
                    <a:pt x="8" y="76"/>
                  </a:lnTo>
                  <a:lnTo>
                    <a:pt x="12" y="62"/>
                  </a:lnTo>
                  <a:lnTo>
                    <a:pt x="18" y="48"/>
                  </a:lnTo>
                  <a:lnTo>
                    <a:pt x="24" y="34"/>
                  </a:lnTo>
                  <a:lnTo>
                    <a:pt x="24" y="34"/>
                  </a:lnTo>
                  <a:lnTo>
                    <a:pt x="36" y="26"/>
                  </a:lnTo>
                  <a:lnTo>
                    <a:pt x="52" y="18"/>
                  </a:lnTo>
                  <a:lnTo>
                    <a:pt x="70" y="12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14"/>
                  </a:lnTo>
                  <a:lnTo>
                    <a:pt x="96" y="22"/>
                  </a:lnTo>
                  <a:lnTo>
                    <a:pt x="102" y="30"/>
                  </a:lnTo>
                  <a:lnTo>
                    <a:pt x="108" y="36"/>
                  </a:lnTo>
                  <a:lnTo>
                    <a:pt x="118" y="44"/>
                  </a:lnTo>
                  <a:lnTo>
                    <a:pt x="126" y="48"/>
                  </a:lnTo>
                  <a:lnTo>
                    <a:pt x="134" y="50"/>
                  </a:lnTo>
                  <a:lnTo>
                    <a:pt x="142" y="50"/>
                  </a:lnTo>
                  <a:lnTo>
                    <a:pt x="142" y="50"/>
                  </a:lnTo>
                  <a:lnTo>
                    <a:pt x="122" y="40"/>
                  </a:lnTo>
                  <a:lnTo>
                    <a:pt x="108" y="26"/>
                  </a:lnTo>
                  <a:lnTo>
                    <a:pt x="98" y="14"/>
                  </a:lnTo>
                  <a:lnTo>
                    <a:pt x="96" y="8"/>
                  </a:lnTo>
                  <a:lnTo>
                    <a:pt x="96" y="4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6" y="10"/>
                  </a:lnTo>
                  <a:lnTo>
                    <a:pt x="114" y="22"/>
                  </a:lnTo>
                  <a:lnTo>
                    <a:pt x="126" y="30"/>
                  </a:lnTo>
                  <a:lnTo>
                    <a:pt x="140" y="38"/>
                  </a:lnTo>
                  <a:lnTo>
                    <a:pt x="140" y="38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 bwMode="auto">
            <a:xfrm>
              <a:off x="1141" y="1612"/>
              <a:ext cx="260" cy="182"/>
            </a:xfrm>
            <a:custGeom>
              <a:avLst/>
              <a:gdLst>
                <a:gd name="T0" fmla="*/ 220 w 260"/>
                <a:gd name="T1" fmla="*/ 44 h 182"/>
                <a:gd name="T2" fmla="*/ 228 w 260"/>
                <a:gd name="T3" fmla="*/ 32 h 182"/>
                <a:gd name="T4" fmla="*/ 242 w 260"/>
                <a:gd name="T5" fmla="*/ 0 h 182"/>
                <a:gd name="T6" fmla="*/ 242 w 260"/>
                <a:gd name="T7" fmla="*/ 20 h 182"/>
                <a:gd name="T8" fmla="*/ 228 w 260"/>
                <a:gd name="T9" fmla="*/ 50 h 182"/>
                <a:gd name="T10" fmla="*/ 246 w 260"/>
                <a:gd name="T11" fmla="*/ 28 h 182"/>
                <a:gd name="T12" fmla="*/ 252 w 260"/>
                <a:gd name="T13" fmla="*/ 18 h 182"/>
                <a:gd name="T14" fmla="*/ 242 w 260"/>
                <a:gd name="T15" fmla="*/ 48 h 182"/>
                <a:gd name="T16" fmla="*/ 232 w 260"/>
                <a:gd name="T17" fmla="*/ 60 h 182"/>
                <a:gd name="T18" fmla="*/ 220 w 260"/>
                <a:gd name="T19" fmla="*/ 88 h 182"/>
                <a:gd name="T20" fmla="*/ 202 w 260"/>
                <a:gd name="T21" fmla="*/ 94 h 182"/>
                <a:gd name="T22" fmla="*/ 200 w 260"/>
                <a:gd name="T23" fmla="*/ 98 h 182"/>
                <a:gd name="T24" fmla="*/ 218 w 260"/>
                <a:gd name="T25" fmla="*/ 96 h 182"/>
                <a:gd name="T26" fmla="*/ 238 w 260"/>
                <a:gd name="T27" fmla="*/ 74 h 182"/>
                <a:gd name="T28" fmla="*/ 246 w 260"/>
                <a:gd name="T29" fmla="*/ 58 h 182"/>
                <a:gd name="T30" fmla="*/ 256 w 260"/>
                <a:gd name="T31" fmla="*/ 54 h 182"/>
                <a:gd name="T32" fmla="*/ 260 w 260"/>
                <a:gd name="T33" fmla="*/ 60 h 182"/>
                <a:gd name="T34" fmla="*/ 246 w 260"/>
                <a:gd name="T35" fmla="*/ 74 h 182"/>
                <a:gd name="T36" fmla="*/ 236 w 260"/>
                <a:gd name="T37" fmla="*/ 96 h 182"/>
                <a:gd name="T38" fmla="*/ 214 w 260"/>
                <a:gd name="T39" fmla="*/ 108 h 182"/>
                <a:gd name="T40" fmla="*/ 188 w 260"/>
                <a:gd name="T41" fmla="*/ 102 h 182"/>
                <a:gd name="T42" fmla="*/ 166 w 260"/>
                <a:gd name="T43" fmla="*/ 118 h 182"/>
                <a:gd name="T44" fmla="*/ 112 w 260"/>
                <a:gd name="T45" fmla="*/ 152 h 182"/>
                <a:gd name="T46" fmla="*/ 52 w 260"/>
                <a:gd name="T47" fmla="*/ 172 h 182"/>
                <a:gd name="T48" fmla="*/ 20 w 260"/>
                <a:gd name="T49" fmla="*/ 180 h 182"/>
                <a:gd name="T50" fmla="*/ 4 w 260"/>
                <a:gd name="T51" fmla="*/ 168 h 182"/>
                <a:gd name="T52" fmla="*/ 0 w 260"/>
                <a:gd name="T53" fmla="*/ 154 h 182"/>
                <a:gd name="T54" fmla="*/ 38 w 260"/>
                <a:gd name="T55" fmla="*/ 126 h 182"/>
                <a:gd name="T56" fmla="*/ 54 w 260"/>
                <a:gd name="T57" fmla="*/ 124 h 182"/>
                <a:gd name="T58" fmla="*/ 136 w 260"/>
                <a:gd name="T59" fmla="*/ 94 h 182"/>
                <a:gd name="T60" fmla="*/ 162 w 260"/>
                <a:gd name="T61" fmla="*/ 82 h 182"/>
                <a:gd name="T62" fmla="*/ 170 w 260"/>
                <a:gd name="T63" fmla="*/ 88 h 182"/>
                <a:gd name="T64" fmla="*/ 180 w 260"/>
                <a:gd name="T65" fmla="*/ 68 h 182"/>
                <a:gd name="T66" fmla="*/ 190 w 260"/>
                <a:gd name="T67" fmla="*/ 38 h 182"/>
                <a:gd name="T68" fmla="*/ 206 w 260"/>
                <a:gd name="T69" fmla="*/ 6 h 182"/>
                <a:gd name="T70" fmla="*/ 210 w 260"/>
                <a:gd name="T71" fmla="*/ 14 h 182"/>
                <a:gd name="T72" fmla="*/ 204 w 260"/>
                <a:gd name="T73" fmla="*/ 36 h 182"/>
                <a:gd name="T74" fmla="*/ 204 w 260"/>
                <a:gd name="T75" fmla="*/ 52 h 182"/>
                <a:gd name="T76" fmla="*/ 208 w 260"/>
                <a:gd name="T77" fmla="*/ 70 h 182"/>
                <a:gd name="T78" fmla="*/ 208 w 260"/>
                <a:gd name="T79" fmla="*/ 50 h 182"/>
                <a:gd name="T80" fmla="*/ 218 w 260"/>
                <a:gd name="T81" fmla="*/ 24 h 182"/>
                <a:gd name="T82" fmla="*/ 232 w 260"/>
                <a:gd name="T83" fmla="*/ 4 h 182"/>
                <a:gd name="T84" fmla="*/ 222 w 260"/>
                <a:gd name="T85" fmla="*/ 3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0" h="182">
                  <a:moveTo>
                    <a:pt x="218" y="44"/>
                  </a:moveTo>
                  <a:lnTo>
                    <a:pt x="218" y="44"/>
                  </a:lnTo>
                  <a:lnTo>
                    <a:pt x="220" y="44"/>
                  </a:lnTo>
                  <a:lnTo>
                    <a:pt x="222" y="42"/>
                  </a:lnTo>
                  <a:lnTo>
                    <a:pt x="222" y="42"/>
                  </a:lnTo>
                  <a:lnTo>
                    <a:pt x="228" y="32"/>
                  </a:lnTo>
                  <a:lnTo>
                    <a:pt x="234" y="22"/>
                  </a:lnTo>
                  <a:lnTo>
                    <a:pt x="242" y="0"/>
                  </a:lnTo>
                  <a:lnTo>
                    <a:pt x="242" y="0"/>
                  </a:lnTo>
                  <a:lnTo>
                    <a:pt x="244" y="2"/>
                  </a:lnTo>
                  <a:lnTo>
                    <a:pt x="246" y="6"/>
                  </a:lnTo>
                  <a:lnTo>
                    <a:pt x="242" y="20"/>
                  </a:lnTo>
                  <a:lnTo>
                    <a:pt x="236" y="36"/>
                  </a:lnTo>
                  <a:lnTo>
                    <a:pt x="228" y="50"/>
                  </a:lnTo>
                  <a:lnTo>
                    <a:pt x="228" y="50"/>
                  </a:lnTo>
                  <a:lnTo>
                    <a:pt x="232" y="48"/>
                  </a:lnTo>
                  <a:lnTo>
                    <a:pt x="238" y="40"/>
                  </a:lnTo>
                  <a:lnTo>
                    <a:pt x="246" y="28"/>
                  </a:lnTo>
                  <a:lnTo>
                    <a:pt x="250" y="18"/>
                  </a:lnTo>
                  <a:lnTo>
                    <a:pt x="250" y="18"/>
                  </a:lnTo>
                  <a:lnTo>
                    <a:pt x="252" y="18"/>
                  </a:lnTo>
                  <a:lnTo>
                    <a:pt x="252" y="22"/>
                  </a:lnTo>
                  <a:lnTo>
                    <a:pt x="250" y="34"/>
                  </a:lnTo>
                  <a:lnTo>
                    <a:pt x="242" y="48"/>
                  </a:lnTo>
                  <a:lnTo>
                    <a:pt x="238" y="54"/>
                  </a:lnTo>
                  <a:lnTo>
                    <a:pt x="232" y="60"/>
                  </a:lnTo>
                  <a:lnTo>
                    <a:pt x="232" y="60"/>
                  </a:lnTo>
                  <a:lnTo>
                    <a:pt x="230" y="70"/>
                  </a:lnTo>
                  <a:lnTo>
                    <a:pt x="226" y="80"/>
                  </a:lnTo>
                  <a:lnTo>
                    <a:pt x="220" y="88"/>
                  </a:lnTo>
                  <a:lnTo>
                    <a:pt x="210" y="94"/>
                  </a:lnTo>
                  <a:lnTo>
                    <a:pt x="210" y="94"/>
                  </a:lnTo>
                  <a:lnTo>
                    <a:pt x="202" y="94"/>
                  </a:lnTo>
                  <a:lnTo>
                    <a:pt x="194" y="92"/>
                  </a:lnTo>
                  <a:lnTo>
                    <a:pt x="194" y="92"/>
                  </a:lnTo>
                  <a:lnTo>
                    <a:pt x="200" y="98"/>
                  </a:lnTo>
                  <a:lnTo>
                    <a:pt x="208" y="100"/>
                  </a:lnTo>
                  <a:lnTo>
                    <a:pt x="208" y="100"/>
                  </a:lnTo>
                  <a:lnTo>
                    <a:pt x="218" y="96"/>
                  </a:lnTo>
                  <a:lnTo>
                    <a:pt x="228" y="92"/>
                  </a:lnTo>
                  <a:lnTo>
                    <a:pt x="234" y="84"/>
                  </a:lnTo>
                  <a:lnTo>
                    <a:pt x="238" y="74"/>
                  </a:lnTo>
                  <a:lnTo>
                    <a:pt x="238" y="74"/>
                  </a:lnTo>
                  <a:lnTo>
                    <a:pt x="242" y="64"/>
                  </a:lnTo>
                  <a:lnTo>
                    <a:pt x="246" y="58"/>
                  </a:lnTo>
                  <a:lnTo>
                    <a:pt x="250" y="54"/>
                  </a:lnTo>
                  <a:lnTo>
                    <a:pt x="250" y="54"/>
                  </a:lnTo>
                  <a:lnTo>
                    <a:pt x="256" y="54"/>
                  </a:lnTo>
                  <a:lnTo>
                    <a:pt x="260" y="56"/>
                  </a:lnTo>
                  <a:lnTo>
                    <a:pt x="260" y="60"/>
                  </a:lnTo>
                  <a:lnTo>
                    <a:pt x="260" y="60"/>
                  </a:lnTo>
                  <a:lnTo>
                    <a:pt x="256" y="62"/>
                  </a:lnTo>
                  <a:lnTo>
                    <a:pt x="252" y="66"/>
                  </a:lnTo>
                  <a:lnTo>
                    <a:pt x="246" y="74"/>
                  </a:lnTo>
                  <a:lnTo>
                    <a:pt x="242" y="86"/>
                  </a:lnTo>
                  <a:lnTo>
                    <a:pt x="236" y="96"/>
                  </a:lnTo>
                  <a:lnTo>
                    <a:pt x="236" y="96"/>
                  </a:lnTo>
                  <a:lnTo>
                    <a:pt x="228" y="104"/>
                  </a:lnTo>
                  <a:lnTo>
                    <a:pt x="220" y="108"/>
                  </a:lnTo>
                  <a:lnTo>
                    <a:pt x="214" y="108"/>
                  </a:lnTo>
                  <a:lnTo>
                    <a:pt x="208" y="108"/>
                  </a:lnTo>
                  <a:lnTo>
                    <a:pt x="196" y="104"/>
                  </a:lnTo>
                  <a:lnTo>
                    <a:pt x="188" y="102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66" y="118"/>
                  </a:lnTo>
                  <a:lnTo>
                    <a:pt x="148" y="130"/>
                  </a:lnTo>
                  <a:lnTo>
                    <a:pt x="130" y="142"/>
                  </a:lnTo>
                  <a:lnTo>
                    <a:pt x="112" y="152"/>
                  </a:lnTo>
                  <a:lnTo>
                    <a:pt x="92" y="160"/>
                  </a:lnTo>
                  <a:lnTo>
                    <a:pt x="72" y="166"/>
                  </a:lnTo>
                  <a:lnTo>
                    <a:pt x="52" y="172"/>
                  </a:lnTo>
                  <a:lnTo>
                    <a:pt x="30" y="176"/>
                  </a:lnTo>
                  <a:lnTo>
                    <a:pt x="30" y="176"/>
                  </a:lnTo>
                  <a:lnTo>
                    <a:pt x="20" y="180"/>
                  </a:lnTo>
                  <a:lnTo>
                    <a:pt x="14" y="182"/>
                  </a:lnTo>
                  <a:lnTo>
                    <a:pt x="14" y="182"/>
                  </a:lnTo>
                  <a:lnTo>
                    <a:pt x="4" y="168"/>
                  </a:lnTo>
                  <a:lnTo>
                    <a:pt x="2" y="162"/>
                  </a:lnTo>
                  <a:lnTo>
                    <a:pt x="0" y="154"/>
                  </a:lnTo>
                  <a:lnTo>
                    <a:pt x="0" y="154"/>
                  </a:lnTo>
                  <a:lnTo>
                    <a:pt x="10" y="142"/>
                  </a:lnTo>
                  <a:lnTo>
                    <a:pt x="24" y="132"/>
                  </a:lnTo>
                  <a:lnTo>
                    <a:pt x="38" y="126"/>
                  </a:lnTo>
                  <a:lnTo>
                    <a:pt x="46" y="124"/>
                  </a:lnTo>
                  <a:lnTo>
                    <a:pt x="54" y="124"/>
                  </a:lnTo>
                  <a:lnTo>
                    <a:pt x="54" y="124"/>
                  </a:lnTo>
                  <a:lnTo>
                    <a:pt x="80" y="112"/>
                  </a:lnTo>
                  <a:lnTo>
                    <a:pt x="108" y="104"/>
                  </a:lnTo>
                  <a:lnTo>
                    <a:pt x="136" y="94"/>
                  </a:lnTo>
                  <a:lnTo>
                    <a:pt x="150" y="88"/>
                  </a:lnTo>
                  <a:lnTo>
                    <a:pt x="162" y="82"/>
                  </a:lnTo>
                  <a:lnTo>
                    <a:pt x="162" y="82"/>
                  </a:lnTo>
                  <a:lnTo>
                    <a:pt x="166" y="88"/>
                  </a:lnTo>
                  <a:lnTo>
                    <a:pt x="168" y="88"/>
                  </a:lnTo>
                  <a:lnTo>
                    <a:pt x="170" y="88"/>
                  </a:lnTo>
                  <a:lnTo>
                    <a:pt x="170" y="88"/>
                  </a:lnTo>
                  <a:lnTo>
                    <a:pt x="176" y="78"/>
                  </a:lnTo>
                  <a:lnTo>
                    <a:pt x="180" y="68"/>
                  </a:lnTo>
                  <a:lnTo>
                    <a:pt x="186" y="46"/>
                  </a:lnTo>
                  <a:lnTo>
                    <a:pt x="186" y="46"/>
                  </a:lnTo>
                  <a:lnTo>
                    <a:pt x="190" y="38"/>
                  </a:lnTo>
                  <a:lnTo>
                    <a:pt x="196" y="32"/>
                  </a:lnTo>
                  <a:lnTo>
                    <a:pt x="206" y="6"/>
                  </a:lnTo>
                  <a:lnTo>
                    <a:pt x="206" y="6"/>
                  </a:lnTo>
                  <a:lnTo>
                    <a:pt x="208" y="8"/>
                  </a:lnTo>
                  <a:lnTo>
                    <a:pt x="210" y="8"/>
                  </a:lnTo>
                  <a:lnTo>
                    <a:pt x="210" y="14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4" y="36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4" y="52"/>
                  </a:lnTo>
                  <a:lnTo>
                    <a:pt x="206" y="56"/>
                  </a:lnTo>
                  <a:lnTo>
                    <a:pt x="208" y="70"/>
                  </a:lnTo>
                  <a:lnTo>
                    <a:pt x="208" y="70"/>
                  </a:lnTo>
                  <a:lnTo>
                    <a:pt x="210" y="66"/>
                  </a:lnTo>
                  <a:lnTo>
                    <a:pt x="210" y="60"/>
                  </a:lnTo>
                  <a:lnTo>
                    <a:pt x="208" y="50"/>
                  </a:lnTo>
                  <a:lnTo>
                    <a:pt x="208" y="50"/>
                  </a:lnTo>
                  <a:lnTo>
                    <a:pt x="212" y="38"/>
                  </a:lnTo>
                  <a:lnTo>
                    <a:pt x="218" y="24"/>
                  </a:lnTo>
                  <a:lnTo>
                    <a:pt x="230" y="0"/>
                  </a:lnTo>
                  <a:lnTo>
                    <a:pt x="230" y="0"/>
                  </a:lnTo>
                  <a:lnTo>
                    <a:pt x="232" y="4"/>
                  </a:lnTo>
                  <a:lnTo>
                    <a:pt x="232" y="8"/>
                  </a:lnTo>
                  <a:lnTo>
                    <a:pt x="228" y="20"/>
                  </a:lnTo>
                  <a:lnTo>
                    <a:pt x="222" y="32"/>
                  </a:lnTo>
                  <a:lnTo>
                    <a:pt x="218" y="44"/>
                  </a:lnTo>
                  <a:lnTo>
                    <a:pt x="218" y="44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 bwMode="auto">
            <a:xfrm>
              <a:off x="1367" y="1644"/>
              <a:ext cx="62" cy="110"/>
            </a:xfrm>
            <a:custGeom>
              <a:avLst/>
              <a:gdLst>
                <a:gd name="T0" fmla="*/ 62 w 62"/>
                <a:gd name="T1" fmla="*/ 32 h 110"/>
                <a:gd name="T2" fmla="*/ 62 w 62"/>
                <a:gd name="T3" fmla="*/ 32 h 110"/>
                <a:gd name="T4" fmla="*/ 48 w 62"/>
                <a:gd name="T5" fmla="*/ 50 h 110"/>
                <a:gd name="T6" fmla="*/ 36 w 62"/>
                <a:gd name="T7" fmla="*/ 70 h 110"/>
                <a:gd name="T8" fmla="*/ 26 w 62"/>
                <a:gd name="T9" fmla="*/ 88 h 110"/>
                <a:gd name="T10" fmla="*/ 22 w 62"/>
                <a:gd name="T11" fmla="*/ 100 h 110"/>
                <a:gd name="T12" fmla="*/ 20 w 62"/>
                <a:gd name="T13" fmla="*/ 110 h 110"/>
                <a:gd name="T14" fmla="*/ 20 w 62"/>
                <a:gd name="T15" fmla="*/ 110 h 110"/>
                <a:gd name="T16" fmla="*/ 14 w 62"/>
                <a:gd name="T17" fmla="*/ 104 h 110"/>
                <a:gd name="T18" fmla="*/ 10 w 62"/>
                <a:gd name="T19" fmla="*/ 98 h 110"/>
                <a:gd name="T20" fmla="*/ 6 w 62"/>
                <a:gd name="T21" fmla="*/ 90 h 110"/>
                <a:gd name="T22" fmla="*/ 0 w 62"/>
                <a:gd name="T23" fmla="*/ 84 h 110"/>
                <a:gd name="T24" fmla="*/ 0 w 62"/>
                <a:gd name="T25" fmla="*/ 84 h 110"/>
                <a:gd name="T26" fmla="*/ 10 w 62"/>
                <a:gd name="T27" fmla="*/ 80 h 110"/>
                <a:gd name="T28" fmla="*/ 14 w 62"/>
                <a:gd name="T29" fmla="*/ 74 h 110"/>
                <a:gd name="T30" fmla="*/ 18 w 62"/>
                <a:gd name="T31" fmla="*/ 68 h 110"/>
                <a:gd name="T32" fmla="*/ 22 w 62"/>
                <a:gd name="T33" fmla="*/ 60 h 110"/>
                <a:gd name="T34" fmla="*/ 24 w 62"/>
                <a:gd name="T35" fmla="*/ 52 h 110"/>
                <a:gd name="T36" fmla="*/ 28 w 62"/>
                <a:gd name="T37" fmla="*/ 44 h 110"/>
                <a:gd name="T38" fmla="*/ 34 w 62"/>
                <a:gd name="T39" fmla="*/ 38 h 110"/>
                <a:gd name="T40" fmla="*/ 42 w 62"/>
                <a:gd name="T41" fmla="*/ 32 h 110"/>
                <a:gd name="T42" fmla="*/ 42 w 62"/>
                <a:gd name="T43" fmla="*/ 32 h 110"/>
                <a:gd name="T44" fmla="*/ 42 w 62"/>
                <a:gd name="T45" fmla="*/ 26 h 110"/>
                <a:gd name="T46" fmla="*/ 42 w 62"/>
                <a:gd name="T47" fmla="*/ 22 h 110"/>
                <a:gd name="T48" fmla="*/ 38 w 62"/>
                <a:gd name="T49" fmla="*/ 16 h 110"/>
                <a:gd name="T50" fmla="*/ 34 w 62"/>
                <a:gd name="T51" fmla="*/ 14 h 110"/>
                <a:gd name="T52" fmla="*/ 26 w 62"/>
                <a:gd name="T53" fmla="*/ 14 h 110"/>
                <a:gd name="T54" fmla="*/ 30 w 62"/>
                <a:gd name="T55" fmla="*/ 0 h 110"/>
                <a:gd name="T56" fmla="*/ 62 w 62"/>
                <a:gd name="T57" fmla="*/ 3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110">
                  <a:moveTo>
                    <a:pt x="62" y="32"/>
                  </a:moveTo>
                  <a:lnTo>
                    <a:pt x="62" y="32"/>
                  </a:lnTo>
                  <a:lnTo>
                    <a:pt x="48" y="50"/>
                  </a:lnTo>
                  <a:lnTo>
                    <a:pt x="36" y="70"/>
                  </a:lnTo>
                  <a:lnTo>
                    <a:pt x="26" y="88"/>
                  </a:lnTo>
                  <a:lnTo>
                    <a:pt x="22" y="100"/>
                  </a:lnTo>
                  <a:lnTo>
                    <a:pt x="20" y="110"/>
                  </a:lnTo>
                  <a:lnTo>
                    <a:pt x="20" y="110"/>
                  </a:lnTo>
                  <a:lnTo>
                    <a:pt x="14" y="104"/>
                  </a:lnTo>
                  <a:lnTo>
                    <a:pt x="10" y="98"/>
                  </a:lnTo>
                  <a:lnTo>
                    <a:pt x="6" y="90"/>
                  </a:lnTo>
                  <a:lnTo>
                    <a:pt x="0" y="84"/>
                  </a:lnTo>
                  <a:lnTo>
                    <a:pt x="0" y="84"/>
                  </a:lnTo>
                  <a:lnTo>
                    <a:pt x="10" y="80"/>
                  </a:lnTo>
                  <a:lnTo>
                    <a:pt x="14" y="74"/>
                  </a:lnTo>
                  <a:lnTo>
                    <a:pt x="18" y="68"/>
                  </a:lnTo>
                  <a:lnTo>
                    <a:pt x="22" y="60"/>
                  </a:lnTo>
                  <a:lnTo>
                    <a:pt x="24" y="52"/>
                  </a:lnTo>
                  <a:lnTo>
                    <a:pt x="28" y="44"/>
                  </a:lnTo>
                  <a:lnTo>
                    <a:pt x="34" y="38"/>
                  </a:lnTo>
                  <a:lnTo>
                    <a:pt x="42" y="32"/>
                  </a:lnTo>
                  <a:lnTo>
                    <a:pt x="42" y="32"/>
                  </a:lnTo>
                  <a:lnTo>
                    <a:pt x="42" y="26"/>
                  </a:lnTo>
                  <a:lnTo>
                    <a:pt x="42" y="22"/>
                  </a:lnTo>
                  <a:lnTo>
                    <a:pt x="38" y="16"/>
                  </a:lnTo>
                  <a:lnTo>
                    <a:pt x="34" y="14"/>
                  </a:lnTo>
                  <a:lnTo>
                    <a:pt x="26" y="14"/>
                  </a:lnTo>
                  <a:lnTo>
                    <a:pt x="30" y="0"/>
                  </a:lnTo>
                  <a:lnTo>
                    <a:pt x="62" y="32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 bwMode="auto">
            <a:xfrm>
              <a:off x="1143" y="1722"/>
              <a:ext cx="234" cy="190"/>
            </a:xfrm>
            <a:custGeom>
              <a:avLst/>
              <a:gdLst>
                <a:gd name="T0" fmla="*/ 212 w 234"/>
                <a:gd name="T1" fmla="*/ 6 h 190"/>
                <a:gd name="T2" fmla="*/ 212 w 234"/>
                <a:gd name="T3" fmla="*/ 6 h 190"/>
                <a:gd name="T4" fmla="*/ 210 w 234"/>
                <a:gd name="T5" fmla="*/ 24 h 190"/>
                <a:gd name="T6" fmla="*/ 210 w 234"/>
                <a:gd name="T7" fmla="*/ 42 h 190"/>
                <a:gd name="T8" fmla="*/ 210 w 234"/>
                <a:gd name="T9" fmla="*/ 64 h 190"/>
                <a:gd name="T10" fmla="*/ 214 w 234"/>
                <a:gd name="T11" fmla="*/ 88 h 190"/>
                <a:gd name="T12" fmla="*/ 222 w 234"/>
                <a:gd name="T13" fmla="*/ 136 h 190"/>
                <a:gd name="T14" fmla="*/ 234 w 234"/>
                <a:gd name="T15" fmla="*/ 182 h 190"/>
                <a:gd name="T16" fmla="*/ 234 w 234"/>
                <a:gd name="T17" fmla="*/ 182 h 190"/>
                <a:gd name="T18" fmla="*/ 232 w 234"/>
                <a:gd name="T19" fmla="*/ 184 h 190"/>
                <a:gd name="T20" fmla="*/ 226 w 234"/>
                <a:gd name="T21" fmla="*/ 186 h 190"/>
                <a:gd name="T22" fmla="*/ 216 w 234"/>
                <a:gd name="T23" fmla="*/ 186 h 190"/>
                <a:gd name="T24" fmla="*/ 208 w 234"/>
                <a:gd name="T25" fmla="*/ 184 h 190"/>
                <a:gd name="T26" fmla="*/ 202 w 234"/>
                <a:gd name="T27" fmla="*/ 182 h 190"/>
                <a:gd name="T28" fmla="*/ 202 w 234"/>
                <a:gd name="T29" fmla="*/ 182 h 190"/>
                <a:gd name="T30" fmla="*/ 196 w 234"/>
                <a:gd name="T31" fmla="*/ 180 h 190"/>
                <a:gd name="T32" fmla="*/ 188 w 234"/>
                <a:gd name="T33" fmla="*/ 178 h 190"/>
                <a:gd name="T34" fmla="*/ 168 w 234"/>
                <a:gd name="T35" fmla="*/ 180 h 190"/>
                <a:gd name="T36" fmla="*/ 144 w 234"/>
                <a:gd name="T37" fmla="*/ 184 h 190"/>
                <a:gd name="T38" fmla="*/ 120 w 234"/>
                <a:gd name="T39" fmla="*/ 190 h 190"/>
                <a:gd name="T40" fmla="*/ 120 w 234"/>
                <a:gd name="T41" fmla="*/ 190 h 190"/>
                <a:gd name="T42" fmla="*/ 106 w 234"/>
                <a:gd name="T43" fmla="*/ 190 h 190"/>
                <a:gd name="T44" fmla="*/ 94 w 234"/>
                <a:gd name="T45" fmla="*/ 188 h 190"/>
                <a:gd name="T46" fmla="*/ 76 w 234"/>
                <a:gd name="T47" fmla="*/ 184 h 190"/>
                <a:gd name="T48" fmla="*/ 60 w 234"/>
                <a:gd name="T49" fmla="*/ 180 h 190"/>
                <a:gd name="T50" fmla="*/ 50 w 234"/>
                <a:gd name="T51" fmla="*/ 180 h 190"/>
                <a:gd name="T52" fmla="*/ 40 w 234"/>
                <a:gd name="T53" fmla="*/ 180 h 190"/>
                <a:gd name="T54" fmla="*/ 40 w 234"/>
                <a:gd name="T55" fmla="*/ 180 h 190"/>
                <a:gd name="T56" fmla="*/ 22 w 234"/>
                <a:gd name="T57" fmla="*/ 182 h 190"/>
                <a:gd name="T58" fmla="*/ 0 w 234"/>
                <a:gd name="T59" fmla="*/ 188 h 190"/>
                <a:gd name="T60" fmla="*/ 0 w 234"/>
                <a:gd name="T61" fmla="*/ 188 h 190"/>
                <a:gd name="T62" fmla="*/ 4 w 234"/>
                <a:gd name="T63" fmla="*/ 136 h 190"/>
                <a:gd name="T64" fmla="*/ 10 w 234"/>
                <a:gd name="T65" fmla="*/ 86 h 190"/>
                <a:gd name="T66" fmla="*/ 10 w 234"/>
                <a:gd name="T67" fmla="*/ 86 h 190"/>
                <a:gd name="T68" fmla="*/ 22 w 234"/>
                <a:gd name="T69" fmla="*/ 80 h 190"/>
                <a:gd name="T70" fmla="*/ 32 w 234"/>
                <a:gd name="T71" fmla="*/ 76 h 190"/>
                <a:gd name="T72" fmla="*/ 52 w 234"/>
                <a:gd name="T73" fmla="*/ 74 h 190"/>
                <a:gd name="T74" fmla="*/ 76 w 234"/>
                <a:gd name="T75" fmla="*/ 70 h 190"/>
                <a:gd name="T76" fmla="*/ 88 w 234"/>
                <a:gd name="T77" fmla="*/ 68 h 190"/>
                <a:gd name="T78" fmla="*/ 100 w 234"/>
                <a:gd name="T79" fmla="*/ 62 h 190"/>
                <a:gd name="T80" fmla="*/ 100 w 234"/>
                <a:gd name="T81" fmla="*/ 62 h 190"/>
                <a:gd name="T82" fmla="*/ 124 w 234"/>
                <a:gd name="T83" fmla="*/ 48 h 190"/>
                <a:gd name="T84" fmla="*/ 144 w 234"/>
                <a:gd name="T85" fmla="*/ 34 h 190"/>
                <a:gd name="T86" fmla="*/ 186 w 234"/>
                <a:gd name="T87" fmla="*/ 0 h 190"/>
                <a:gd name="T88" fmla="*/ 186 w 234"/>
                <a:gd name="T89" fmla="*/ 0 h 190"/>
                <a:gd name="T90" fmla="*/ 188 w 234"/>
                <a:gd name="T91" fmla="*/ 0 h 190"/>
                <a:gd name="T92" fmla="*/ 192 w 234"/>
                <a:gd name="T93" fmla="*/ 0 h 190"/>
                <a:gd name="T94" fmla="*/ 198 w 234"/>
                <a:gd name="T95" fmla="*/ 2 h 190"/>
                <a:gd name="T96" fmla="*/ 206 w 234"/>
                <a:gd name="T97" fmla="*/ 4 h 190"/>
                <a:gd name="T98" fmla="*/ 212 w 234"/>
                <a:gd name="T99" fmla="*/ 6 h 190"/>
                <a:gd name="T100" fmla="*/ 212 w 234"/>
                <a:gd name="T10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34" h="190">
                  <a:moveTo>
                    <a:pt x="212" y="6"/>
                  </a:moveTo>
                  <a:lnTo>
                    <a:pt x="212" y="6"/>
                  </a:lnTo>
                  <a:lnTo>
                    <a:pt x="210" y="24"/>
                  </a:lnTo>
                  <a:lnTo>
                    <a:pt x="210" y="42"/>
                  </a:lnTo>
                  <a:lnTo>
                    <a:pt x="210" y="64"/>
                  </a:lnTo>
                  <a:lnTo>
                    <a:pt x="214" y="88"/>
                  </a:lnTo>
                  <a:lnTo>
                    <a:pt x="222" y="136"/>
                  </a:lnTo>
                  <a:lnTo>
                    <a:pt x="234" y="182"/>
                  </a:lnTo>
                  <a:lnTo>
                    <a:pt x="234" y="182"/>
                  </a:lnTo>
                  <a:lnTo>
                    <a:pt x="232" y="184"/>
                  </a:lnTo>
                  <a:lnTo>
                    <a:pt x="226" y="186"/>
                  </a:lnTo>
                  <a:lnTo>
                    <a:pt x="216" y="186"/>
                  </a:lnTo>
                  <a:lnTo>
                    <a:pt x="208" y="184"/>
                  </a:lnTo>
                  <a:lnTo>
                    <a:pt x="202" y="182"/>
                  </a:lnTo>
                  <a:lnTo>
                    <a:pt x="202" y="182"/>
                  </a:lnTo>
                  <a:lnTo>
                    <a:pt x="196" y="180"/>
                  </a:lnTo>
                  <a:lnTo>
                    <a:pt x="188" y="178"/>
                  </a:lnTo>
                  <a:lnTo>
                    <a:pt x="168" y="180"/>
                  </a:lnTo>
                  <a:lnTo>
                    <a:pt x="144" y="184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06" y="190"/>
                  </a:lnTo>
                  <a:lnTo>
                    <a:pt x="94" y="188"/>
                  </a:lnTo>
                  <a:lnTo>
                    <a:pt x="76" y="184"/>
                  </a:lnTo>
                  <a:lnTo>
                    <a:pt x="60" y="180"/>
                  </a:lnTo>
                  <a:lnTo>
                    <a:pt x="50" y="180"/>
                  </a:lnTo>
                  <a:lnTo>
                    <a:pt x="40" y="180"/>
                  </a:lnTo>
                  <a:lnTo>
                    <a:pt x="40" y="180"/>
                  </a:lnTo>
                  <a:lnTo>
                    <a:pt x="22" y="182"/>
                  </a:lnTo>
                  <a:lnTo>
                    <a:pt x="0" y="188"/>
                  </a:lnTo>
                  <a:lnTo>
                    <a:pt x="0" y="188"/>
                  </a:lnTo>
                  <a:lnTo>
                    <a:pt x="4" y="136"/>
                  </a:lnTo>
                  <a:lnTo>
                    <a:pt x="10" y="86"/>
                  </a:lnTo>
                  <a:lnTo>
                    <a:pt x="10" y="86"/>
                  </a:lnTo>
                  <a:lnTo>
                    <a:pt x="22" y="80"/>
                  </a:lnTo>
                  <a:lnTo>
                    <a:pt x="32" y="76"/>
                  </a:lnTo>
                  <a:lnTo>
                    <a:pt x="52" y="74"/>
                  </a:lnTo>
                  <a:lnTo>
                    <a:pt x="76" y="70"/>
                  </a:lnTo>
                  <a:lnTo>
                    <a:pt x="88" y="68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124" y="48"/>
                  </a:lnTo>
                  <a:lnTo>
                    <a:pt x="144" y="34"/>
                  </a:lnTo>
                  <a:lnTo>
                    <a:pt x="186" y="0"/>
                  </a:lnTo>
                  <a:lnTo>
                    <a:pt x="186" y="0"/>
                  </a:lnTo>
                  <a:lnTo>
                    <a:pt x="188" y="0"/>
                  </a:lnTo>
                  <a:lnTo>
                    <a:pt x="192" y="0"/>
                  </a:lnTo>
                  <a:lnTo>
                    <a:pt x="198" y="2"/>
                  </a:lnTo>
                  <a:lnTo>
                    <a:pt x="206" y="4"/>
                  </a:lnTo>
                  <a:lnTo>
                    <a:pt x="212" y="6"/>
                  </a:lnTo>
                  <a:lnTo>
                    <a:pt x="212" y="6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 bwMode="auto">
            <a:xfrm>
              <a:off x="1127" y="1912"/>
              <a:ext cx="374" cy="520"/>
            </a:xfrm>
            <a:custGeom>
              <a:avLst/>
              <a:gdLst>
                <a:gd name="T0" fmla="*/ 292 w 374"/>
                <a:gd name="T1" fmla="*/ 288 h 520"/>
                <a:gd name="T2" fmla="*/ 284 w 374"/>
                <a:gd name="T3" fmla="*/ 296 h 520"/>
                <a:gd name="T4" fmla="*/ 278 w 374"/>
                <a:gd name="T5" fmla="*/ 298 h 520"/>
                <a:gd name="T6" fmla="*/ 290 w 374"/>
                <a:gd name="T7" fmla="*/ 272 h 520"/>
                <a:gd name="T8" fmla="*/ 286 w 374"/>
                <a:gd name="T9" fmla="*/ 238 h 520"/>
                <a:gd name="T10" fmla="*/ 268 w 374"/>
                <a:gd name="T11" fmla="*/ 188 h 520"/>
                <a:gd name="T12" fmla="*/ 224 w 374"/>
                <a:gd name="T13" fmla="*/ 6 h 520"/>
                <a:gd name="T14" fmla="*/ 192 w 374"/>
                <a:gd name="T15" fmla="*/ 0 h 520"/>
                <a:gd name="T16" fmla="*/ 160 w 374"/>
                <a:gd name="T17" fmla="*/ 8 h 520"/>
                <a:gd name="T18" fmla="*/ 102 w 374"/>
                <a:gd name="T19" fmla="*/ 10 h 520"/>
                <a:gd name="T20" fmla="*/ 70 w 374"/>
                <a:gd name="T21" fmla="*/ 2 h 520"/>
                <a:gd name="T22" fmla="*/ 48 w 374"/>
                <a:gd name="T23" fmla="*/ 6 h 520"/>
                <a:gd name="T24" fmla="*/ 40 w 374"/>
                <a:gd name="T25" fmla="*/ 62 h 520"/>
                <a:gd name="T26" fmla="*/ 52 w 374"/>
                <a:gd name="T27" fmla="*/ 158 h 520"/>
                <a:gd name="T28" fmla="*/ 72 w 374"/>
                <a:gd name="T29" fmla="*/ 226 h 520"/>
                <a:gd name="T30" fmla="*/ 80 w 374"/>
                <a:gd name="T31" fmla="*/ 282 h 520"/>
                <a:gd name="T32" fmla="*/ 78 w 374"/>
                <a:gd name="T33" fmla="*/ 288 h 520"/>
                <a:gd name="T34" fmla="*/ 68 w 374"/>
                <a:gd name="T35" fmla="*/ 290 h 520"/>
                <a:gd name="T36" fmla="*/ 62 w 374"/>
                <a:gd name="T37" fmla="*/ 278 h 520"/>
                <a:gd name="T38" fmla="*/ 70 w 374"/>
                <a:gd name="T39" fmla="*/ 284 h 520"/>
                <a:gd name="T40" fmla="*/ 74 w 374"/>
                <a:gd name="T41" fmla="*/ 268 h 520"/>
                <a:gd name="T42" fmla="*/ 68 w 374"/>
                <a:gd name="T43" fmla="*/ 252 h 520"/>
                <a:gd name="T44" fmla="*/ 40 w 374"/>
                <a:gd name="T45" fmla="*/ 286 h 520"/>
                <a:gd name="T46" fmla="*/ 12 w 374"/>
                <a:gd name="T47" fmla="*/ 346 h 520"/>
                <a:gd name="T48" fmla="*/ 0 w 374"/>
                <a:gd name="T49" fmla="*/ 388 h 520"/>
                <a:gd name="T50" fmla="*/ 6 w 374"/>
                <a:gd name="T51" fmla="*/ 416 h 520"/>
                <a:gd name="T52" fmla="*/ 26 w 374"/>
                <a:gd name="T53" fmla="*/ 440 h 520"/>
                <a:gd name="T54" fmla="*/ 52 w 374"/>
                <a:gd name="T55" fmla="*/ 458 h 520"/>
                <a:gd name="T56" fmla="*/ 86 w 374"/>
                <a:gd name="T57" fmla="*/ 462 h 520"/>
                <a:gd name="T58" fmla="*/ 100 w 374"/>
                <a:gd name="T59" fmla="*/ 452 h 520"/>
                <a:gd name="T60" fmla="*/ 120 w 374"/>
                <a:gd name="T61" fmla="*/ 412 h 520"/>
                <a:gd name="T62" fmla="*/ 158 w 374"/>
                <a:gd name="T63" fmla="*/ 306 h 520"/>
                <a:gd name="T64" fmla="*/ 138 w 374"/>
                <a:gd name="T65" fmla="*/ 320 h 520"/>
                <a:gd name="T66" fmla="*/ 122 w 374"/>
                <a:gd name="T67" fmla="*/ 316 h 520"/>
                <a:gd name="T68" fmla="*/ 142 w 374"/>
                <a:gd name="T69" fmla="*/ 308 h 520"/>
                <a:gd name="T70" fmla="*/ 164 w 374"/>
                <a:gd name="T71" fmla="*/ 276 h 520"/>
                <a:gd name="T72" fmla="*/ 176 w 374"/>
                <a:gd name="T73" fmla="*/ 238 h 520"/>
                <a:gd name="T74" fmla="*/ 178 w 374"/>
                <a:gd name="T75" fmla="*/ 140 h 520"/>
                <a:gd name="T76" fmla="*/ 172 w 374"/>
                <a:gd name="T77" fmla="*/ 44 h 520"/>
                <a:gd name="T78" fmla="*/ 188 w 374"/>
                <a:gd name="T79" fmla="*/ 136 h 520"/>
                <a:gd name="T80" fmla="*/ 192 w 374"/>
                <a:gd name="T81" fmla="*/ 214 h 520"/>
                <a:gd name="T82" fmla="*/ 200 w 374"/>
                <a:gd name="T83" fmla="*/ 286 h 520"/>
                <a:gd name="T84" fmla="*/ 254 w 374"/>
                <a:gd name="T85" fmla="*/ 436 h 520"/>
                <a:gd name="T86" fmla="*/ 268 w 374"/>
                <a:gd name="T87" fmla="*/ 476 h 520"/>
                <a:gd name="T88" fmla="*/ 290 w 374"/>
                <a:gd name="T89" fmla="*/ 512 h 520"/>
                <a:gd name="T90" fmla="*/ 314 w 374"/>
                <a:gd name="T91" fmla="*/ 520 h 520"/>
                <a:gd name="T92" fmla="*/ 322 w 374"/>
                <a:gd name="T93" fmla="*/ 518 h 520"/>
                <a:gd name="T94" fmla="*/ 330 w 374"/>
                <a:gd name="T95" fmla="*/ 506 h 520"/>
                <a:gd name="T96" fmla="*/ 364 w 374"/>
                <a:gd name="T97" fmla="*/ 480 h 520"/>
                <a:gd name="T98" fmla="*/ 372 w 374"/>
                <a:gd name="T99" fmla="*/ 474 h 520"/>
                <a:gd name="T100" fmla="*/ 368 w 374"/>
                <a:gd name="T101" fmla="*/ 444 h 520"/>
                <a:gd name="T102" fmla="*/ 338 w 374"/>
                <a:gd name="T103" fmla="*/ 394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74" h="520">
                  <a:moveTo>
                    <a:pt x="296" y="300"/>
                  </a:moveTo>
                  <a:lnTo>
                    <a:pt x="296" y="300"/>
                  </a:lnTo>
                  <a:lnTo>
                    <a:pt x="292" y="288"/>
                  </a:lnTo>
                  <a:lnTo>
                    <a:pt x="292" y="288"/>
                  </a:lnTo>
                  <a:lnTo>
                    <a:pt x="288" y="292"/>
                  </a:lnTo>
                  <a:lnTo>
                    <a:pt x="284" y="296"/>
                  </a:lnTo>
                  <a:lnTo>
                    <a:pt x="278" y="304"/>
                  </a:lnTo>
                  <a:lnTo>
                    <a:pt x="278" y="304"/>
                  </a:lnTo>
                  <a:lnTo>
                    <a:pt x="278" y="298"/>
                  </a:lnTo>
                  <a:lnTo>
                    <a:pt x="280" y="292"/>
                  </a:lnTo>
                  <a:lnTo>
                    <a:pt x="286" y="278"/>
                  </a:lnTo>
                  <a:lnTo>
                    <a:pt x="290" y="272"/>
                  </a:lnTo>
                  <a:lnTo>
                    <a:pt x="290" y="262"/>
                  </a:lnTo>
                  <a:lnTo>
                    <a:pt x="290" y="252"/>
                  </a:lnTo>
                  <a:lnTo>
                    <a:pt x="286" y="238"/>
                  </a:lnTo>
                  <a:lnTo>
                    <a:pt x="286" y="238"/>
                  </a:lnTo>
                  <a:lnTo>
                    <a:pt x="276" y="216"/>
                  </a:lnTo>
                  <a:lnTo>
                    <a:pt x="268" y="188"/>
                  </a:lnTo>
                  <a:lnTo>
                    <a:pt x="252" y="124"/>
                  </a:lnTo>
                  <a:lnTo>
                    <a:pt x="236" y="60"/>
                  </a:lnTo>
                  <a:lnTo>
                    <a:pt x="224" y="6"/>
                  </a:lnTo>
                  <a:lnTo>
                    <a:pt x="224" y="6"/>
                  </a:lnTo>
                  <a:lnTo>
                    <a:pt x="202" y="2"/>
                  </a:lnTo>
                  <a:lnTo>
                    <a:pt x="192" y="0"/>
                  </a:lnTo>
                  <a:lnTo>
                    <a:pt x="182" y="2"/>
                  </a:lnTo>
                  <a:lnTo>
                    <a:pt x="182" y="2"/>
                  </a:lnTo>
                  <a:lnTo>
                    <a:pt x="160" y="8"/>
                  </a:lnTo>
                  <a:lnTo>
                    <a:pt x="136" y="12"/>
                  </a:lnTo>
                  <a:lnTo>
                    <a:pt x="112" y="12"/>
                  </a:lnTo>
                  <a:lnTo>
                    <a:pt x="102" y="10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70" y="2"/>
                  </a:lnTo>
                  <a:lnTo>
                    <a:pt x="58" y="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2" y="24"/>
                  </a:lnTo>
                  <a:lnTo>
                    <a:pt x="40" y="42"/>
                  </a:lnTo>
                  <a:lnTo>
                    <a:pt x="40" y="62"/>
                  </a:lnTo>
                  <a:lnTo>
                    <a:pt x="40" y="82"/>
                  </a:lnTo>
                  <a:lnTo>
                    <a:pt x="46" y="120"/>
                  </a:lnTo>
                  <a:lnTo>
                    <a:pt x="52" y="158"/>
                  </a:lnTo>
                  <a:lnTo>
                    <a:pt x="52" y="158"/>
                  </a:lnTo>
                  <a:lnTo>
                    <a:pt x="62" y="190"/>
                  </a:lnTo>
                  <a:lnTo>
                    <a:pt x="72" y="226"/>
                  </a:lnTo>
                  <a:lnTo>
                    <a:pt x="80" y="258"/>
                  </a:lnTo>
                  <a:lnTo>
                    <a:pt x="82" y="272"/>
                  </a:lnTo>
                  <a:lnTo>
                    <a:pt x="80" y="282"/>
                  </a:lnTo>
                  <a:lnTo>
                    <a:pt x="80" y="282"/>
                  </a:lnTo>
                  <a:lnTo>
                    <a:pt x="80" y="286"/>
                  </a:lnTo>
                  <a:lnTo>
                    <a:pt x="78" y="288"/>
                  </a:lnTo>
                  <a:lnTo>
                    <a:pt x="72" y="290"/>
                  </a:lnTo>
                  <a:lnTo>
                    <a:pt x="72" y="290"/>
                  </a:lnTo>
                  <a:lnTo>
                    <a:pt x="68" y="290"/>
                  </a:lnTo>
                  <a:lnTo>
                    <a:pt x="66" y="286"/>
                  </a:lnTo>
                  <a:lnTo>
                    <a:pt x="62" y="278"/>
                  </a:lnTo>
                  <a:lnTo>
                    <a:pt x="62" y="278"/>
                  </a:lnTo>
                  <a:lnTo>
                    <a:pt x="64" y="278"/>
                  </a:lnTo>
                  <a:lnTo>
                    <a:pt x="66" y="280"/>
                  </a:lnTo>
                  <a:lnTo>
                    <a:pt x="70" y="284"/>
                  </a:lnTo>
                  <a:lnTo>
                    <a:pt x="70" y="284"/>
                  </a:lnTo>
                  <a:lnTo>
                    <a:pt x="74" y="276"/>
                  </a:lnTo>
                  <a:lnTo>
                    <a:pt x="74" y="268"/>
                  </a:lnTo>
                  <a:lnTo>
                    <a:pt x="72" y="260"/>
                  </a:lnTo>
                  <a:lnTo>
                    <a:pt x="68" y="252"/>
                  </a:lnTo>
                  <a:lnTo>
                    <a:pt x="68" y="252"/>
                  </a:lnTo>
                  <a:lnTo>
                    <a:pt x="60" y="258"/>
                  </a:lnTo>
                  <a:lnTo>
                    <a:pt x="50" y="270"/>
                  </a:lnTo>
                  <a:lnTo>
                    <a:pt x="40" y="286"/>
                  </a:lnTo>
                  <a:lnTo>
                    <a:pt x="30" y="304"/>
                  </a:lnTo>
                  <a:lnTo>
                    <a:pt x="20" y="324"/>
                  </a:lnTo>
                  <a:lnTo>
                    <a:pt x="12" y="346"/>
                  </a:lnTo>
                  <a:lnTo>
                    <a:pt x="4" y="368"/>
                  </a:lnTo>
                  <a:lnTo>
                    <a:pt x="0" y="388"/>
                  </a:lnTo>
                  <a:lnTo>
                    <a:pt x="0" y="388"/>
                  </a:lnTo>
                  <a:lnTo>
                    <a:pt x="0" y="398"/>
                  </a:lnTo>
                  <a:lnTo>
                    <a:pt x="2" y="406"/>
                  </a:lnTo>
                  <a:lnTo>
                    <a:pt x="6" y="416"/>
                  </a:lnTo>
                  <a:lnTo>
                    <a:pt x="14" y="426"/>
                  </a:lnTo>
                  <a:lnTo>
                    <a:pt x="14" y="426"/>
                  </a:lnTo>
                  <a:lnTo>
                    <a:pt x="26" y="440"/>
                  </a:lnTo>
                  <a:lnTo>
                    <a:pt x="34" y="446"/>
                  </a:lnTo>
                  <a:lnTo>
                    <a:pt x="42" y="452"/>
                  </a:lnTo>
                  <a:lnTo>
                    <a:pt x="52" y="458"/>
                  </a:lnTo>
                  <a:lnTo>
                    <a:pt x="62" y="462"/>
                  </a:lnTo>
                  <a:lnTo>
                    <a:pt x="74" y="464"/>
                  </a:lnTo>
                  <a:lnTo>
                    <a:pt x="86" y="462"/>
                  </a:lnTo>
                  <a:lnTo>
                    <a:pt x="86" y="462"/>
                  </a:lnTo>
                  <a:lnTo>
                    <a:pt x="94" y="460"/>
                  </a:lnTo>
                  <a:lnTo>
                    <a:pt x="100" y="452"/>
                  </a:lnTo>
                  <a:lnTo>
                    <a:pt x="108" y="438"/>
                  </a:lnTo>
                  <a:lnTo>
                    <a:pt x="108" y="438"/>
                  </a:lnTo>
                  <a:lnTo>
                    <a:pt x="120" y="412"/>
                  </a:lnTo>
                  <a:lnTo>
                    <a:pt x="134" y="372"/>
                  </a:lnTo>
                  <a:lnTo>
                    <a:pt x="158" y="306"/>
                  </a:lnTo>
                  <a:lnTo>
                    <a:pt x="158" y="306"/>
                  </a:lnTo>
                  <a:lnTo>
                    <a:pt x="152" y="314"/>
                  </a:lnTo>
                  <a:lnTo>
                    <a:pt x="144" y="318"/>
                  </a:lnTo>
                  <a:lnTo>
                    <a:pt x="138" y="320"/>
                  </a:lnTo>
                  <a:lnTo>
                    <a:pt x="132" y="320"/>
                  </a:lnTo>
                  <a:lnTo>
                    <a:pt x="124" y="318"/>
                  </a:lnTo>
                  <a:lnTo>
                    <a:pt x="122" y="316"/>
                  </a:lnTo>
                  <a:lnTo>
                    <a:pt x="122" y="316"/>
                  </a:lnTo>
                  <a:lnTo>
                    <a:pt x="132" y="314"/>
                  </a:lnTo>
                  <a:lnTo>
                    <a:pt x="142" y="308"/>
                  </a:lnTo>
                  <a:lnTo>
                    <a:pt x="150" y="300"/>
                  </a:lnTo>
                  <a:lnTo>
                    <a:pt x="158" y="288"/>
                  </a:lnTo>
                  <a:lnTo>
                    <a:pt x="164" y="276"/>
                  </a:lnTo>
                  <a:lnTo>
                    <a:pt x="170" y="262"/>
                  </a:lnTo>
                  <a:lnTo>
                    <a:pt x="174" y="250"/>
                  </a:lnTo>
                  <a:lnTo>
                    <a:pt x="176" y="238"/>
                  </a:lnTo>
                  <a:lnTo>
                    <a:pt x="176" y="238"/>
                  </a:lnTo>
                  <a:lnTo>
                    <a:pt x="178" y="188"/>
                  </a:lnTo>
                  <a:lnTo>
                    <a:pt x="178" y="140"/>
                  </a:lnTo>
                  <a:lnTo>
                    <a:pt x="176" y="90"/>
                  </a:lnTo>
                  <a:lnTo>
                    <a:pt x="172" y="44"/>
                  </a:lnTo>
                  <a:lnTo>
                    <a:pt x="172" y="44"/>
                  </a:lnTo>
                  <a:lnTo>
                    <a:pt x="176" y="58"/>
                  </a:lnTo>
                  <a:lnTo>
                    <a:pt x="182" y="94"/>
                  </a:lnTo>
                  <a:lnTo>
                    <a:pt x="188" y="136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2" y="214"/>
                  </a:lnTo>
                  <a:lnTo>
                    <a:pt x="190" y="254"/>
                  </a:lnTo>
                  <a:lnTo>
                    <a:pt x="190" y="254"/>
                  </a:lnTo>
                  <a:lnTo>
                    <a:pt x="200" y="286"/>
                  </a:lnTo>
                  <a:lnTo>
                    <a:pt x="224" y="348"/>
                  </a:lnTo>
                  <a:lnTo>
                    <a:pt x="224" y="348"/>
                  </a:lnTo>
                  <a:lnTo>
                    <a:pt x="254" y="436"/>
                  </a:lnTo>
                  <a:lnTo>
                    <a:pt x="254" y="436"/>
                  </a:lnTo>
                  <a:lnTo>
                    <a:pt x="264" y="462"/>
                  </a:lnTo>
                  <a:lnTo>
                    <a:pt x="268" y="476"/>
                  </a:lnTo>
                  <a:lnTo>
                    <a:pt x="274" y="490"/>
                  </a:lnTo>
                  <a:lnTo>
                    <a:pt x="282" y="502"/>
                  </a:lnTo>
                  <a:lnTo>
                    <a:pt x="290" y="512"/>
                  </a:lnTo>
                  <a:lnTo>
                    <a:pt x="302" y="518"/>
                  </a:lnTo>
                  <a:lnTo>
                    <a:pt x="308" y="520"/>
                  </a:lnTo>
                  <a:lnTo>
                    <a:pt x="314" y="520"/>
                  </a:lnTo>
                  <a:lnTo>
                    <a:pt x="314" y="520"/>
                  </a:lnTo>
                  <a:lnTo>
                    <a:pt x="318" y="520"/>
                  </a:lnTo>
                  <a:lnTo>
                    <a:pt x="322" y="518"/>
                  </a:lnTo>
                  <a:lnTo>
                    <a:pt x="326" y="512"/>
                  </a:lnTo>
                  <a:lnTo>
                    <a:pt x="326" y="512"/>
                  </a:lnTo>
                  <a:lnTo>
                    <a:pt x="330" y="506"/>
                  </a:lnTo>
                  <a:lnTo>
                    <a:pt x="336" y="500"/>
                  </a:lnTo>
                  <a:lnTo>
                    <a:pt x="350" y="488"/>
                  </a:lnTo>
                  <a:lnTo>
                    <a:pt x="364" y="480"/>
                  </a:lnTo>
                  <a:lnTo>
                    <a:pt x="368" y="478"/>
                  </a:lnTo>
                  <a:lnTo>
                    <a:pt x="372" y="474"/>
                  </a:lnTo>
                  <a:lnTo>
                    <a:pt x="372" y="474"/>
                  </a:lnTo>
                  <a:lnTo>
                    <a:pt x="374" y="464"/>
                  </a:lnTo>
                  <a:lnTo>
                    <a:pt x="372" y="454"/>
                  </a:lnTo>
                  <a:lnTo>
                    <a:pt x="368" y="444"/>
                  </a:lnTo>
                  <a:lnTo>
                    <a:pt x="360" y="432"/>
                  </a:lnTo>
                  <a:lnTo>
                    <a:pt x="344" y="406"/>
                  </a:lnTo>
                  <a:lnTo>
                    <a:pt x="338" y="394"/>
                  </a:lnTo>
                  <a:lnTo>
                    <a:pt x="332" y="382"/>
                  </a:lnTo>
                  <a:lnTo>
                    <a:pt x="296" y="300"/>
                  </a:lnTo>
                  <a:close/>
                </a:path>
              </a:pathLst>
            </a:custGeom>
            <a:solidFill>
              <a:srgbClr val="1F71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4"/>
            <p:cNvSpPr>
              <a:spLocks/>
            </p:cNvSpPr>
            <p:nvPr/>
          </p:nvSpPr>
          <p:spPr bwMode="auto">
            <a:xfrm>
              <a:off x="1457" y="2402"/>
              <a:ext cx="50" cy="46"/>
            </a:xfrm>
            <a:custGeom>
              <a:avLst/>
              <a:gdLst>
                <a:gd name="T0" fmla="*/ 50 w 50"/>
                <a:gd name="T1" fmla="*/ 10 h 46"/>
                <a:gd name="T2" fmla="*/ 50 w 50"/>
                <a:gd name="T3" fmla="*/ 10 h 46"/>
                <a:gd name="T4" fmla="*/ 30 w 50"/>
                <a:gd name="T5" fmla="*/ 26 h 46"/>
                <a:gd name="T6" fmla="*/ 18 w 50"/>
                <a:gd name="T7" fmla="*/ 36 h 46"/>
                <a:gd name="T8" fmla="*/ 10 w 50"/>
                <a:gd name="T9" fmla="*/ 46 h 46"/>
                <a:gd name="T10" fmla="*/ 0 w 50"/>
                <a:gd name="T11" fmla="*/ 36 h 46"/>
                <a:gd name="T12" fmla="*/ 0 w 50"/>
                <a:gd name="T13" fmla="*/ 36 h 46"/>
                <a:gd name="T14" fmla="*/ 6 w 50"/>
                <a:gd name="T15" fmla="*/ 24 h 46"/>
                <a:gd name="T16" fmla="*/ 18 w 50"/>
                <a:gd name="T17" fmla="*/ 14 h 46"/>
                <a:gd name="T18" fmla="*/ 30 w 50"/>
                <a:gd name="T19" fmla="*/ 6 h 46"/>
                <a:gd name="T20" fmla="*/ 42 w 50"/>
                <a:gd name="T21" fmla="*/ 0 h 46"/>
                <a:gd name="T22" fmla="*/ 42 w 50"/>
                <a:gd name="T23" fmla="*/ 0 h 46"/>
                <a:gd name="T24" fmla="*/ 46 w 50"/>
                <a:gd name="T25" fmla="*/ 6 h 46"/>
                <a:gd name="T26" fmla="*/ 50 w 50"/>
                <a:gd name="T27" fmla="*/ 10 h 46"/>
                <a:gd name="T28" fmla="*/ 50 w 50"/>
                <a:gd name="T29" fmla="*/ 1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0" h="46">
                  <a:moveTo>
                    <a:pt x="50" y="10"/>
                  </a:moveTo>
                  <a:lnTo>
                    <a:pt x="50" y="10"/>
                  </a:lnTo>
                  <a:lnTo>
                    <a:pt x="30" y="26"/>
                  </a:lnTo>
                  <a:lnTo>
                    <a:pt x="18" y="36"/>
                  </a:lnTo>
                  <a:lnTo>
                    <a:pt x="10" y="4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6" y="24"/>
                  </a:lnTo>
                  <a:lnTo>
                    <a:pt x="18" y="14"/>
                  </a:lnTo>
                  <a:lnTo>
                    <a:pt x="30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6" y="6"/>
                  </a:lnTo>
                  <a:lnTo>
                    <a:pt x="50" y="10"/>
                  </a:lnTo>
                  <a:lnTo>
                    <a:pt x="50" y="10"/>
                  </a:lnTo>
                  <a:close/>
                </a:path>
              </a:pathLst>
            </a:custGeom>
            <a:solidFill>
              <a:srgbClr val="1F71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5"/>
            <p:cNvSpPr>
              <a:spLocks/>
            </p:cNvSpPr>
            <p:nvPr/>
          </p:nvSpPr>
          <p:spPr bwMode="auto">
            <a:xfrm>
              <a:off x="1483" y="2422"/>
              <a:ext cx="58" cy="34"/>
            </a:xfrm>
            <a:custGeom>
              <a:avLst/>
              <a:gdLst>
                <a:gd name="T0" fmla="*/ 0 w 58"/>
                <a:gd name="T1" fmla="*/ 26 h 34"/>
                <a:gd name="T2" fmla="*/ 0 w 58"/>
                <a:gd name="T3" fmla="*/ 26 h 34"/>
                <a:gd name="T4" fmla="*/ 6 w 58"/>
                <a:gd name="T5" fmla="*/ 16 h 34"/>
                <a:gd name="T6" fmla="*/ 12 w 58"/>
                <a:gd name="T7" fmla="*/ 8 h 34"/>
                <a:gd name="T8" fmla="*/ 22 w 58"/>
                <a:gd name="T9" fmla="*/ 4 h 34"/>
                <a:gd name="T10" fmla="*/ 30 w 58"/>
                <a:gd name="T11" fmla="*/ 0 h 34"/>
                <a:gd name="T12" fmla="*/ 30 w 58"/>
                <a:gd name="T13" fmla="*/ 0 h 34"/>
                <a:gd name="T14" fmla="*/ 38 w 58"/>
                <a:gd name="T15" fmla="*/ 10 h 34"/>
                <a:gd name="T16" fmla="*/ 44 w 58"/>
                <a:gd name="T17" fmla="*/ 12 h 34"/>
                <a:gd name="T18" fmla="*/ 58 w 58"/>
                <a:gd name="T19" fmla="*/ 14 h 34"/>
                <a:gd name="T20" fmla="*/ 58 w 58"/>
                <a:gd name="T21" fmla="*/ 14 h 34"/>
                <a:gd name="T22" fmla="*/ 56 w 58"/>
                <a:gd name="T23" fmla="*/ 18 h 34"/>
                <a:gd name="T24" fmla="*/ 56 w 58"/>
                <a:gd name="T25" fmla="*/ 22 h 34"/>
                <a:gd name="T26" fmla="*/ 50 w 58"/>
                <a:gd name="T27" fmla="*/ 28 h 34"/>
                <a:gd name="T28" fmla="*/ 36 w 58"/>
                <a:gd name="T29" fmla="*/ 34 h 34"/>
                <a:gd name="T30" fmla="*/ 36 w 58"/>
                <a:gd name="T31" fmla="*/ 34 h 34"/>
                <a:gd name="T32" fmla="*/ 28 w 58"/>
                <a:gd name="T33" fmla="*/ 30 h 34"/>
                <a:gd name="T34" fmla="*/ 20 w 58"/>
                <a:gd name="T35" fmla="*/ 28 h 34"/>
                <a:gd name="T36" fmla="*/ 10 w 58"/>
                <a:gd name="T37" fmla="*/ 28 h 34"/>
                <a:gd name="T38" fmla="*/ 4 w 58"/>
                <a:gd name="T39" fmla="*/ 28 h 34"/>
                <a:gd name="T40" fmla="*/ 0 w 58"/>
                <a:gd name="T41" fmla="*/ 26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8" h="34">
                  <a:moveTo>
                    <a:pt x="0" y="26"/>
                  </a:moveTo>
                  <a:lnTo>
                    <a:pt x="0" y="26"/>
                  </a:lnTo>
                  <a:lnTo>
                    <a:pt x="6" y="16"/>
                  </a:lnTo>
                  <a:lnTo>
                    <a:pt x="12" y="8"/>
                  </a:lnTo>
                  <a:lnTo>
                    <a:pt x="22" y="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8" y="10"/>
                  </a:lnTo>
                  <a:lnTo>
                    <a:pt x="44" y="12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6" y="18"/>
                  </a:lnTo>
                  <a:lnTo>
                    <a:pt x="56" y="22"/>
                  </a:lnTo>
                  <a:lnTo>
                    <a:pt x="50" y="28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28" y="30"/>
                  </a:lnTo>
                  <a:lnTo>
                    <a:pt x="20" y="28"/>
                  </a:lnTo>
                  <a:lnTo>
                    <a:pt x="10" y="28"/>
                  </a:lnTo>
                  <a:lnTo>
                    <a:pt x="4" y="28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6"/>
            <p:cNvSpPr>
              <a:spLocks/>
            </p:cNvSpPr>
            <p:nvPr/>
          </p:nvSpPr>
          <p:spPr bwMode="auto">
            <a:xfrm>
              <a:off x="1487" y="2422"/>
              <a:ext cx="158" cy="72"/>
            </a:xfrm>
            <a:custGeom>
              <a:avLst/>
              <a:gdLst>
                <a:gd name="T0" fmla="*/ 158 w 158"/>
                <a:gd name="T1" fmla="*/ 6 h 72"/>
                <a:gd name="T2" fmla="*/ 158 w 158"/>
                <a:gd name="T3" fmla="*/ 6 h 72"/>
                <a:gd name="T4" fmla="*/ 156 w 158"/>
                <a:gd name="T5" fmla="*/ 18 h 72"/>
                <a:gd name="T6" fmla="*/ 154 w 158"/>
                <a:gd name="T7" fmla="*/ 28 h 72"/>
                <a:gd name="T8" fmla="*/ 148 w 158"/>
                <a:gd name="T9" fmla="*/ 36 h 72"/>
                <a:gd name="T10" fmla="*/ 140 w 158"/>
                <a:gd name="T11" fmla="*/ 42 h 72"/>
                <a:gd name="T12" fmla="*/ 140 w 158"/>
                <a:gd name="T13" fmla="*/ 42 h 72"/>
                <a:gd name="T14" fmla="*/ 124 w 158"/>
                <a:gd name="T15" fmla="*/ 48 h 72"/>
                <a:gd name="T16" fmla="*/ 106 w 158"/>
                <a:gd name="T17" fmla="*/ 52 h 72"/>
                <a:gd name="T18" fmla="*/ 86 w 158"/>
                <a:gd name="T19" fmla="*/ 54 h 72"/>
                <a:gd name="T20" fmla="*/ 64 w 158"/>
                <a:gd name="T21" fmla="*/ 54 h 72"/>
                <a:gd name="T22" fmla="*/ 64 w 158"/>
                <a:gd name="T23" fmla="*/ 54 h 72"/>
                <a:gd name="T24" fmla="*/ 54 w 158"/>
                <a:gd name="T25" fmla="*/ 62 h 72"/>
                <a:gd name="T26" fmla="*/ 40 w 158"/>
                <a:gd name="T27" fmla="*/ 68 h 72"/>
                <a:gd name="T28" fmla="*/ 34 w 158"/>
                <a:gd name="T29" fmla="*/ 70 h 72"/>
                <a:gd name="T30" fmla="*/ 26 w 158"/>
                <a:gd name="T31" fmla="*/ 72 h 72"/>
                <a:gd name="T32" fmla="*/ 18 w 158"/>
                <a:gd name="T33" fmla="*/ 70 h 72"/>
                <a:gd name="T34" fmla="*/ 10 w 158"/>
                <a:gd name="T35" fmla="*/ 68 h 72"/>
                <a:gd name="T36" fmla="*/ 10 w 158"/>
                <a:gd name="T37" fmla="*/ 68 h 72"/>
                <a:gd name="T38" fmla="*/ 6 w 158"/>
                <a:gd name="T39" fmla="*/ 60 h 72"/>
                <a:gd name="T40" fmla="*/ 2 w 158"/>
                <a:gd name="T41" fmla="*/ 52 h 72"/>
                <a:gd name="T42" fmla="*/ 0 w 158"/>
                <a:gd name="T43" fmla="*/ 44 h 72"/>
                <a:gd name="T44" fmla="*/ 0 w 158"/>
                <a:gd name="T45" fmla="*/ 36 h 72"/>
                <a:gd name="T46" fmla="*/ 0 w 158"/>
                <a:gd name="T47" fmla="*/ 36 h 72"/>
                <a:gd name="T48" fmla="*/ 8 w 158"/>
                <a:gd name="T49" fmla="*/ 36 h 72"/>
                <a:gd name="T50" fmla="*/ 14 w 158"/>
                <a:gd name="T51" fmla="*/ 36 h 72"/>
                <a:gd name="T52" fmla="*/ 26 w 158"/>
                <a:gd name="T53" fmla="*/ 40 h 72"/>
                <a:gd name="T54" fmla="*/ 38 w 158"/>
                <a:gd name="T55" fmla="*/ 46 h 72"/>
                <a:gd name="T56" fmla="*/ 50 w 158"/>
                <a:gd name="T57" fmla="*/ 52 h 72"/>
                <a:gd name="T58" fmla="*/ 50 w 158"/>
                <a:gd name="T59" fmla="*/ 52 h 72"/>
                <a:gd name="T60" fmla="*/ 54 w 158"/>
                <a:gd name="T61" fmla="*/ 52 h 72"/>
                <a:gd name="T62" fmla="*/ 56 w 158"/>
                <a:gd name="T63" fmla="*/ 50 h 72"/>
                <a:gd name="T64" fmla="*/ 58 w 158"/>
                <a:gd name="T65" fmla="*/ 46 h 72"/>
                <a:gd name="T66" fmla="*/ 58 w 158"/>
                <a:gd name="T67" fmla="*/ 46 h 72"/>
                <a:gd name="T68" fmla="*/ 60 w 158"/>
                <a:gd name="T69" fmla="*/ 30 h 72"/>
                <a:gd name="T70" fmla="*/ 60 w 158"/>
                <a:gd name="T71" fmla="*/ 22 h 72"/>
                <a:gd name="T72" fmla="*/ 64 w 158"/>
                <a:gd name="T73" fmla="*/ 16 h 72"/>
                <a:gd name="T74" fmla="*/ 64 w 158"/>
                <a:gd name="T75" fmla="*/ 16 h 72"/>
                <a:gd name="T76" fmla="*/ 72 w 158"/>
                <a:gd name="T77" fmla="*/ 14 h 72"/>
                <a:gd name="T78" fmla="*/ 80 w 158"/>
                <a:gd name="T79" fmla="*/ 14 h 72"/>
                <a:gd name="T80" fmla="*/ 98 w 158"/>
                <a:gd name="T81" fmla="*/ 16 h 72"/>
                <a:gd name="T82" fmla="*/ 114 w 158"/>
                <a:gd name="T83" fmla="*/ 14 h 72"/>
                <a:gd name="T84" fmla="*/ 124 w 158"/>
                <a:gd name="T85" fmla="*/ 12 h 72"/>
                <a:gd name="T86" fmla="*/ 132 w 158"/>
                <a:gd name="T87" fmla="*/ 8 h 72"/>
                <a:gd name="T88" fmla="*/ 132 w 158"/>
                <a:gd name="T89" fmla="*/ 8 h 72"/>
                <a:gd name="T90" fmla="*/ 146 w 158"/>
                <a:gd name="T91" fmla="*/ 2 h 72"/>
                <a:gd name="T92" fmla="*/ 152 w 158"/>
                <a:gd name="T93" fmla="*/ 0 h 72"/>
                <a:gd name="T94" fmla="*/ 156 w 158"/>
                <a:gd name="T95" fmla="*/ 2 h 72"/>
                <a:gd name="T96" fmla="*/ 158 w 158"/>
                <a:gd name="T97" fmla="*/ 6 h 72"/>
                <a:gd name="T98" fmla="*/ 158 w 158"/>
                <a:gd name="T99" fmla="*/ 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58" h="72">
                  <a:moveTo>
                    <a:pt x="158" y="6"/>
                  </a:moveTo>
                  <a:lnTo>
                    <a:pt x="158" y="6"/>
                  </a:lnTo>
                  <a:lnTo>
                    <a:pt x="156" y="18"/>
                  </a:lnTo>
                  <a:lnTo>
                    <a:pt x="154" y="28"/>
                  </a:lnTo>
                  <a:lnTo>
                    <a:pt x="148" y="36"/>
                  </a:lnTo>
                  <a:lnTo>
                    <a:pt x="140" y="42"/>
                  </a:lnTo>
                  <a:lnTo>
                    <a:pt x="140" y="42"/>
                  </a:lnTo>
                  <a:lnTo>
                    <a:pt x="124" y="48"/>
                  </a:lnTo>
                  <a:lnTo>
                    <a:pt x="106" y="52"/>
                  </a:lnTo>
                  <a:lnTo>
                    <a:pt x="86" y="54"/>
                  </a:lnTo>
                  <a:lnTo>
                    <a:pt x="64" y="54"/>
                  </a:lnTo>
                  <a:lnTo>
                    <a:pt x="64" y="54"/>
                  </a:lnTo>
                  <a:lnTo>
                    <a:pt x="54" y="62"/>
                  </a:lnTo>
                  <a:lnTo>
                    <a:pt x="40" y="68"/>
                  </a:lnTo>
                  <a:lnTo>
                    <a:pt x="34" y="70"/>
                  </a:lnTo>
                  <a:lnTo>
                    <a:pt x="26" y="72"/>
                  </a:lnTo>
                  <a:lnTo>
                    <a:pt x="1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6" y="60"/>
                  </a:lnTo>
                  <a:lnTo>
                    <a:pt x="2" y="52"/>
                  </a:lnTo>
                  <a:lnTo>
                    <a:pt x="0" y="44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14" y="36"/>
                  </a:lnTo>
                  <a:lnTo>
                    <a:pt x="26" y="40"/>
                  </a:lnTo>
                  <a:lnTo>
                    <a:pt x="38" y="46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8" y="46"/>
                  </a:lnTo>
                  <a:lnTo>
                    <a:pt x="58" y="46"/>
                  </a:lnTo>
                  <a:lnTo>
                    <a:pt x="60" y="30"/>
                  </a:lnTo>
                  <a:lnTo>
                    <a:pt x="60" y="22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72" y="14"/>
                  </a:lnTo>
                  <a:lnTo>
                    <a:pt x="80" y="14"/>
                  </a:lnTo>
                  <a:lnTo>
                    <a:pt x="98" y="16"/>
                  </a:lnTo>
                  <a:lnTo>
                    <a:pt x="114" y="14"/>
                  </a:lnTo>
                  <a:lnTo>
                    <a:pt x="124" y="12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"/>
                  </a:lnTo>
                  <a:lnTo>
                    <a:pt x="152" y="0"/>
                  </a:lnTo>
                  <a:lnTo>
                    <a:pt x="156" y="2"/>
                  </a:lnTo>
                  <a:lnTo>
                    <a:pt x="158" y="6"/>
                  </a:lnTo>
                  <a:lnTo>
                    <a:pt x="158" y="6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 bwMode="auto">
            <a:xfrm>
              <a:off x="1137" y="2350"/>
              <a:ext cx="62" cy="40"/>
            </a:xfrm>
            <a:custGeom>
              <a:avLst/>
              <a:gdLst>
                <a:gd name="T0" fmla="*/ 54 w 62"/>
                <a:gd name="T1" fmla="*/ 40 h 40"/>
                <a:gd name="T2" fmla="*/ 54 w 62"/>
                <a:gd name="T3" fmla="*/ 40 h 40"/>
                <a:gd name="T4" fmla="*/ 40 w 62"/>
                <a:gd name="T5" fmla="*/ 38 h 40"/>
                <a:gd name="T6" fmla="*/ 30 w 62"/>
                <a:gd name="T7" fmla="*/ 36 h 40"/>
                <a:gd name="T8" fmla="*/ 20 w 62"/>
                <a:gd name="T9" fmla="*/ 32 h 40"/>
                <a:gd name="T10" fmla="*/ 14 w 62"/>
                <a:gd name="T11" fmla="*/ 26 h 40"/>
                <a:gd name="T12" fmla="*/ 4 w 62"/>
                <a:gd name="T13" fmla="*/ 18 h 40"/>
                <a:gd name="T14" fmla="*/ 0 w 62"/>
                <a:gd name="T15" fmla="*/ 12 h 40"/>
                <a:gd name="T16" fmla="*/ 2 w 62"/>
                <a:gd name="T17" fmla="*/ 0 h 40"/>
                <a:gd name="T18" fmla="*/ 2 w 62"/>
                <a:gd name="T19" fmla="*/ 0 h 40"/>
                <a:gd name="T20" fmla="*/ 6 w 62"/>
                <a:gd name="T21" fmla="*/ 8 h 40"/>
                <a:gd name="T22" fmla="*/ 14 w 62"/>
                <a:gd name="T23" fmla="*/ 14 h 40"/>
                <a:gd name="T24" fmla="*/ 30 w 62"/>
                <a:gd name="T25" fmla="*/ 26 h 40"/>
                <a:gd name="T26" fmla="*/ 48 w 62"/>
                <a:gd name="T27" fmla="*/ 34 h 40"/>
                <a:gd name="T28" fmla="*/ 62 w 62"/>
                <a:gd name="T29" fmla="*/ 36 h 40"/>
                <a:gd name="T30" fmla="*/ 54 w 62"/>
                <a:gd name="T31" fmla="*/ 4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" h="40">
                  <a:moveTo>
                    <a:pt x="54" y="40"/>
                  </a:moveTo>
                  <a:lnTo>
                    <a:pt x="54" y="40"/>
                  </a:lnTo>
                  <a:lnTo>
                    <a:pt x="40" y="38"/>
                  </a:lnTo>
                  <a:lnTo>
                    <a:pt x="30" y="36"/>
                  </a:lnTo>
                  <a:lnTo>
                    <a:pt x="20" y="32"/>
                  </a:lnTo>
                  <a:lnTo>
                    <a:pt x="14" y="2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8"/>
                  </a:lnTo>
                  <a:lnTo>
                    <a:pt x="14" y="14"/>
                  </a:lnTo>
                  <a:lnTo>
                    <a:pt x="30" y="26"/>
                  </a:lnTo>
                  <a:lnTo>
                    <a:pt x="48" y="34"/>
                  </a:lnTo>
                  <a:lnTo>
                    <a:pt x="62" y="36"/>
                  </a:lnTo>
                  <a:lnTo>
                    <a:pt x="54" y="40"/>
                  </a:lnTo>
                  <a:close/>
                </a:path>
              </a:pathLst>
            </a:custGeom>
            <a:solidFill>
              <a:srgbClr val="1F71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8"/>
            <p:cNvSpPr>
              <a:spLocks/>
            </p:cNvSpPr>
            <p:nvPr/>
          </p:nvSpPr>
          <p:spPr bwMode="auto">
            <a:xfrm>
              <a:off x="1523" y="2450"/>
              <a:ext cx="16" cy="18"/>
            </a:xfrm>
            <a:custGeom>
              <a:avLst/>
              <a:gdLst>
                <a:gd name="T0" fmla="*/ 16 w 16"/>
                <a:gd name="T1" fmla="*/ 18 h 18"/>
                <a:gd name="T2" fmla="*/ 0 w 16"/>
                <a:gd name="T3" fmla="*/ 10 h 18"/>
                <a:gd name="T4" fmla="*/ 16 w 16"/>
                <a:gd name="T5" fmla="*/ 0 h 18"/>
                <a:gd name="T6" fmla="*/ 16 w 16"/>
                <a:gd name="T7" fmla="*/ 0 h 18"/>
                <a:gd name="T8" fmla="*/ 16 w 16"/>
                <a:gd name="T9" fmla="*/ 18 h 18"/>
                <a:gd name="T10" fmla="*/ 16 w 16"/>
                <a:gd name="T11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" h="18">
                  <a:moveTo>
                    <a:pt x="16" y="18"/>
                  </a:moveTo>
                  <a:lnTo>
                    <a:pt x="0" y="1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18"/>
                  </a:lnTo>
                  <a:lnTo>
                    <a:pt x="16" y="18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1143" y="2384"/>
              <a:ext cx="42" cy="26"/>
            </a:xfrm>
            <a:custGeom>
              <a:avLst/>
              <a:gdLst>
                <a:gd name="T0" fmla="*/ 38 w 42"/>
                <a:gd name="T1" fmla="*/ 20 h 26"/>
                <a:gd name="T2" fmla="*/ 38 w 42"/>
                <a:gd name="T3" fmla="*/ 20 h 26"/>
                <a:gd name="T4" fmla="*/ 36 w 42"/>
                <a:gd name="T5" fmla="*/ 16 h 26"/>
                <a:gd name="T6" fmla="*/ 32 w 42"/>
                <a:gd name="T7" fmla="*/ 16 h 26"/>
                <a:gd name="T8" fmla="*/ 26 w 42"/>
                <a:gd name="T9" fmla="*/ 14 h 26"/>
                <a:gd name="T10" fmla="*/ 22 w 42"/>
                <a:gd name="T11" fmla="*/ 16 h 26"/>
                <a:gd name="T12" fmla="*/ 12 w 42"/>
                <a:gd name="T13" fmla="*/ 20 h 26"/>
                <a:gd name="T14" fmla="*/ 6 w 42"/>
                <a:gd name="T15" fmla="*/ 26 h 26"/>
                <a:gd name="T16" fmla="*/ 6 w 42"/>
                <a:gd name="T17" fmla="*/ 26 h 26"/>
                <a:gd name="T18" fmla="*/ 2 w 42"/>
                <a:gd name="T19" fmla="*/ 18 h 26"/>
                <a:gd name="T20" fmla="*/ 2 w 42"/>
                <a:gd name="T21" fmla="*/ 16 h 26"/>
                <a:gd name="T22" fmla="*/ 0 w 42"/>
                <a:gd name="T23" fmla="*/ 14 h 26"/>
                <a:gd name="T24" fmla="*/ 4 w 42"/>
                <a:gd name="T25" fmla="*/ 0 h 26"/>
                <a:gd name="T26" fmla="*/ 4 w 42"/>
                <a:gd name="T27" fmla="*/ 0 h 26"/>
                <a:gd name="T28" fmla="*/ 12 w 42"/>
                <a:gd name="T29" fmla="*/ 4 h 26"/>
                <a:gd name="T30" fmla="*/ 22 w 42"/>
                <a:gd name="T31" fmla="*/ 10 h 26"/>
                <a:gd name="T32" fmla="*/ 32 w 42"/>
                <a:gd name="T33" fmla="*/ 12 h 26"/>
                <a:gd name="T34" fmla="*/ 42 w 42"/>
                <a:gd name="T35" fmla="*/ 12 h 26"/>
                <a:gd name="T36" fmla="*/ 38 w 42"/>
                <a:gd name="T37" fmla="*/ 2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2" h="26">
                  <a:moveTo>
                    <a:pt x="38" y="20"/>
                  </a:moveTo>
                  <a:lnTo>
                    <a:pt x="38" y="20"/>
                  </a:lnTo>
                  <a:lnTo>
                    <a:pt x="36" y="16"/>
                  </a:lnTo>
                  <a:lnTo>
                    <a:pt x="32" y="16"/>
                  </a:lnTo>
                  <a:lnTo>
                    <a:pt x="26" y="14"/>
                  </a:lnTo>
                  <a:lnTo>
                    <a:pt x="22" y="16"/>
                  </a:lnTo>
                  <a:lnTo>
                    <a:pt x="12" y="20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2" y="18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4" y="0"/>
                  </a:lnTo>
                  <a:lnTo>
                    <a:pt x="4" y="0"/>
                  </a:lnTo>
                  <a:lnTo>
                    <a:pt x="12" y="4"/>
                  </a:lnTo>
                  <a:lnTo>
                    <a:pt x="22" y="10"/>
                  </a:lnTo>
                  <a:lnTo>
                    <a:pt x="32" y="12"/>
                  </a:lnTo>
                  <a:lnTo>
                    <a:pt x="42" y="12"/>
                  </a:lnTo>
                  <a:lnTo>
                    <a:pt x="38" y="20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1127" y="2406"/>
              <a:ext cx="86" cy="92"/>
            </a:xfrm>
            <a:custGeom>
              <a:avLst/>
              <a:gdLst>
                <a:gd name="T0" fmla="*/ 12 w 86"/>
                <a:gd name="T1" fmla="*/ 24 h 92"/>
                <a:gd name="T2" fmla="*/ 18 w 86"/>
                <a:gd name="T3" fmla="*/ 18 h 92"/>
                <a:gd name="T4" fmla="*/ 18 w 86"/>
                <a:gd name="T5" fmla="*/ 18 h 92"/>
                <a:gd name="T6" fmla="*/ 22 w 86"/>
                <a:gd name="T7" fmla="*/ 12 h 92"/>
                <a:gd name="T8" fmla="*/ 26 w 86"/>
                <a:gd name="T9" fmla="*/ 8 h 92"/>
                <a:gd name="T10" fmla="*/ 32 w 86"/>
                <a:gd name="T11" fmla="*/ 4 h 92"/>
                <a:gd name="T12" fmla="*/ 38 w 86"/>
                <a:gd name="T13" fmla="*/ 2 h 92"/>
                <a:gd name="T14" fmla="*/ 44 w 86"/>
                <a:gd name="T15" fmla="*/ 2 h 92"/>
                <a:gd name="T16" fmla="*/ 50 w 86"/>
                <a:gd name="T17" fmla="*/ 4 h 92"/>
                <a:gd name="T18" fmla="*/ 52 w 86"/>
                <a:gd name="T19" fmla="*/ 6 h 92"/>
                <a:gd name="T20" fmla="*/ 54 w 86"/>
                <a:gd name="T21" fmla="*/ 10 h 92"/>
                <a:gd name="T22" fmla="*/ 54 w 86"/>
                <a:gd name="T23" fmla="*/ 10 h 92"/>
                <a:gd name="T24" fmla="*/ 58 w 86"/>
                <a:gd name="T25" fmla="*/ 20 h 92"/>
                <a:gd name="T26" fmla="*/ 60 w 86"/>
                <a:gd name="T27" fmla="*/ 28 h 92"/>
                <a:gd name="T28" fmla="*/ 64 w 86"/>
                <a:gd name="T29" fmla="*/ 38 h 92"/>
                <a:gd name="T30" fmla="*/ 70 w 86"/>
                <a:gd name="T31" fmla="*/ 50 h 92"/>
                <a:gd name="T32" fmla="*/ 70 w 86"/>
                <a:gd name="T33" fmla="*/ 50 h 92"/>
                <a:gd name="T34" fmla="*/ 78 w 86"/>
                <a:gd name="T35" fmla="*/ 60 h 92"/>
                <a:gd name="T36" fmla="*/ 84 w 86"/>
                <a:gd name="T37" fmla="*/ 68 h 92"/>
                <a:gd name="T38" fmla="*/ 86 w 86"/>
                <a:gd name="T39" fmla="*/ 74 h 92"/>
                <a:gd name="T40" fmla="*/ 86 w 86"/>
                <a:gd name="T41" fmla="*/ 78 h 92"/>
                <a:gd name="T42" fmla="*/ 86 w 86"/>
                <a:gd name="T43" fmla="*/ 78 h 92"/>
                <a:gd name="T44" fmla="*/ 82 w 86"/>
                <a:gd name="T45" fmla="*/ 84 h 92"/>
                <a:gd name="T46" fmla="*/ 74 w 86"/>
                <a:gd name="T47" fmla="*/ 90 h 92"/>
                <a:gd name="T48" fmla="*/ 64 w 86"/>
                <a:gd name="T49" fmla="*/ 92 h 92"/>
                <a:gd name="T50" fmla="*/ 46 w 86"/>
                <a:gd name="T51" fmla="*/ 92 h 92"/>
                <a:gd name="T52" fmla="*/ 46 w 86"/>
                <a:gd name="T53" fmla="*/ 92 h 92"/>
                <a:gd name="T54" fmla="*/ 28 w 86"/>
                <a:gd name="T55" fmla="*/ 90 h 92"/>
                <a:gd name="T56" fmla="*/ 14 w 86"/>
                <a:gd name="T57" fmla="*/ 86 h 92"/>
                <a:gd name="T58" fmla="*/ 6 w 86"/>
                <a:gd name="T59" fmla="*/ 80 h 92"/>
                <a:gd name="T60" fmla="*/ 2 w 86"/>
                <a:gd name="T61" fmla="*/ 74 h 92"/>
                <a:gd name="T62" fmla="*/ 2 w 86"/>
                <a:gd name="T63" fmla="*/ 66 h 92"/>
                <a:gd name="T64" fmla="*/ 2 w 86"/>
                <a:gd name="T65" fmla="*/ 60 h 92"/>
                <a:gd name="T66" fmla="*/ 6 w 86"/>
                <a:gd name="T67" fmla="*/ 48 h 92"/>
                <a:gd name="T68" fmla="*/ 6 w 86"/>
                <a:gd name="T69" fmla="*/ 48 h 92"/>
                <a:gd name="T70" fmla="*/ 4 w 86"/>
                <a:gd name="T71" fmla="*/ 32 h 92"/>
                <a:gd name="T72" fmla="*/ 0 w 86"/>
                <a:gd name="T73" fmla="*/ 24 h 92"/>
                <a:gd name="T74" fmla="*/ 0 w 86"/>
                <a:gd name="T75" fmla="*/ 24 h 92"/>
                <a:gd name="T76" fmla="*/ 0 w 86"/>
                <a:gd name="T77" fmla="*/ 16 h 92"/>
                <a:gd name="T78" fmla="*/ 2 w 86"/>
                <a:gd name="T79" fmla="*/ 10 h 92"/>
                <a:gd name="T80" fmla="*/ 10 w 86"/>
                <a:gd name="T81" fmla="*/ 0 h 92"/>
                <a:gd name="T82" fmla="*/ 10 w 86"/>
                <a:gd name="T83" fmla="*/ 0 h 92"/>
                <a:gd name="T84" fmla="*/ 12 w 86"/>
                <a:gd name="T85" fmla="*/ 0 h 92"/>
                <a:gd name="T86" fmla="*/ 14 w 86"/>
                <a:gd name="T87" fmla="*/ 0 h 92"/>
                <a:gd name="T88" fmla="*/ 14 w 86"/>
                <a:gd name="T89" fmla="*/ 6 h 92"/>
                <a:gd name="T90" fmla="*/ 14 w 86"/>
                <a:gd name="T91" fmla="*/ 14 h 92"/>
                <a:gd name="T92" fmla="*/ 12 w 86"/>
                <a:gd name="T93" fmla="*/ 24 h 92"/>
                <a:gd name="T94" fmla="*/ 12 w 86"/>
                <a:gd name="T95" fmla="*/ 2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6" h="92">
                  <a:moveTo>
                    <a:pt x="12" y="24"/>
                  </a:moveTo>
                  <a:lnTo>
                    <a:pt x="18" y="18"/>
                  </a:lnTo>
                  <a:lnTo>
                    <a:pt x="18" y="18"/>
                  </a:lnTo>
                  <a:lnTo>
                    <a:pt x="22" y="12"/>
                  </a:lnTo>
                  <a:lnTo>
                    <a:pt x="26" y="8"/>
                  </a:lnTo>
                  <a:lnTo>
                    <a:pt x="32" y="4"/>
                  </a:lnTo>
                  <a:lnTo>
                    <a:pt x="38" y="2"/>
                  </a:lnTo>
                  <a:lnTo>
                    <a:pt x="44" y="2"/>
                  </a:lnTo>
                  <a:lnTo>
                    <a:pt x="50" y="4"/>
                  </a:lnTo>
                  <a:lnTo>
                    <a:pt x="52" y="6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8" y="20"/>
                  </a:lnTo>
                  <a:lnTo>
                    <a:pt x="60" y="28"/>
                  </a:lnTo>
                  <a:lnTo>
                    <a:pt x="64" y="38"/>
                  </a:lnTo>
                  <a:lnTo>
                    <a:pt x="70" y="50"/>
                  </a:lnTo>
                  <a:lnTo>
                    <a:pt x="70" y="50"/>
                  </a:lnTo>
                  <a:lnTo>
                    <a:pt x="78" y="60"/>
                  </a:lnTo>
                  <a:lnTo>
                    <a:pt x="84" y="68"/>
                  </a:lnTo>
                  <a:lnTo>
                    <a:pt x="86" y="74"/>
                  </a:lnTo>
                  <a:lnTo>
                    <a:pt x="86" y="78"/>
                  </a:lnTo>
                  <a:lnTo>
                    <a:pt x="86" y="78"/>
                  </a:lnTo>
                  <a:lnTo>
                    <a:pt x="82" y="84"/>
                  </a:lnTo>
                  <a:lnTo>
                    <a:pt x="74" y="90"/>
                  </a:lnTo>
                  <a:lnTo>
                    <a:pt x="64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28" y="90"/>
                  </a:lnTo>
                  <a:lnTo>
                    <a:pt x="14" y="86"/>
                  </a:lnTo>
                  <a:lnTo>
                    <a:pt x="6" y="80"/>
                  </a:lnTo>
                  <a:lnTo>
                    <a:pt x="2" y="74"/>
                  </a:lnTo>
                  <a:lnTo>
                    <a:pt x="2" y="66"/>
                  </a:lnTo>
                  <a:lnTo>
                    <a:pt x="2" y="6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4" y="32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" y="1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6"/>
                  </a:lnTo>
                  <a:lnTo>
                    <a:pt x="14" y="14"/>
                  </a:lnTo>
                  <a:lnTo>
                    <a:pt x="12" y="24"/>
                  </a:lnTo>
                  <a:lnTo>
                    <a:pt x="12" y="24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3236506" y="1841534"/>
            <a:ext cx="1865312" cy="674476"/>
            <a:chOff x="3758303" y="4349387"/>
            <a:chExt cx="1865312" cy="674476"/>
          </a:xfrm>
          <a:solidFill>
            <a:srgbClr val="FF0000"/>
          </a:solidFill>
        </p:grpSpPr>
        <p:sp>
          <p:nvSpPr>
            <p:cNvPr id="94" name="Šipka doprava 93"/>
            <p:cNvSpPr/>
            <p:nvPr/>
          </p:nvSpPr>
          <p:spPr>
            <a:xfrm>
              <a:off x="3758303" y="4804392"/>
              <a:ext cx="1865312" cy="219471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4514878" y="4349387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pic>
        <p:nvPicPr>
          <p:cNvPr id="61" name="Picture 2" descr="C:\Documents and Settings\Ďobek\Local Settings\Temporary Internet Files\Content.IE5\0MHGLQYP\MC900312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1044" y="4094420"/>
            <a:ext cx="1800200" cy="1854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2" name="Group 6"/>
          <p:cNvGrpSpPr>
            <a:grpSpLocks noChangeAspect="1"/>
          </p:cNvGrpSpPr>
          <p:nvPr/>
        </p:nvGrpSpPr>
        <p:grpSpPr bwMode="auto">
          <a:xfrm>
            <a:off x="2267744" y="4107450"/>
            <a:ext cx="1082675" cy="1828800"/>
            <a:chOff x="975" y="1356"/>
            <a:chExt cx="682" cy="1152"/>
          </a:xfrm>
        </p:grpSpPr>
        <p:sp>
          <p:nvSpPr>
            <p:cNvPr id="63" name="AutoShape 5"/>
            <p:cNvSpPr>
              <a:spLocks noChangeAspect="1" noChangeArrowheads="1" noTextEdit="1"/>
            </p:cNvSpPr>
            <p:nvPr/>
          </p:nvSpPr>
          <p:spPr bwMode="auto">
            <a:xfrm>
              <a:off x="975" y="1356"/>
              <a:ext cx="682" cy="1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10"/>
            <p:cNvSpPr>
              <a:spLocks/>
            </p:cNvSpPr>
            <p:nvPr/>
          </p:nvSpPr>
          <p:spPr bwMode="auto">
            <a:xfrm>
              <a:off x="1095" y="1356"/>
              <a:ext cx="562" cy="1152"/>
            </a:xfrm>
            <a:custGeom>
              <a:avLst/>
              <a:gdLst>
                <a:gd name="T0" fmla="*/ 446 w 562"/>
                <a:gd name="T1" fmla="*/ 1070 h 1152"/>
                <a:gd name="T2" fmla="*/ 510 w 562"/>
                <a:gd name="T3" fmla="*/ 1070 h 1152"/>
                <a:gd name="T4" fmla="*/ 562 w 562"/>
                <a:gd name="T5" fmla="*/ 1072 h 1152"/>
                <a:gd name="T6" fmla="*/ 532 w 562"/>
                <a:gd name="T7" fmla="*/ 1120 h 1152"/>
                <a:gd name="T8" fmla="*/ 434 w 562"/>
                <a:gd name="T9" fmla="*/ 1142 h 1152"/>
                <a:gd name="T10" fmla="*/ 392 w 562"/>
                <a:gd name="T11" fmla="*/ 1136 h 1152"/>
                <a:gd name="T12" fmla="*/ 376 w 562"/>
                <a:gd name="T13" fmla="*/ 1098 h 1152"/>
                <a:gd name="T14" fmla="*/ 308 w 562"/>
                <a:gd name="T15" fmla="*/ 1076 h 1152"/>
                <a:gd name="T16" fmla="*/ 220 w 562"/>
                <a:gd name="T17" fmla="*/ 848 h 1152"/>
                <a:gd name="T18" fmla="*/ 152 w 562"/>
                <a:gd name="T19" fmla="*/ 992 h 1152"/>
                <a:gd name="T20" fmla="*/ 110 w 562"/>
                <a:gd name="T21" fmla="*/ 1032 h 1152"/>
                <a:gd name="T22" fmla="*/ 96 w 562"/>
                <a:gd name="T23" fmla="*/ 1058 h 1152"/>
                <a:gd name="T24" fmla="*/ 118 w 562"/>
                <a:gd name="T25" fmla="*/ 1106 h 1152"/>
                <a:gd name="T26" fmla="*/ 118 w 562"/>
                <a:gd name="T27" fmla="*/ 1146 h 1152"/>
                <a:gd name="T28" fmla="*/ 52 w 562"/>
                <a:gd name="T29" fmla="*/ 1150 h 1152"/>
                <a:gd name="T30" fmla="*/ 26 w 562"/>
                <a:gd name="T31" fmla="*/ 1116 h 1152"/>
                <a:gd name="T32" fmla="*/ 26 w 562"/>
                <a:gd name="T33" fmla="*/ 1080 h 1152"/>
                <a:gd name="T34" fmla="*/ 38 w 562"/>
                <a:gd name="T35" fmla="*/ 1018 h 1152"/>
                <a:gd name="T36" fmla="*/ 34 w 562"/>
                <a:gd name="T37" fmla="*/ 986 h 1152"/>
                <a:gd name="T38" fmla="*/ 28 w 562"/>
                <a:gd name="T39" fmla="*/ 908 h 1152"/>
                <a:gd name="T40" fmla="*/ 82 w 562"/>
                <a:gd name="T41" fmla="*/ 746 h 1152"/>
                <a:gd name="T42" fmla="*/ 58 w 562"/>
                <a:gd name="T43" fmla="*/ 612 h 1152"/>
                <a:gd name="T44" fmla="*/ 40 w 562"/>
                <a:gd name="T45" fmla="*/ 572 h 1152"/>
                <a:gd name="T46" fmla="*/ 50 w 562"/>
                <a:gd name="T47" fmla="*/ 454 h 1152"/>
                <a:gd name="T48" fmla="*/ 14 w 562"/>
                <a:gd name="T49" fmla="*/ 444 h 1152"/>
                <a:gd name="T50" fmla="*/ 8 w 562"/>
                <a:gd name="T51" fmla="*/ 312 h 1152"/>
                <a:gd name="T52" fmla="*/ 40 w 562"/>
                <a:gd name="T53" fmla="*/ 220 h 1152"/>
                <a:gd name="T54" fmla="*/ 118 w 562"/>
                <a:gd name="T55" fmla="*/ 178 h 1152"/>
                <a:gd name="T56" fmla="*/ 106 w 562"/>
                <a:gd name="T57" fmla="*/ 138 h 1152"/>
                <a:gd name="T58" fmla="*/ 90 w 562"/>
                <a:gd name="T59" fmla="*/ 70 h 1152"/>
                <a:gd name="T60" fmla="*/ 126 w 562"/>
                <a:gd name="T61" fmla="*/ 16 h 1152"/>
                <a:gd name="T62" fmla="*/ 198 w 562"/>
                <a:gd name="T63" fmla="*/ 0 h 1152"/>
                <a:gd name="T64" fmla="*/ 240 w 562"/>
                <a:gd name="T65" fmla="*/ 34 h 1152"/>
                <a:gd name="T66" fmla="*/ 246 w 562"/>
                <a:gd name="T67" fmla="*/ 98 h 1152"/>
                <a:gd name="T68" fmla="*/ 244 w 562"/>
                <a:gd name="T69" fmla="*/ 170 h 1152"/>
                <a:gd name="T70" fmla="*/ 212 w 562"/>
                <a:gd name="T71" fmla="*/ 200 h 1152"/>
                <a:gd name="T72" fmla="*/ 256 w 562"/>
                <a:gd name="T73" fmla="*/ 216 h 1152"/>
                <a:gd name="T74" fmla="*/ 286 w 562"/>
                <a:gd name="T75" fmla="*/ 246 h 1152"/>
                <a:gd name="T76" fmla="*/ 300 w 562"/>
                <a:gd name="T77" fmla="*/ 260 h 1152"/>
                <a:gd name="T78" fmla="*/ 346 w 562"/>
                <a:gd name="T79" fmla="*/ 314 h 1152"/>
                <a:gd name="T80" fmla="*/ 424 w 562"/>
                <a:gd name="T81" fmla="*/ 250 h 1152"/>
                <a:gd name="T82" fmla="*/ 432 w 562"/>
                <a:gd name="T83" fmla="*/ 198 h 1152"/>
                <a:gd name="T84" fmla="*/ 442 w 562"/>
                <a:gd name="T85" fmla="*/ 158 h 1152"/>
                <a:gd name="T86" fmla="*/ 458 w 562"/>
                <a:gd name="T87" fmla="*/ 156 h 1152"/>
                <a:gd name="T88" fmla="*/ 478 w 562"/>
                <a:gd name="T89" fmla="*/ 176 h 1152"/>
                <a:gd name="T90" fmla="*/ 476 w 562"/>
                <a:gd name="T91" fmla="*/ 218 h 1152"/>
                <a:gd name="T92" fmla="*/ 470 w 562"/>
                <a:gd name="T93" fmla="*/ 270 h 1152"/>
                <a:gd name="T94" fmla="*/ 378 w 562"/>
                <a:gd name="T95" fmla="*/ 362 h 1152"/>
                <a:gd name="T96" fmla="*/ 320 w 562"/>
                <a:gd name="T97" fmla="*/ 400 h 1152"/>
                <a:gd name="T98" fmla="*/ 292 w 562"/>
                <a:gd name="T99" fmla="*/ 412 h 1152"/>
                <a:gd name="T100" fmla="*/ 266 w 562"/>
                <a:gd name="T101" fmla="*/ 444 h 1152"/>
                <a:gd name="T102" fmla="*/ 298 w 562"/>
                <a:gd name="T103" fmla="*/ 674 h 1152"/>
                <a:gd name="T104" fmla="*/ 336 w 562"/>
                <a:gd name="T105" fmla="*/ 820 h 1152"/>
                <a:gd name="T106" fmla="*/ 406 w 562"/>
                <a:gd name="T107" fmla="*/ 984 h 1152"/>
                <a:gd name="T108" fmla="*/ 422 w 562"/>
                <a:gd name="T109" fmla="*/ 1056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62" h="1152">
                  <a:moveTo>
                    <a:pt x="420" y="1060"/>
                  </a:moveTo>
                  <a:lnTo>
                    <a:pt x="420" y="1060"/>
                  </a:lnTo>
                  <a:lnTo>
                    <a:pt x="426" y="1066"/>
                  </a:lnTo>
                  <a:lnTo>
                    <a:pt x="432" y="1070"/>
                  </a:lnTo>
                  <a:lnTo>
                    <a:pt x="446" y="1074"/>
                  </a:lnTo>
                  <a:lnTo>
                    <a:pt x="446" y="1074"/>
                  </a:lnTo>
                  <a:lnTo>
                    <a:pt x="446" y="1070"/>
                  </a:lnTo>
                  <a:lnTo>
                    <a:pt x="448" y="1070"/>
                  </a:lnTo>
                  <a:lnTo>
                    <a:pt x="452" y="1070"/>
                  </a:lnTo>
                  <a:lnTo>
                    <a:pt x="462" y="1074"/>
                  </a:lnTo>
                  <a:lnTo>
                    <a:pt x="462" y="1074"/>
                  </a:lnTo>
                  <a:lnTo>
                    <a:pt x="480" y="1076"/>
                  </a:lnTo>
                  <a:lnTo>
                    <a:pt x="496" y="1074"/>
                  </a:lnTo>
                  <a:lnTo>
                    <a:pt x="510" y="1070"/>
                  </a:lnTo>
                  <a:lnTo>
                    <a:pt x="522" y="1066"/>
                  </a:lnTo>
                  <a:lnTo>
                    <a:pt x="542" y="1058"/>
                  </a:lnTo>
                  <a:lnTo>
                    <a:pt x="548" y="1056"/>
                  </a:lnTo>
                  <a:lnTo>
                    <a:pt x="552" y="1056"/>
                  </a:lnTo>
                  <a:lnTo>
                    <a:pt x="552" y="1056"/>
                  </a:lnTo>
                  <a:lnTo>
                    <a:pt x="558" y="1062"/>
                  </a:lnTo>
                  <a:lnTo>
                    <a:pt x="562" y="1072"/>
                  </a:lnTo>
                  <a:lnTo>
                    <a:pt x="560" y="1084"/>
                  </a:lnTo>
                  <a:lnTo>
                    <a:pt x="554" y="1100"/>
                  </a:lnTo>
                  <a:lnTo>
                    <a:pt x="554" y="1100"/>
                  </a:lnTo>
                  <a:lnTo>
                    <a:pt x="550" y="1106"/>
                  </a:lnTo>
                  <a:lnTo>
                    <a:pt x="544" y="1112"/>
                  </a:lnTo>
                  <a:lnTo>
                    <a:pt x="538" y="1118"/>
                  </a:lnTo>
                  <a:lnTo>
                    <a:pt x="532" y="1120"/>
                  </a:lnTo>
                  <a:lnTo>
                    <a:pt x="516" y="1124"/>
                  </a:lnTo>
                  <a:lnTo>
                    <a:pt x="500" y="1126"/>
                  </a:lnTo>
                  <a:lnTo>
                    <a:pt x="484" y="1126"/>
                  </a:lnTo>
                  <a:lnTo>
                    <a:pt x="466" y="1128"/>
                  </a:lnTo>
                  <a:lnTo>
                    <a:pt x="450" y="1134"/>
                  </a:lnTo>
                  <a:lnTo>
                    <a:pt x="442" y="1138"/>
                  </a:lnTo>
                  <a:lnTo>
                    <a:pt x="434" y="1142"/>
                  </a:lnTo>
                  <a:lnTo>
                    <a:pt x="434" y="1142"/>
                  </a:lnTo>
                  <a:lnTo>
                    <a:pt x="422" y="1146"/>
                  </a:lnTo>
                  <a:lnTo>
                    <a:pt x="410" y="1148"/>
                  </a:lnTo>
                  <a:lnTo>
                    <a:pt x="404" y="1146"/>
                  </a:lnTo>
                  <a:lnTo>
                    <a:pt x="398" y="1144"/>
                  </a:lnTo>
                  <a:lnTo>
                    <a:pt x="394" y="1142"/>
                  </a:lnTo>
                  <a:lnTo>
                    <a:pt x="392" y="1136"/>
                  </a:lnTo>
                  <a:lnTo>
                    <a:pt x="392" y="1136"/>
                  </a:lnTo>
                  <a:lnTo>
                    <a:pt x="388" y="1126"/>
                  </a:lnTo>
                  <a:lnTo>
                    <a:pt x="386" y="1116"/>
                  </a:lnTo>
                  <a:lnTo>
                    <a:pt x="384" y="1106"/>
                  </a:lnTo>
                  <a:lnTo>
                    <a:pt x="380" y="1096"/>
                  </a:lnTo>
                  <a:lnTo>
                    <a:pt x="380" y="1096"/>
                  </a:lnTo>
                  <a:lnTo>
                    <a:pt x="376" y="1098"/>
                  </a:lnTo>
                  <a:lnTo>
                    <a:pt x="368" y="1100"/>
                  </a:lnTo>
                  <a:lnTo>
                    <a:pt x="352" y="1088"/>
                  </a:lnTo>
                  <a:lnTo>
                    <a:pt x="352" y="1088"/>
                  </a:lnTo>
                  <a:lnTo>
                    <a:pt x="338" y="1090"/>
                  </a:lnTo>
                  <a:lnTo>
                    <a:pt x="326" y="1088"/>
                  </a:lnTo>
                  <a:lnTo>
                    <a:pt x="316" y="1082"/>
                  </a:lnTo>
                  <a:lnTo>
                    <a:pt x="308" y="1076"/>
                  </a:lnTo>
                  <a:lnTo>
                    <a:pt x="302" y="1066"/>
                  </a:lnTo>
                  <a:lnTo>
                    <a:pt x="296" y="1054"/>
                  </a:lnTo>
                  <a:lnTo>
                    <a:pt x="286" y="1032"/>
                  </a:lnTo>
                  <a:lnTo>
                    <a:pt x="286" y="1032"/>
                  </a:lnTo>
                  <a:lnTo>
                    <a:pt x="268" y="984"/>
                  </a:lnTo>
                  <a:lnTo>
                    <a:pt x="240" y="912"/>
                  </a:lnTo>
                  <a:lnTo>
                    <a:pt x="220" y="848"/>
                  </a:lnTo>
                  <a:lnTo>
                    <a:pt x="220" y="848"/>
                  </a:lnTo>
                  <a:lnTo>
                    <a:pt x="212" y="832"/>
                  </a:lnTo>
                  <a:lnTo>
                    <a:pt x="212" y="832"/>
                  </a:lnTo>
                  <a:lnTo>
                    <a:pt x="206" y="846"/>
                  </a:lnTo>
                  <a:lnTo>
                    <a:pt x="200" y="858"/>
                  </a:lnTo>
                  <a:lnTo>
                    <a:pt x="200" y="858"/>
                  </a:lnTo>
                  <a:lnTo>
                    <a:pt x="152" y="992"/>
                  </a:lnTo>
                  <a:lnTo>
                    <a:pt x="152" y="992"/>
                  </a:lnTo>
                  <a:lnTo>
                    <a:pt x="144" y="1012"/>
                  </a:lnTo>
                  <a:lnTo>
                    <a:pt x="136" y="1022"/>
                  </a:lnTo>
                  <a:lnTo>
                    <a:pt x="126" y="1028"/>
                  </a:lnTo>
                  <a:lnTo>
                    <a:pt x="116" y="1030"/>
                  </a:lnTo>
                  <a:lnTo>
                    <a:pt x="116" y="1030"/>
                  </a:lnTo>
                  <a:lnTo>
                    <a:pt x="110" y="1032"/>
                  </a:lnTo>
                  <a:lnTo>
                    <a:pt x="106" y="1038"/>
                  </a:lnTo>
                  <a:lnTo>
                    <a:pt x="100" y="1042"/>
                  </a:lnTo>
                  <a:lnTo>
                    <a:pt x="96" y="1044"/>
                  </a:lnTo>
                  <a:lnTo>
                    <a:pt x="94" y="1050"/>
                  </a:lnTo>
                  <a:lnTo>
                    <a:pt x="94" y="1050"/>
                  </a:lnTo>
                  <a:lnTo>
                    <a:pt x="96" y="1052"/>
                  </a:lnTo>
                  <a:lnTo>
                    <a:pt x="96" y="1058"/>
                  </a:lnTo>
                  <a:lnTo>
                    <a:pt x="98" y="1070"/>
                  </a:lnTo>
                  <a:lnTo>
                    <a:pt x="98" y="1070"/>
                  </a:lnTo>
                  <a:lnTo>
                    <a:pt x="104" y="1088"/>
                  </a:lnTo>
                  <a:lnTo>
                    <a:pt x="108" y="1096"/>
                  </a:lnTo>
                  <a:lnTo>
                    <a:pt x="112" y="1100"/>
                  </a:lnTo>
                  <a:lnTo>
                    <a:pt x="112" y="1100"/>
                  </a:lnTo>
                  <a:lnTo>
                    <a:pt x="118" y="1106"/>
                  </a:lnTo>
                  <a:lnTo>
                    <a:pt x="122" y="1114"/>
                  </a:lnTo>
                  <a:lnTo>
                    <a:pt x="126" y="1124"/>
                  </a:lnTo>
                  <a:lnTo>
                    <a:pt x="126" y="1132"/>
                  </a:lnTo>
                  <a:lnTo>
                    <a:pt x="126" y="1132"/>
                  </a:lnTo>
                  <a:lnTo>
                    <a:pt x="126" y="1136"/>
                  </a:lnTo>
                  <a:lnTo>
                    <a:pt x="122" y="1142"/>
                  </a:lnTo>
                  <a:lnTo>
                    <a:pt x="118" y="1146"/>
                  </a:lnTo>
                  <a:lnTo>
                    <a:pt x="112" y="1148"/>
                  </a:lnTo>
                  <a:lnTo>
                    <a:pt x="102" y="1150"/>
                  </a:lnTo>
                  <a:lnTo>
                    <a:pt x="98" y="1152"/>
                  </a:lnTo>
                  <a:lnTo>
                    <a:pt x="98" y="1152"/>
                  </a:lnTo>
                  <a:lnTo>
                    <a:pt x="80" y="1152"/>
                  </a:lnTo>
                  <a:lnTo>
                    <a:pt x="64" y="1152"/>
                  </a:lnTo>
                  <a:lnTo>
                    <a:pt x="52" y="1150"/>
                  </a:lnTo>
                  <a:lnTo>
                    <a:pt x="44" y="1148"/>
                  </a:lnTo>
                  <a:lnTo>
                    <a:pt x="36" y="1144"/>
                  </a:lnTo>
                  <a:lnTo>
                    <a:pt x="30" y="1140"/>
                  </a:lnTo>
                  <a:lnTo>
                    <a:pt x="26" y="1134"/>
                  </a:lnTo>
                  <a:lnTo>
                    <a:pt x="24" y="1128"/>
                  </a:lnTo>
                  <a:lnTo>
                    <a:pt x="24" y="1128"/>
                  </a:lnTo>
                  <a:lnTo>
                    <a:pt x="26" y="1116"/>
                  </a:lnTo>
                  <a:lnTo>
                    <a:pt x="28" y="1106"/>
                  </a:lnTo>
                  <a:lnTo>
                    <a:pt x="30" y="1096"/>
                  </a:lnTo>
                  <a:lnTo>
                    <a:pt x="30" y="1096"/>
                  </a:lnTo>
                  <a:lnTo>
                    <a:pt x="32" y="1092"/>
                  </a:lnTo>
                  <a:lnTo>
                    <a:pt x="32" y="1090"/>
                  </a:lnTo>
                  <a:lnTo>
                    <a:pt x="26" y="1080"/>
                  </a:lnTo>
                  <a:lnTo>
                    <a:pt x="26" y="1080"/>
                  </a:lnTo>
                  <a:lnTo>
                    <a:pt x="24" y="1068"/>
                  </a:lnTo>
                  <a:lnTo>
                    <a:pt x="26" y="1058"/>
                  </a:lnTo>
                  <a:lnTo>
                    <a:pt x="30" y="1048"/>
                  </a:lnTo>
                  <a:lnTo>
                    <a:pt x="40" y="1038"/>
                  </a:lnTo>
                  <a:lnTo>
                    <a:pt x="46" y="1022"/>
                  </a:lnTo>
                  <a:lnTo>
                    <a:pt x="46" y="1022"/>
                  </a:lnTo>
                  <a:lnTo>
                    <a:pt x="38" y="1018"/>
                  </a:lnTo>
                  <a:lnTo>
                    <a:pt x="32" y="1012"/>
                  </a:lnTo>
                  <a:lnTo>
                    <a:pt x="30" y="1008"/>
                  </a:lnTo>
                  <a:lnTo>
                    <a:pt x="30" y="1002"/>
                  </a:lnTo>
                  <a:lnTo>
                    <a:pt x="34" y="994"/>
                  </a:lnTo>
                  <a:lnTo>
                    <a:pt x="34" y="990"/>
                  </a:lnTo>
                  <a:lnTo>
                    <a:pt x="34" y="986"/>
                  </a:lnTo>
                  <a:lnTo>
                    <a:pt x="34" y="986"/>
                  </a:lnTo>
                  <a:lnTo>
                    <a:pt x="28" y="982"/>
                  </a:lnTo>
                  <a:lnTo>
                    <a:pt x="24" y="974"/>
                  </a:lnTo>
                  <a:lnTo>
                    <a:pt x="20" y="968"/>
                  </a:lnTo>
                  <a:lnTo>
                    <a:pt x="18" y="958"/>
                  </a:lnTo>
                  <a:lnTo>
                    <a:pt x="18" y="958"/>
                  </a:lnTo>
                  <a:lnTo>
                    <a:pt x="22" y="934"/>
                  </a:lnTo>
                  <a:lnTo>
                    <a:pt x="28" y="908"/>
                  </a:lnTo>
                  <a:lnTo>
                    <a:pt x="38" y="882"/>
                  </a:lnTo>
                  <a:lnTo>
                    <a:pt x="50" y="858"/>
                  </a:lnTo>
                  <a:lnTo>
                    <a:pt x="62" y="836"/>
                  </a:lnTo>
                  <a:lnTo>
                    <a:pt x="74" y="816"/>
                  </a:lnTo>
                  <a:lnTo>
                    <a:pt x="94" y="786"/>
                  </a:lnTo>
                  <a:lnTo>
                    <a:pt x="94" y="786"/>
                  </a:lnTo>
                  <a:lnTo>
                    <a:pt x="82" y="746"/>
                  </a:lnTo>
                  <a:lnTo>
                    <a:pt x="70" y="708"/>
                  </a:lnTo>
                  <a:lnTo>
                    <a:pt x="64" y="688"/>
                  </a:lnTo>
                  <a:lnTo>
                    <a:pt x="62" y="668"/>
                  </a:lnTo>
                  <a:lnTo>
                    <a:pt x="60" y="646"/>
                  </a:lnTo>
                  <a:lnTo>
                    <a:pt x="60" y="624"/>
                  </a:lnTo>
                  <a:lnTo>
                    <a:pt x="60" y="624"/>
                  </a:lnTo>
                  <a:lnTo>
                    <a:pt x="58" y="612"/>
                  </a:lnTo>
                  <a:lnTo>
                    <a:pt x="56" y="598"/>
                  </a:lnTo>
                  <a:lnTo>
                    <a:pt x="56" y="582"/>
                  </a:lnTo>
                  <a:lnTo>
                    <a:pt x="56" y="576"/>
                  </a:lnTo>
                  <a:lnTo>
                    <a:pt x="58" y="570"/>
                  </a:lnTo>
                  <a:lnTo>
                    <a:pt x="58" y="570"/>
                  </a:lnTo>
                  <a:lnTo>
                    <a:pt x="46" y="572"/>
                  </a:lnTo>
                  <a:lnTo>
                    <a:pt x="40" y="572"/>
                  </a:lnTo>
                  <a:lnTo>
                    <a:pt x="34" y="568"/>
                  </a:lnTo>
                  <a:lnTo>
                    <a:pt x="34" y="568"/>
                  </a:lnTo>
                  <a:lnTo>
                    <a:pt x="36" y="540"/>
                  </a:lnTo>
                  <a:lnTo>
                    <a:pt x="40" y="512"/>
                  </a:lnTo>
                  <a:lnTo>
                    <a:pt x="46" y="482"/>
                  </a:lnTo>
                  <a:lnTo>
                    <a:pt x="50" y="454"/>
                  </a:lnTo>
                  <a:lnTo>
                    <a:pt x="50" y="454"/>
                  </a:lnTo>
                  <a:lnTo>
                    <a:pt x="48" y="448"/>
                  </a:lnTo>
                  <a:lnTo>
                    <a:pt x="46" y="444"/>
                  </a:lnTo>
                  <a:lnTo>
                    <a:pt x="38" y="434"/>
                  </a:lnTo>
                  <a:lnTo>
                    <a:pt x="38" y="434"/>
                  </a:lnTo>
                  <a:lnTo>
                    <a:pt x="28" y="438"/>
                  </a:lnTo>
                  <a:lnTo>
                    <a:pt x="18" y="442"/>
                  </a:lnTo>
                  <a:lnTo>
                    <a:pt x="14" y="444"/>
                  </a:lnTo>
                  <a:lnTo>
                    <a:pt x="10" y="444"/>
                  </a:lnTo>
                  <a:lnTo>
                    <a:pt x="4" y="442"/>
                  </a:lnTo>
                  <a:lnTo>
                    <a:pt x="0" y="438"/>
                  </a:lnTo>
                  <a:lnTo>
                    <a:pt x="0" y="438"/>
                  </a:lnTo>
                  <a:lnTo>
                    <a:pt x="4" y="392"/>
                  </a:lnTo>
                  <a:lnTo>
                    <a:pt x="6" y="352"/>
                  </a:lnTo>
                  <a:lnTo>
                    <a:pt x="8" y="312"/>
                  </a:lnTo>
                  <a:lnTo>
                    <a:pt x="12" y="272"/>
                  </a:lnTo>
                  <a:lnTo>
                    <a:pt x="12" y="272"/>
                  </a:lnTo>
                  <a:lnTo>
                    <a:pt x="16" y="256"/>
                  </a:lnTo>
                  <a:lnTo>
                    <a:pt x="20" y="240"/>
                  </a:lnTo>
                  <a:lnTo>
                    <a:pt x="26" y="232"/>
                  </a:lnTo>
                  <a:lnTo>
                    <a:pt x="32" y="226"/>
                  </a:lnTo>
                  <a:lnTo>
                    <a:pt x="40" y="220"/>
                  </a:lnTo>
                  <a:lnTo>
                    <a:pt x="50" y="214"/>
                  </a:lnTo>
                  <a:lnTo>
                    <a:pt x="88" y="204"/>
                  </a:lnTo>
                  <a:lnTo>
                    <a:pt x="88" y="204"/>
                  </a:lnTo>
                  <a:lnTo>
                    <a:pt x="100" y="198"/>
                  </a:lnTo>
                  <a:lnTo>
                    <a:pt x="108" y="194"/>
                  </a:lnTo>
                  <a:lnTo>
                    <a:pt x="114" y="186"/>
                  </a:lnTo>
                  <a:lnTo>
                    <a:pt x="118" y="178"/>
                  </a:lnTo>
                  <a:lnTo>
                    <a:pt x="118" y="178"/>
                  </a:lnTo>
                  <a:lnTo>
                    <a:pt x="120" y="160"/>
                  </a:lnTo>
                  <a:lnTo>
                    <a:pt x="118" y="152"/>
                  </a:lnTo>
                  <a:lnTo>
                    <a:pt x="116" y="148"/>
                  </a:lnTo>
                  <a:lnTo>
                    <a:pt x="114" y="144"/>
                  </a:lnTo>
                  <a:lnTo>
                    <a:pt x="114" y="144"/>
                  </a:lnTo>
                  <a:lnTo>
                    <a:pt x="106" y="138"/>
                  </a:lnTo>
                  <a:lnTo>
                    <a:pt x="100" y="132"/>
                  </a:lnTo>
                  <a:lnTo>
                    <a:pt x="94" y="126"/>
                  </a:lnTo>
                  <a:lnTo>
                    <a:pt x="90" y="118"/>
                  </a:lnTo>
                  <a:lnTo>
                    <a:pt x="86" y="102"/>
                  </a:lnTo>
                  <a:lnTo>
                    <a:pt x="86" y="84"/>
                  </a:lnTo>
                  <a:lnTo>
                    <a:pt x="86" y="84"/>
                  </a:lnTo>
                  <a:lnTo>
                    <a:pt x="90" y="70"/>
                  </a:lnTo>
                  <a:lnTo>
                    <a:pt x="98" y="56"/>
                  </a:lnTo>
                  <a:lnTo>
                    <a:pt x="106" y="42"/>
                  </a:lnTo>
                  <a:lnTo>
                    <a:pt x="120" y="34"/>
                  </a:lnTo>
                  <a:lnTo>
                    <a:pt x="120" y="34"/>
                  </a:lnTo>
                  <a:lnTo>
                    <a:pt x="122" y="26"/>
                  </a:lnTo>
                  <a:lnTo>
                    <a:pt x="124" y="20"/>
                  </a:lnTo>
                  <a:lnTo>
                    <a:pt x="126" y="16"/>
                  </a:lnTo>
                  <a:lnTo>
                    <a:pt x="130" y="14"/>
                  </a:lnTo>
                  <a:lnTo>
                    <a:pt x="144" y="10"/>
                  </a:lnTo>
                  <a:lnTo>
                    <a:pt x="144" y="10"/>
                  </a:lnTo>
                  <a:lnTo>
                    <a:pt x="162" y="6"/>
                  </a:lnTo>
                  <a:lnTo>
                    <a:pt x="180" y="2"/>
                  </a:lnTo>
                  <a:lnTo>
                    <a:pt x="190" y="0"/>
                  </a:lnTo>
                  <a:lnTo>
                    <a:pt x="198" y="0"/>
                  </a:lnTo>
                  <a:lnTo>
                    <a:pt x="206" y="2"/>
                  </a:lnTo>
                  <a:lnTo>
                    <a:pt x="216" y="6"/>
                  </a:lnTo>
                  <a:lnTo>
                    <a:pt x="216" y="6"/>
                  </a:lnTo>
                  <a:lnTo>
                    <a:pt x="228" y="14"/>
                  </a:lnTo>
                  <a:lnTo>
                    <a:pt x="238" y="26"/>
                  </a:lnTo>
                  <a:lnTo>
                    <a:pt x="238" y="26"/>
                  </a:lnTo>
                  <a:lnTo>
                    <a:pt x="240" y="34"/>
                  </a:lnTo>
                  <a:lnTo>
                    <a:pt x="238" y="38"/>
                  </a:lnTo>
                  <a:lnTo>
                    <a:pt x="238" y="46"/>
                  </a:lnTo>
                  <a:lnTo>
                    <a:pt x="242" y="60"/>
                  </a:lnTo>
                  <a:lnTo>
                    <a:pt x="242" y="60"/>
                  </a:lnTo>
                  <a:lnTo>
                    <a:pt x="246" y="72"/>
                  </a:lnTo>
                  <a:lnTo>
                    <a:pt x="246" y="86"/>
                  </a:lnTo>
                  <a:lnTo>
                    <a:pt x="246" y="98"/>
                  </a:lnTo>
                  <a:lnTo>
                    <a:pt x="242" y="110"/>
                  </a:lnTo>
                  <a:lnTo>
                    <a:pt x="242" y="110"/>
                  </a:lnTo>
                  <a:lnTo>
                    <a:pt x="246" y="118"/>
                  </a:lnTo>
                  <a:lnTo>
                    <a:pt x="248" y="132"/>
                  </a:lnTo>
                  <a:lnTo>
                    <a:pt x="248" y="132"/>
                  </a:lnTo>
                  <a:lnTo>
                    <a:pt x="248" y="150"/>
                  </a:lnTo>
                  <a:lnTo>
                    <a:pt x="244" y="170"/>
                  </a:lnTo>
                  <a:lnTo>
                    <a:pt x="240" y="178"/>
                  </a:lnTo>
                  <a:lnTo>
                    <a:pt x="236" y="186"/>
                  </a:lnTo>
                  <a:lnTo>
                    <a:pt x="230" y="192"/>
                  </a:lnTo>
                  <a:lnTo>
                    <a:pt x="224" y="194"/>
                  </a:lnTo>
                  <a:lnTo>
                    <a:pt x="224" y="194"/>
                  </a:lnTo>
                  <a:lnTo>
                    <a:pt x="218" y="196"/>
                  </a:lnTo>
                  <a:lnTo>
                    <a:pt x="212" y="200"/>
                  </a:lnTo>
                  <a:lnTo>
                    <a:pt x="212" y="200"/>
                  </a:lnTo>
                  <a:lnTo>
                    <a:pt x="212" y="202"/>
                  </a:lnTo>
                  <a:lnTo>
                    <a:pt x="212" y="204"/>
                  </a:lnTo>
                  <a:lnTo>
                    <a:pt x="218" y="206"/>
                  </a:lnTo>
                  <a:lnTo>
                    <a:pt x="236" y="210"/>
                  </a:lnTo>
                  <a:lnTo>
                    <a:pt x="246" y="212"/>
                  </a:lnTo>
                  <a:lnTo>
                    <a:pt x="256" y="216"/>
                  </a:lnTo>
                  <a:lnTo>
                    <a:pt x="264" y="220"/>
                  </a:lnTo>
                  <a:lnTo>
                    <a:pt x="270" y="228"/>
                  </a:lnTo>
                  <a:lnTo>
                    <a:pt x="270" y="228"/>
                  </a:lnTo>
                  <a:lnTo>
                    <a:pt x="276" y="238"/>
                  </a:lnTo>
                  <a:lnTo>
                    <a:pt x="282" y="248"/>
                  </a:lnTo>
                  <a:lnTo>
                    <a:pt x="282" y="248"/>
                  </a:lnTo>
                  <a:lnTo>
                    <a:pt x="286" y="246"/>
                  </a:lnTo>
                  <a:lnTo>
                    <a:pt x="290" y="246"/>
                  </a:lnTo>
                  <a:lnTo>
                    <a:pt x="292" y="248"/>
                  </a:lnTo>
                  <a:lnTo>
                    <a:pt x="296" y="252"/>
                  </a:lnTo>
                  <a:lnTo>
                    <a:pt x="296" y="252"/>
                  </a:lnTo>
                  <a:lnTo>
                    <a:pt x="298" y="256"/>
                  </a:lnTo>
                  <a:lnTo>
                    <a:pt x="298" y="260"/>
                  </a:lnTo>
                  <a:lnTo>
                    <a:pt x="300" y="260"/>
                  </a:lnTo>
                  <a:lnTo>
                    <a:pt x="300" y="260"/>
                  </a:lnTo>
                  <a:lnTo>
                    <a:pt x="304" y="270"/>
                  </a:lnTo>
                  <a:lnTo>
                    <a:pt x="304" y="282"/>
                  </a:lnTo>
                  <a:lnTo>
                    <a:pt x="304" y="282"/>
                  </a:lnTo>
                  <a:lnTo>
                    <a:pt x="314" y="292"/>
                  </a:lnTo>
                  <a:lnTo>
                    <a:pt x="328" y="302"/>
                  </a:lnTo>
                  <a:lnTo>
                    <a:pt x="346" y="314"/>
                  </a:lnTo>
                  <a:lnTo>
                    <a:pt x="346" y="314"/>
                  </a:lnTo>
                  <a:lnTo>
                    <a:pt x="364" y="300"/>
                  </a:lnTo>
                  <a:lnTo>
                    <a:pt x="382" y="288"/>
                  </a:lnTo>
                  <a:lnTo>
                    <a:pt x="422" y="268"/>
                  </a:lnTo>
                  <a:lnTo>
                    <a:pt x="428" y="264"/>
                  </a:lnTo>
                  <a:lnTo>
                    <a:pt x="428" y="264"/>
                  </a:lnTo>
                  <a:lnTo>
                    <a:pt x="424" y="250"/>
                  </a:lnTo>
                  <a:lnTo>
                    <a:pt x="420" y="236"/>
                  </a:lnTo>
                  <a:lnTo>
                    <a:pt x="420" y="236"/>
                  </a:lnTo>
                  <a:lnTo>
                    <a:pt x="420" y="230"/>
                  </a:lnTo>
                  <a:lnTo>
                    <a:pt x="422" y="226"/>
                  </a:lnTo>
                  <a:lnTo>
                    <a:pt x="426" y="216"/>
                  </a:lnTo>
                  <a:lnTo>
                    <a:pt x="430" y="208"/>
                  </a:lnTo>
                  <a:lnTo>
                    <a:pt x="432" y="198"/>
                  </a:lnTo>
                  <a:lnTo>
                    <a:pt x="432" y="198"/>
                  </a:lnTo>
                  <a:lnTo>
                    <a:pt x="432" y="186"/>
                  </a:lnTo>
                  <a:lnTo>
                    <a:pt x="434" y="180"/>
                  </a:lnTo>
                  <a:lnTo>
                    <a:pt x="436" y="176"/>
                  </a:lnTo>
                  <a:lnTo>
                    <a:pt x="438" y="170"/>
                  </a:lnTo>
                  <a:lnTo>
                    <a:pt x="438" y="170"/>
                  </a:lnTo>
                  <a:lnTo>
                    <a:pt x="442" y="158"/>
                  </a:lnTo>
                  <a:lnTo>
                    <a:pt x="444" y="150"/>
                  </a:lnTo>
                  <a:lnTo>
                    <a:pt x="444" y="150"/>
                  </a:lnTo>
                  <a:lnTo>
                    <a:pt x="450" y="150"/>
                  </a:lnTo>
                  <a:lnTo>
                    <a:pt x="454" y="150"/>
                  </a:lnTo>
                  <a:lnTo>
                    <a:pt x="456" y="152"/>
                  </a:lnTo>
                  <a:lnTo>
                    <a:pt x="458" y="156"/>
                  </a:lnTo>
                  <a:lnTo>
                    <a:pt x="458" y="156"/>
                  </a:lnTo>
                  <a:lnTo>
                    <a:pt x="464" y="158"/>
                  </a:lnTo>
                  <a:lnTo>
                    <a:pt x="468" y="162"/>
                  </a:lnTo>
                  <a:lnTo>
                    <a:pt x="472" y="168"/>
                  </a:lnTo>
                  <a:lnTo>
                    <a:pt x="472" y="168"/>
                  </a:lnTo>
                  <a:lnTo>
                    <a:pt x="474" y="170"/>
                  </a:lnTo>
                  <a:lnTo>
                    <a:pt x="476" y="172"/>
                  </a:lnTo>
                  <a:lnTo>
                    <a:pt x="478" y="176"/>
                  </a:lnTo>
                  <a:lnTo>
                    <a:pt x="480" y="184"/>
                  </a:lnTo>
                  <a:lnTo>
                    <a:pt x="480" y="184"/>
                  </a:lnTo>
                  <a:lnTo>
                    <a:pt x="478" y="192"/>
                  </a:lnTo>
                  <a:lnTo>
                    <a:pt x="478" y="198"/>
                  </a:lnTo>
                  <a:lnTo>
                    <a:pt x="474" y="210"/>
                  </a:lnTo>
                  <a:lnTo>
                    <a:pt x="474" y="210"/>
                  </a:lnTo>
                  <a:lnTo>
                    <a:pt x="476" y="218"/>
                  </a:lnTo>
                  <a:lnTo>
                    <a:pt x="480" y="240"/>
                  </a:lnTo>
                  <a:lnTo>
                    <a:pt x="480" y="240"/>
                  </a:lnTo>
                  <a:lnTo>
                    <a:pt x="480" y="250"/>
                  </a:lnTo>
                  <a:lnTo>
                    <a:pt x="478" y="258"/>
                  </a:lnTo>
                  <a:lnTo>
                    <a:pt x="476" y="264"/>
                  </a:lnTo>
                  <a:lnTo>
                    <a:pt x="476" y="264"/>
                  </a:lnTo>
                  <a:lnTo>
                    <a:pt x="470" y="270"/>
                  </a:lnTo>
                  <a:lnTo>
                    <a:pt x="464" y="274"/>
                  </a:lnTo>
                  <a:lnTo>
                    <a:pt x="460" y="276"/>
                  </a:lnTo>
                  <a:lnTo>
                    <a:pt x="458" y="280"/>
                  </a:lnTo>
                  <a:lnTo>
                    <a:pt x="448" y="290"/>
                  </a:lnTo>
                  <a:lnTo>
                    <a:pt x="448" y="290"/>
                  </a:lnTo>
                  <a:lnTo>
                    <a:pt x="416" y="326"/>
                  </a:lnTo>
                  <a:lnTo>
                    <a:pt x="378" y="362"/>
                  </a:lnTo>
                  <a:lnTo>
                    <a:pt x="362" y="378"/>
                  </a:lnTo>
                  <a:lnTo>
                    <a:pt x="346" y="392"/>
                  </a:lnTo>
                  <a:lnTo>
                    <a:pt x="334" y="400"/>
                  </a:lnTo>
                  <a:lnTo>
                    <a:pt x="328" y="402"/>
                  </a:lnTo>
                  <a:lnTo>
                    <a:pt x="326" y="402"/>
                  </a:lnTo>
                  <a:lnTo>
                    <a:pt x="326" y="402"/>
                  </a:lnTo>
                  <a:lnTo>
                    <a:pt x="320" y="400"/>
                  </a:lnTo>
                  <a:lnTo>
                    <a:pt x="318" y="398"/>
                  </a:lnTo>
                  <a:lnTo>
                    <a:pt x="312" y="394"/>
                  </a:lnTo>
                  <a:lnTo>
                    <a:pt x="312" y="394"/>
                  </a:lnTo>
                  <a:lnTo>
                    <a:pt x="304" y="404"/>
                  </a:lnTo>
                  <a:lnTo>
                    <a:pt x="296" y="412"/>
                  </a:lnTo>
                  <a:lnTo>
                    <a:pt x="296" y="412"/>
                  </a:lnTo>
                  <a:lnTo>
                    <a:pt x="292" y="412"/>
                  </a:lnTo>
                  <a:lnTo>
                    <a:pt x="288" y="408"/>
                  </a:lnTo>
                  <a:lnTo>
                    <a:pt x="280" y="400"/>
                  </a:lnTo>
                  <a:lnTo>
                    <a:pt x="266" y="376"/>
                  </a:lnTo>
                  <a:lnTo>
                    <a:pt x="266" y="376"/>
                  </a:lnTo>
                  <a:lnTo>
                    <a:pt x="264" y="400"/>
                  </a:lnTo>
                  <a:lnTo>
                    <a:pt x="264" y="422"/>
                  </a:lnTo>
                  <a:lnTo>
                    <a:pt x="266" y="444"/>
                  </a:lnTo>
                  <a:lnTo>
                    <a:pt x="272" y="466"/>
                  </a:lnTo>
                  <a:lnTo>
                    <a:pt x="284" y="510"/>
                  </a:lnTo>
                  <a:lnTo>
                    <a:pt x="298" y="556"/>
                  </a:lnTo>
                  <a:lnTo>
                    <a:pt x="268" y="564"/>
                  </a:lnTo>
                  <a:lnTo>
                    <a:pt x="268" y="564"/>
                  </a:lnTo>
                  <a:lnTo>
                    <a:pt x="282" y="616"/>
                  </a:lnTo>
                  <a:lnTo>
                    <a:pt x="298" y="674"/>
                  </a:lnTo>
                  <a:lnTo>
                    <a:pt x="314" y="732"/>
                  </a:lnTo>
                  <a:lnTo>
                    <a:pt x="326" y="786"/>
                  </a:lnTo>
                  <a:lnTo>
                    <a:pt x="326" y="786"/>
                  </a:lnTo>
                  <a:lnTo>
                    <a:pt x="330" y="796"/>
                  </a:lnTo>
                  <a:lnTo>
                    <a:pt x="334" y="804"/>
                  </a:lnTo>
                  <a:lnTo>
                    <a:pt x="336" y="812"/>
                  </a:lnTo>
                  <a:lnTo>
                    <a:pt x="336" y="820"/>
                  </a:lnTo>
                  <a:lnTo>
                    <a:pt x="334" y="830"/>
                  </a:lnTo>
                  <a:lnTo>
                    <a:pt x="332" y="834"/>
                  </a:lnTo>
                  <a:lnTo>
                    <a:pt x="378" y="940"/>
                  </a:lnTo>
                  <a:lnTo>
                    <a:pt x="378" y="940"/>
                  </a:lnTo>
                  <a:lnTo>
                    <a:pt x="386" y="952"/>
                  </a:lnTo>
                  <a:lnTo>
                    <a:pt x="392" y="962"/>
                  </a:lnTo>
                  <a:lnTo>
                    <a:pt x="406" y="984"/>
                  </a:lnTo>
                  <a:lnTo>
                    <a:pt x="410" y="994"/>
                  </a:lnTo>
                  <a:lnTo>
                    <a:pt x="414" y="1004"/>
                  </a:lnTo>
                  <a:lnTo>
                    <a:pt x="416" y="1018"/>
                  </a:lnTo>
                  <a:lnTo>
                    <a:pt x="414" y="1032"/>
                  </a:lnTo>
                  <a:lnTo>
                    <a:pt x="412" y="1042"/>
                  </a:lnTo>
                  <a:lnTo>
                    <a:pt x="412" y="1042"/>
                  </a:lnTo>
                  <a:lnTo>
                    <a:pt x="422" y="1056"/>
                  </a:lnTo>
                  <a:lnTo>
                    <a:pt x="420" y="10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11"/>
            <p:cNvSpPr>
              <a:spLocks/>
            </p:cNvSpPr>
            <p:nvPr/>
          </p:nvSpPr>
          <p:spPr bwMode="auto">
            <a:xfrm>
              <a:off x="1193" y="1368"/>
              <a:ext cx="132" cy="126"/>
            </a:xfrm>
            <a:custGeom>
              <a:avLst/>
              <a:gdLst>
                <a:gd name="T0" fmla="*/ 132 w 132"/>
                <a:gd name="T1" fmla="*/ 22 h 126"/>
                <a:gd name="T2" fmla="*/ 126 w 132"/>
                <a:gd name="T3" fmla="*/ 24 h 126"/>
                <a:gd name="T4" fmla="*/ 114 w 132"/>
                <a:gd name="T5" fmla="*/ 22 h 126"/>
                <a:gd name="T6" fmla="*/ 110 w 132"/>
                <a:gd name="T7" fmla="*/ 22 h 126"/>
                <a:gd name="T8" fmla="*/ 92 w 132"/>
                <a:gd name="T9" fmla="*/ 28 h 126"/>
                <a:gd name="T10" fmla="*/ 86 w 132"/>
                <a:gd name="T11" fmla="*/ 28 h 126"/>
                <a:gd name="T12" fmla="*/ 68 w 132"/>
                <a:gd name="T13" fmla="*/ 24 h 126"/>
                <a:gd name="T14" fmla="*/ 48 w 132"/>
                <a:gd name="T15" fmla="*/ 22 h 126"/>
                <a:gd name="T16" fmla="*/ 44 w 132"/>
                <a:gd name="T17" fmla="*/ 26 h 126"/>
                <a:gd name="T18" fmla="*/ 42 w 132"/>
                <a:gd name="T19" fmla="*/ 36 h 126"/>
                <a:gd name="T20" fmla="*/ 44 w 132"/>
                <a:gd name="T21" fmla="*/ 40 h 126"/>
                <a:gd name="T22" fmla="*/ 56 w 132"/>
                <a:gd name="T23" fmla="*/ 60 h 126"/>
                <a:gd name="T24" fmla="*/ 54 w 132"/>
                <a:gd name="T25" fmla="*/ 66 h 126"/>
                <a:gd name="T26" fmla="*/ 44 w 132"/>
                <a:gd name="T27" fmla="*/ 74 h 126"/>
                <a:gd name="T28" fmla="*/ 40 w 132"/>
                <a:gd name="T29" fmla="*/ 72 h 126"/>
                <a:gd name="T30" fmla="*/ 26 w 132"/>
                <a:gd name="T31" fmla="*/ 74 h 126"/>
                <a:gd name="T32" fmla="*/ 18 w 132"/>
                <a:gd name="T33" fmla="*/ 86 h 126"/>
                <a:gd name="T34" fmla="*/ 18 w 132"/>
                <a:gd name="T35" fmla="*/ 96 h 126"/>
                <a:gd name="T36" fmla="*/ 28 w 132"/>
                <a:gd name="T37" fmla="*/ 118 h 126"/>
                <a:gd name="T38" fmla="*/ 24 w 132"/>
                <a:gd name="T39" fmla="*/ 126 h 126"/>
                <a:gd name="T40" fmla="*/ 12 w 132"/>
                <a:gd name="T41" fmla="*/ 114 h 126"/>
                <a:gd name="T42" fmla="*/ 4 w 132"/>
                <a:gd name="T43" fmla="*/ 98 h 126"/>
                <a:gd name="T44" fmla="*/ 0 w 132"/>
                <a:gd name="T45" fmla="*/ 64 h 126"/>
                <a:gd name="T46" fmla="*/ 6 w 132"/>
                <a:gd name="T47" fmla="*/ 52 h 126"/>
                <a:gd name="T48" fmla="*/ 20 w 132"/>
                <a:gd name="T49" fmla="*/ 34 h 126"/>
                <a:gd name="T50" fmla="*/ 28 w 132"/>
                <a:gd name="T51" fmla="*/ 26 h 126"/>
                <a:gd name="T52" fmla="*/ 30 w 132"/>
                <a:gd name="T53" fmla="*/ 18 h 126"/>
                <a:gd name="T54" fmla="*/ 44 w 132"/>
                <a:gd name="T55" fmla="*/ 6 h 126"/>
                <a:gd name="T56" fmla="*/ 50 w 132"/>
                <a:gd name="T57" fmla="*/ 2 h 126"/>
                <a:gd name="T58" fmla="*/ 84 w 132"/>
                <a:gd name="T59" fmla="*/ 0 h 126"/>
                <a:gd name="T60" fmla="*/ 106 w 132"/>
                <a:gd name="T61" fmla="*/ 2 h 126"/>
                <a:gd name="T62" fmla="*/ 124 w 132"/>
                <a:gd name="T63" fmla="*/ 12 h 126"/>
                <a:gd name="T64" fmla="*/ 132 w 132"/>
                <a:gd name="T65" fmla="*/ 22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2" h="126">
                  <a:moveTo>
                    <a:pt x="132" y="22"/>
                  </a:moveTo>
                  <a:lnTo>
                    <a:pt x="132" y="22"/>
                  </a:lnTo>
                  <a:lnTo>
                    <a:pt x="130" y="24"/>
                  </a:lnTo>
                  <a:lnTo>
                    <a:pt x="126" y="24"/>
                  </a:lnTo>
                  <a:lnTo>
                    <a:pt x="120" y="24"/>
                  </a:lnTo>
                  <a:lnTo>
                    <a:pt x="114" y="22"/>
                  </a:lnTo>
                  <a:lnTo>
                    <a:pt x="110" y="22"/>
                  </a:lnTo>
                  <a:lnTo>
                    <a:pt x="110" y="22"/>
                  </a:lnTo>
                  <a:lnTo>
                    <a:pt x="96" y="26"/>
                  </a:lnTo>
                  <a:lnTo>
                    <a:pt x="92" y="28"/>
                  </a:lnTo>
                  <a:lnTo>
                    <a:pt x="86" y="28"/>
                  </a:lnTo>
                  <a:lnTo>
                    <a:pt x="86" y="28"/>
                  </a:lnTo>
                  <a:lnTo>
                    <a:pt x="78" y="26"/>
                  </a:lnTo>
                  <a:lnTo>
                    <a:pt x="68" y="24"/>
                  </a:lnTo>
                  <a:lnTo>
                    <a:pt x="58" y="22"/>
                  </a:lnTo>
                  <a:lnTo>
                    <a:pt x="48" y="22"/>
                  </a:lnTo>
                  <a:lnTo>
                    <a:pt x="48" y="22"/>
                  </a:lnTo>
                  <a:lnTo>
                    <a:pt x="44" y="26"/>
                  </a:lnTo>
                  <a:lnTo>
                    <a:pt x="42" y="30"/>
                  </a:lnTo>
                  <a:lnTo>
                    <a:pt x="42" y="36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52" y="52"/>
                  </a:lnTo>
                  <a:lnTo>
                    <a:pt x="56" y="60"/>
                  </a:lnTo>
                  <a:lnTo>
                    <a:pt x="54" y="66"/>
                  </a:lnTo>
                  <a:lnTo>
                    <a:pt x="54" y="66"/>
                  </a:lnTo>
                  <a:lnTo>
                    <a:pt x="48" y="72"/>
                  </a:lnTo>
                  <a:lnTo>
                    <a:pt x="44" y="74"/>
                  </a:lnTo>
                  <a:lnTo>
                    <a:pt x="40" y="72"/>
                  </a:lnTo>
                  <a:lnTo>
                    <a:pt x="40" y="72"/>
                  </a:lnTo>
                  <a:lnTo>
                    <a:pt x="32" y="72"/>
                  </a:lnTo>
                  <a:lnTo>
                    <a:pt x="26" y="74"/>
                  </a:lnTo>
                  <a:lnTo>
                    <a:pt x="20" y="78"/>
                  </a:lnTo>
                  <a:lnTo>
                    <a:pt x="18" y="86"/>
                  </a:lnTo>
                  <a:lnTo>
                    <a:pt x="18" y="86"/>
                  </a:lnTo>
                  <a:lnTo>
                    <a:pt x="18" y="96"/>
                  </a:lnTo>
                  <a:lnTo>
                    <a:pt x="20" y="104"/>
                  </a:lnTo>
                  <a:lnTo>
                    <a:pt x="28" y="118"/>
                  </a:lnTo>
                  <a:lnTo>
                    <a:pt x="24" y="126"/>
                  </a:lnTo>
                  <a:lnTo>
                    <a:pt x="24" y="126"/>
                  </a:lnTo>
                  <a:lnTo>
                    <a:pt x="18" y="120"/>
                  </a:lnTo>
                  <a:lnTo>
                    <a:pt x="12" y="114"/>
                  </a:lnTo>
                  <a:lnTo>
                    <a:pt x="8" y="106"/>
                  </a:lnTo>
                  <a:lnTo>
                    <a:pt x="4" y="98"/>
                  </a:lnTo>
                  <a:lnTo>
                    <a:pt x="0" y="82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6" y="52"/>
                  </a:lnTo>
                  <a:lnTo>
                    <a:pt x="12" y="42"/>
                  </a:lnTo>
                  <a:lnTo>
                    <a:pt x="20" y="34"/>
                  </a:lnTo>
                  <a:lnTo>
                    <a:pt x="28" y="26"/>
                  </a:lnTo>
                  <a:lnTo>
                    <a:pt x="28" y="26"/>
                  </a:lnTo>
                  <a:lnTo>
                    <a:pt x="28" y="22"/>
                  </a:lnTo>
                  <a:lnTo>
                    <a:pt x="30" y="18"/>
                  </a:lnTo>
                  <a:lnTo>
                    <a:pt x="36" y="12"/>
                  </a:lnTo>
                  <a:lnTo>
                    <a:pt x="44" y="6"/>
                  </a:lnTo>
                  <a:lnTo>
                    <a:pt x="50" y="2"/>
                  </a:lnTo>
                  <a:lnTo>
                    <a:pt x="50" y="2"/>
                  </a:lnTo>
                  <a:lnTo>
                    <a:pt x="72" y="0"/>
                  </a:lnTo>
                  <a:lnTo>
                    <a:pt x="84" y="0"/>
                  </a:lnTo>
                  <a:lnTo>
                    <a:pt x="96" y="0"/>
                  </a:lnTo>
                  <a:lnTo>
                    <a:pt x="106" y="2"/>
                  </a:lnTo>
                  <a:lnTo>
                    <a:pt x="116" y="6"/>
                  </a:lnTo>
                  <a:lnTo>
                    <a:pt x="124" y="12"/>
                  </a:lnTo>
                  <a:lnTo>
                    <a:pt x="132" y="22"/>
                  </a:lnTo>
                  <a:lnTo>
                    <a:pt x="132" y="22"/>
                  </a:ln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12"/>
            <p:cNvSpPr>
              <a:spLocks/>
            </p:cNvSpPr>
            <p:nvPr/>
          </p:nvSpPr>
          <p:spPr bwMode="auto">
            <a:xfrm>
              <a:off x="1217" y="1396"/>
              <a:ext cx="118" cy="194"/>
            </a:xfrm>
            <a:custGeom>
              <a:avLst/>
              <a:gdLst>
                <a:gd name="T0" fmla="*/ 106 w 118"/>
                <a:gd name="T1" fmla="*/ 8 h 194"/>
                <a:gd name="T2" fmla="*/ 116 w 118"/>
                <a:gd name="T3" fmla="*/ 40 h 194"/>
                <a:gd name="T4" fmla="*/ 118 w 118"/>
                <a:gd name="T5" fmla="*/ 56 h 194"/>
                <a:gd name="T6" fmla="*/ 112 w 118"/>
                <a:gd name="T7" fmla="*/ 68 h 194"/>
                <a:gd name="T8" fmla="*/ 116 w 118"/>
                <a:gd name="T9" fmla="*/ 80 h 194"/>
                <a:gd name="T10" fmla="*/ 118 w 118"/>
                <a:gd name="T11" fmla="*/ 108 h 194"/>
                <a:gd name="T12" fmla="*/ 114 w 118"/>
                <a:gd name="T13" fmla="*/ 124 h 194"/>
                <a:gd name="T14" fmla="*/ 108 w 118"/>
                <a:gd name="T15" fmla="*/ 144 h 194"/>
                <a:gd name="T16" fmla="*/ 102 w 118"/>
                <a:gd name="T17" fmla="*/ 146 h 194"/>
                <a:gd name="T18" fmla="*/ 100 w 118"/>
                <a:gd name="T19" fmla="*/ 138 h 194"/>
                <a:gd name="T20" fmla="*/ 100 w 118"/>
                <a:gd name="T21" fmla="*/ 140 h 194"/>
                <a:gd name="T22" fmla="*/ 96 w 118"/>
                <a:gd name="T23" fmla="*/ 148 h 194"/>
                <a:gd name="T24" fmla="*/ 86 w 118"/>
                <a:gd name="T25" fmla="*/ 152 h 194"/>
                <a:gd name="T26" fmla="*/ 72 w 118"/>
                <a:gd name="T27" fmla="*/ 152 h 194"/>
                <a:gd name="T28" fmla="*/ 60 w 118"/>
                <a:gd name="T29" fmla="*/ 144 h 194"/>
                <a:gd name="T30" fmla="*/ 60 w 118"/>
                <a:gd name="T31" fmla="*/ 140 h 194"/>
                <a:gd name="T32" fmla="*/ 58 w 118"/>
                <a:gd name="T33" fmla="*/ 134 h 194"/>
                <a:gd name="T34" fmla="*/ 56 w 118"/>
                <a:gd name="T35" fmla="*/ 134 h 194"/>
                <a:gd name="T36" fmla="*/ 48 w 118"/>
                <a:gd name="T37" fmla="*/ 142 h 194"/>
                <a:gd name="T38" fmla="*/ 38 w 118"/>
                <a:gd name="T39" fmla="*/ 144 h 194"/>
                <a:gd name="T40" fmla="*/ 32 w 118"/>
                <a:gd name="T41" fmla="*/ 142 h 194"/>
                <a:gd name="T42" fmla="*/ 20 w 118"/>
                <a:gd name="T43" fmla="*/ 128 h 194"/>
                <a:gd name="T44" fmla="*/ 14 w 118"/>
                <a:gd name="T45" fmla="*/ 116 h 194"/>
                <a:gd name="T46" fmla="*/ 14 w 118"/>
                <a:gd name="T47" fmla="*/ 124 h 194"/>
                <a:gd name="T48" fmla="*/ 22 w 118"/>
                <a:gd name="T49" fmla="*/ 142 h 194"/>
                <a:gd name="T50" fmla="*/ 36 w 118"/>
                <a:gd name="T51" fmla="*/ 150 h 194"/>
                <a:gd name="T52" fmla="*/ 46 w 118"/>
                <a:gd name="T53" fmla="*/ 152 h 194"/>
                <a:gd name="T54" fmla="*/ 58 w 118"/>
                <a:gd name="T55" fmla="*/ 156 h 194"/>
                <a:gd name="T56" fmla="*/ 66 w 118"/>
                <a:gd name="T57" fmla="*/ 160 h 194"/>
                <a:gd name="T58" fmla="*/ 70 w 118"/>
                <a:gd name="T59" fmla="*/ 162 h 194"/>
                <a:gd name="T60" fmla="*/ 72 w 118"/>
                <a:gd name="T61" fmla="*/ 174 h 194"/>
                <a:gd name="T62" fmla="*/ 72 w 118"/>
                <a:gd name="T63" fmla="*/ 188 h 194"/>
                <a:gd name="T64" fmla="*/ 68 w 118"/>
                <a:gd name="T65" fmla="*/ 192 h 194"/>
                <a:gd name="T66" fmla="*/ 54 w 118"/>
                <a:gd name="T67" fmla="*/ 194 h 194"/>
                <a:gd name="T68" fmla="*/ 36 w 118"/>
                <a:gd name="T69" fmla="*/ 194 h 194"/>
                <a:gd name="T70" fmla="*/ 22 w 118"/>
                <a:gd name="T71" fmla="*/ 186 h 194"/>
                <a:gd name="T72" fmla="*/ 16 w 118"/>
                <a:gd name="T73" fmla="*/ 182 h 194"/>
                <a:gd name="T74" fmla="*/ 0 w 118"/>
                <a:gd name="T75" fmla="*/ 156 h 194"/>
                <a:gd name="T76" fmla="*/ 4 w 118"/>
                <a:gd name="T77" fmla="*/ 144 h 194"/>
                <a:gd name="T78" fmla="*/ 6 w 118"/>
                <a:gd name="T79" fmla="*/ 118 h 194"/>
                <a:gd name="T80" fmla="*/ 6 w 118"/>
                <a:gd name="T81" fmla="*/ 104 h 194"/>
                <a:gd name="T82" fmla="*/ 12 w 118"/>
                <a:gd name="T83" fmla="*/ 90 h 194"/>
                <a:gd name="T84" fmla="*/ 6 w 118"/>
                <a:gd name="T85" fmla="*/ 82 h 194"/>
                <a:gd name="T86" fmla="*/ 2 w 118"/>
                <a:gd name="T87" fmla="*/ 66 h 194"/>
                <a:gd name="T88" fmla="*/ 4 w 118"/>
                <a:gd name="T89" fmla="*/ 58 h 194"/>
                <a:gd name="T90" fmla="*/ 6 w 118"/>
                <a:gd name="T91" fmla="*/ 54 h 194"/>
                <a:gd name="T92" fmla="*/ 16 w 118"/>
                <a:gd name="T93" fmla="*/ 54 h 194"/>
                <a:gd name="T94" fmla="*/ 20 w 118"/>
                <a:gd name="T95" fmla="*/ 64 h 194"/>
                <a:gd name="T96" fmla="*/ 26 w 118"/>
                <a:gd name="T97" fmla="*/ 70 h 194"/>
                <a:gd name="T98" fmla="*/ 28 w 118"/>
                <a:gd name="T99" fmla="*/ 64 h 194"/>
                <a:gd name="T100" fmla="*/ 30 w 118"/>
                <a:gd name="T101" fmla="*/ 56 h 194"/>
                <a:gd name="T102" fmla="*/ 40 w 118"/>
                <a:gd name="T103" fmla="*/ 42 h 194"/>
                <a:gd name="T104" fmla="*/ 40 w 118"/>
                <a:gd name="T105" fmla="*/ 34 h 194"/>
                <a:gd name="T106" fmla="*/ 34 w 118"/>
                <a:gd name="T107" fmla="*/ 20 h 194"/>
                <a:gd name="T108" fmla="*/ 26 w 118"/>
                <a:gd name="T109" fmla="*/ 8 h 194"/>
                <a:gd name="T110" fmla="*/ 26 w 118"/>
                <a:gd name="T111" fmla="*/ 4 h 194"/>
                <a:gd name="T112" fmla="*/ 32 w 118"/>
                <a:gd name="T113" fmla="*/ 2 h 194"/>
                <a:gd name="T114" fmla="*/ 58 w 118"/>
                <a:gd name="T115" fmla="*/ 10 h 194"/>
                <a:gd name="T116" fmla="*/ 76 w 118"/>
                <a:gd name="T117" fmla="*/ 8 h 194"/>
                <a:gd name="T118" fmla="*/ 84 w 118"/>
                <a:gd name="T119" fmla="*/ 0 h 194"/>
                <a:gd name="T120" fmla="*/ 88 w 118"/>
                <a:gd name="T121" fmla="*/ 2 h 194"/>
                <a:gd name="T122" fmla="*/ 96 w 118"/>
                <a:gd name="T123" fmla="*/ 8 h 194"/>
                <a:gd name="T124" fmla="*/ 106 w 118"/>
                <a:gd name="T125" fmla="*/ 8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8" h="194">
                  <a:moveTo>
                    <a:pt x="106" y="8"/>
                  </a:moveTo>
                  <a:lnTo>
                    <a:pt x="106" y="8"/>
                  </a:lnTo>
                  <a:lnTo>
                    <a:pt x="112" y="22"/>
                  </a:lnTo>
                  <a:lnTo>
                    <a:pt x="116" y="40"/>
                  </a:lnTo>
                  <a:lnTo>
                    <a:pt x="118" y="48"/>
                  </a:lnTo>
                  <a:lnTo>
                    <a:pt x="118" y="56"/>
                  </a:lnTo>
                  <a:lnTo>
                    <a:pt x="116" y="62"/>
                  </a:lnTo>
                  <a:lnTo>
                    <a:pt x="112" y="68"/>
                  </a:lnTo>
                  <a:lnTo>
                    <a:pt x="112" y="68"/>
                  </a:lnTo>
                  <a:lnTo>
                    <a:pt x="116" y="80"/>
                  </a:lnTo>
                  <a:lnTo>
                    <a:pt x="118" y="94"/>
                  </a:lnTo>
                  <a:lnTo>
                    <a:pt x="118" y="108"/>
                  </a:lnTo>
                  <a:lnTo>
                    <a:pt x="114" y="124"/>
                  </a:lnTo>
                  <a:lnTo>
                    <a:pt x="114" y="124"/>
                  </a:lnTo>
                  <a:lnTo>
                    <a:pt x="110" y="138"/>
                  </a:lnTo>
                  <a:lnTo>
                    <a:pt x="108" y="144"/>
                  </a:lnTo>
                  <a:lnTo>
                    <a:pt x="102" y="146"/>
                  </a:lnTo>
                  <a:lnTo>
                    <a:pt x="102" y="146"/>
                  </a:lnTo>
                  <a:lnTo>
                    <a:pt x="102" y="140"/>
                  </a:lnTo>
                  <a:lnTo>
                    <a:pt x="100" y="138"/>
                  </a:lnTo>
                  <a:lnTo>
                    <a:pt x="100" y="140"/>
                  </a:lnTo>
                  <a:lnTo>
                    <a:pt x="100" y="140"/>
                  </a:lnTo>
                  <a:lnTo>
                    <a:pt x="98" y="144"/>
                  </a:lnTo>
                  <a:lnTo>
                    <a:pt x="96" y="148"/>
                  </a:lnTo>
                  <a:lnTo>
                    <a:pt x="86" y="152"/>
                  </a:lnTo>
                  <a:lnTo>
                    <a:pt x="86" y="152"/>
                  </a:lnTo>
                  <a:lnTo>
                    <a:pt x="80" y="152"/>
                  </a:lnTo>
                  <a:lnTo>
                    <a:pt x="72" y="152"/>
                  </a:lnTo>
                  <a:lnTo>
                    <a:pt x="66" y="150"/>
                  </a:lnTo>
                  <a:lnTo>
                    <a:pt x="60" y="144"/>
                  </a:lnTo>
                  <a:lnTo>
                    <a:pt x="60" y="144"/>
                  </a:lnTo>
                  <a:lnTo>
                    <a:pt x="60" y="140"/>
                  </a:lnTo>
                  <a:lnTo>
                    <a:pt x="58" y="138"/>
                  </a:lnTo>
                  <a:lnTo>
                    <a:pt x="58" y="134"/>
                  </a:lnTo>
                  <a:lnTo>
                    <a:pt x="56" y="134"/>
                  </a:lnTo>
                  <a:lnTo>
                    <a:pt x="56" y="134"/>
                  </a:lnTo>
                  <a:lnTo>
                    <a:pt x="52" y="140"/>
                  </a:lnTo>
                  <a:lnTo>
                    <a:pt x="48" y="142"/>
                  </a:lnTo>
                  <a:lnTo>
                    <a:pt x="44" y="144"/>
                  </a:lnTo>
                  <a:lnTo>
                    <a:pt x="38" y="144"/>
                  </a:lnTo>
                  <a:lnTo>
                    <a:pt x="38" y="144"/>
                  </a:lnTo>
                  <a:lnTo>
                    <a:pt x="32" y="142"/>
                  </a:lnTo>
                  <a:lnTo>
                    <a:pt x="28" y="138"/>
                  </a:lnTo>
                  <a:lnTo>
                    <a:pt x="20" y="128"/>
                  </a:lnTo>
                  <a:lnTo>
                    <a:pt x="18" y="120"/>
                  </a:lnTo>
                  <a:lnTo>
                    <a:pt x="14" y="116"/>
                  </a:lnTo>
                  <a:lnTo>
                    <a:pt x="14" y="116"/>
                  </a:lnTo>
                  <a:lnTo>
                    <a:pt x="14" y="124"/>
                  </a:lnTo>
                  <a:lnTo>
                    <a:pt x="18" y="136"/>
                  </a:lnTo>
                  <a:lnTo>
                    <a:pt x="22" y="142"/>
                  </a:lnTo>
                  <a:lnTo>
                    <a:pt x="28" y="148"/>
                  </a:lnTo>
                  <a:lnTo>
                    <a:pt x="36" y="150"/>
                  </a:lnTo>
                  <a:lnTo>
                    <a:pt x="46" y="152"/>
                  </a:lnTo>
                  <a:lnTo>
                    <a:pt x="46" y="152"/>
                  </a:lnTo>
                  <a:lnTo>
                    <a:pt x="52" y="152"/>
                  </a:lnTo>
                  <a:lnTo>
                    <a:pt x="58" y="156"/>
                  </a:lnTo>
                  <a:lnTo>
                    <a:pt x="58" y="156"/>
                  </a:lnTo>
                  <a:lnTo>
                    <a:pt x="66" y="160"/>
                  </a:lnTo>
                  <a:lnTo>
                    <a:pt x="70" y="162"/>
                  </a:lnTo>
                  <a:lnTo>
                    <a:pt x="70" y="162"/>
                  </a:lnTo>
                  <a:lnTo>
                    <a:pt x="72" y="168"/>
                  </a:lnTo>
                  <a:lnTo>
                    <a:pt x="72" y="174"/>
                  </a:lnTo>
                  <a:lnTo>
                    <a:pt x="72" y="180"/>
                  </a:lnTo>
                  <a:lnTo>
                    <a:pt x="72" y="188"/>
                  </a:lnTo>
                  <a:lnTo>
                    <a:pt x="72" y="188"/>
                  </a:lnTo>
                  <a:lnTo>
                    <a:pt x="68" y="192"/>
                  </a:lnTo>
                  <a:lnTo>
                    <a:pt x="60" y="194"/>
                  </a:lnTo>
                  <a:lnTo>
                    <a:pt x="54" y="194"/>
                  </a:lnTo>
                  <a:lnTo>
                    <a:pt x="46" y="194"/>
                  </a:lnTo>
                  <a:lnTo>
                    <a:pt x="36" y="194"/>
                  </a:lnTo>
                  <a:lnTo>
                    <a:pt x="28" y="190"/>
                  </a:lnTo>
                  <a:lnTo>
                    <a:pt x="22" y="186"/>
                  </a:lnTo>
                  <a:lnTo>
                    <a:pt x="16" y="182"/>
                  </a:lnTo>
                  <a:lnTo>
                    <a:pt x="16" y="182"/>
                  </a:lnTo>
                  <a:lnTo>
                    <a:pt x="6" y="170"/>
                  </a:lnTo>
                  <a:lnTo>
                    <a:pt x="0" y="156"/>
                  </a:lnTo>
                  <a:lnTo>
                    <a:pt x="0" y="156"/>
                  </a:lnTo>
                  <a:lnTo>
                    <a:pt x="4" y="144"/>
                  </a:lnTo>
                  <a:lnTo>
                    <a:pt x="6" y="132"/>
                  </a:lnTo>
                  <a:lnTo>
                    <a:pt x="6" y="118"/>
                  </a:lnTo>
                  <a:lnTo>
                    <a:pt x="6" y="104"/>
                  </a:lnTo>
                  <a:lnTo>
                    <a:pt x="6" y="104"/>
                  </a:lnTo>
                  <a:lnTo>
                    <a:pt x="10" y="98"/>
                  </a:lnTo>
                  <a:lnTo>
                    <a:pt x="12" y="90"/>
                  </a:lnTo>
                  <a:lnTo>
                    <a:pt x="12" y="90"/>
                  </a:lnTo>
                  <a:lnTo>
                    <a:pt x="6" y="82"/>
                  </a:lnTo>
                  <a:lnTo>
                    <a:pt x="2" y="72"/>
                  </a:lnTo>
                  <a:lnTo>
                    <a:pt x="2" y="66"/>
                  </a:lnTo>
                  <a:lnTo>
                    <a:pt x="2" y="62"/>
                  </a:lnTo>
                  <a:lnTo>
                    <a:pt x="4" y="58"/>
                  </a:lnTo>
                  <a:lnTo>
                    <a:pt x="6" y="54"/>
                  </a:lnTo>
                  <a:lnTo>
                    <a:pt x="6" y="54"/>
                  </a:lnTo>
                  <a:lnTo>
                    <a:pt x="12" y="52"/>
                  </a:lnTo>
                  <a:lnTo>
                    <a:pt x="16" y="54"/>
                  </a:lnTo>
                  <a:lnTo>
                    <a:pt x="16" y="54"/>
                  </a:lnTo>
                  <a:lnTo>
                    <a:pt x="20" y="64"/>
                  </a:lnTo>
                  <a:lnTo>
                    <a:pt x="22" y="68"/>
                  </a:lnTo>
                  <a:lnTo>
                    <a:pt x="26" y="70"/>
                  </a:lnTo>
                  <a:lnTo>
                    <a:pt x="26" y="70"/>
                  </a:lnTo>
                  <a:lnTo>
                    <a:pt x="28" y="64"/>
                  </a:lnTo>
                  <a:lnTo>
                    <a:pt x="30" y="56"/>
                  </a:lnTo>
                  <a:lnTo>
                    <a:pt x="30" y="56"/>
                  </a:lnTo>
                  <a:lnTo>
                    <a:pt x="36" y="46"/>
                  </a:lnTo>
                  <a:lnTo>
                    <a:pt x="40" y="42"/>
                  </a:lnTo>
                  <a:lnTo>
                    <a:pt x="40" y="34"/>
                  </a:lnTo>
                  <a:lnTo>
                    <a:pt x="40" y="34"/>
                  </a:lnTo>
                  <a:lnTo>
                    <a:pt x="38" y="28"/>
                  </a:lnTo>
                  <a:lnTo>
                    <a:pt x="34" y="20"/>
                  </a:lnTo>
                  <a:lnTo>
                    <a:pt x="30" y="14"/>
                  </a:lnTo>
                  <a:lnTo>
                    <a:pt x="26" y="8"/>
                  </a:lnTo>
                  <a:lnTo>
                    <a:pt x="26" y="8"/>
                  </a:lnTo>
                  <a:lnTo>
                    <a:pt x="26" y="4"/>
                  </a:lnTo>
                  <a:lnTo>
                    <a:pt x="28" y="2"/>
                  </a:lnTo>
                  <a:lnTo>
                    <a:pt x="32" y="2"/>
                  </a:lnTo>
                  <a:lnTo>
                    <a:pt x="48" y="6"/>
                  </a:lnTo>
                  <a:lnTo>
                    <a:pt x="58" y="10"/>
                  </a:lnTo>
                  <a:lnTo>
                    <a:pt x="68" y="10"/>
                  </a:lnTo>
                  <a:lnTo>
                    <a:pt x="76" y="8"/>
                  </a:lnTo>
                  <a:lnTo>
                    <a:pt x="80" y="4"/>
                  </a:lnTo>
                  <a:lnTo>
                    <a:pt x="84" y="0"/>
                  </a:lnTo>
                  <a:lnTo>
                    <a:pt x="84" y="0"/>
                  </a:lnTo>
                  <a:lnTo>
                    <a:pt x="88" y="2"/>
                  </a:lnTo>
                  <a:lnTo>
                    <a:pt x="92" y="6"/>
                  </a:lnTo>
                  <a:lnTo>
                    <a:pt x="96" y="8"/>
                  </a:lnTo>
                  <a:lnTo>
                    <a:pt x="106" y="8"/>
                  </a:lnTo>
                  <a:lnTo>
                    <a:pt x="106" y="8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13"/>
            <p:cNvSpPr>
              <a:spLocks/>
            </p:cNvSpPr>
            <p:nvPr/>
          </p:nvSpPr>
          <p:spPr bwMode="auto">
            <a:xfrm>
              <a:off x="1277" y="1460"/>
              <a:ext cx="28" cy="10"/>
            </a:xfrm>
            <a:custGeom>
              <a:avLst/>
              <a:gdLst>
                <a:gd name="T0" fmla="*/ 28 w 28"/>
                <a:gd name="T1" fmla="*/ 10 h 10"/>
                <a:gd name="T2" fmla="*/ 28 w 28"/>
                <a:gd name="T3" fmla="*/ 10 h 10"/>
                <a:gd name="T4" fmla="*/ 16 w 28"/>
                <a:gd name="T5" fmla="*/ 10 h 10"/>
                <a:gd name="T6" fmla="*/ 8 w 28"/>
                <a:gd name="T7" fmla="*/ 10 h 10"/>
                <a:gd name="T8" fmla="*/ 2 w 28"/>
                <a:gd name="T9" fmla="*/ 8 h 10"/>
                <a:gd name="T10" fmla="*/ 2 w 28"/>
                <a:gd name="T11" fmla="*/ 8 h 10"/>
                <a:gd name="T12" fmla="*/ 0 w 28"/>
                <a:gd name="T13" fmla="*/ 4 h 10"/>
                <a:gd name="T14" fmla="*/ 0 w 28"/>
                <a:gd name="T15" fmla="*/ 2 h 10"/>
                <a:gd name="T16" fmla="*/ 2 w 28"/>
                <a:gd name="T17" fmla="*/ 0 h 10"/>
                <a:gd name="T18" fmla="*/ 2 w 28"/>
                <a:gd name="T19" fmla="*/ 0 h 10"/>
                <a:gd name="T20" fmla="*/ 4 w 28"/>
                <a:gd name="T21" fmla="*/ 4 h 10"/>
                <a:gd name="T22" fmla="*/ 8 w 28"/>
                <a:gd name="T23" fmla="*/ 4 h 10"/>
                <a:gd name="T24" fmla="*/ 16 w 28"/>
                <a:gd name="T25" fmla="*/ 4 h 10"/>
                <a:gd name="T26" fmla="*/ 22 w 28"/>
                <a:gd name="T27" fmla="*/ 4 h 10"/>
                <a:gd name="T28" fmla="*/ 26 w 28"/>
                <a:gd name="T29" fmla="*/ 6 h 10"/>
                <a:gd name="T30" fmla="*/ 28 w 28"/>
                <a:gd name="T31" fmla="*/ 10 h 10"/>
                <a:gd name="T32" fmla="*/ 28 w 28"/>
                <a:gd name="T3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8" h="10">
                  <a:moveTo>
                    <a:pt x="28" y="10"/>
                  </a:moveTo>
                  <a:lnTo>
                    <a:pt x="28" y="10"/>
                  </a:lnTo>
                  <a:lnTo>
                    <a:pt x="16" y="10"/>
                  </a:lnTo>
                  <a:lnTo>
                    <a:pt x="8" y="10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4"/>
                  </a:lnTo>
                  <a:lnTo>
                    <a:pt x="8" y="4"/>
                  </a:lnTo>
                  <a:lnTo>
                    <a:pt x="16" y="4"/>
                  </a:lnTo>
                  <a:lnTo>
                    <a:pt x="22" y="4"/>
                  </a:lnTo>
                  <a:lnTo>
                    <a:pt x="26" y="6"/>
                  </a:lnTo>
                  <a:lnTo>
                    <a:pt x="28" y="10"/>
                  </a:lnTo>
                  <a:lnTo>
                    <a:pt x="2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14"/>
            <p:cNvSpPr>
              <a:spLocks/>
            </p:cNvSpPr>
            <p:nvPr/>
          </p:nvSpPr>
          <p:spPr bwMode="auto">
            <a:xfrm>
              <a:off x="1407" y="1510"/>
              <a:ext cx="162" cy="236"/>
            </a:xfrm>
            <a:custGeom>
              <a:avLst/>
              <a:gdLst>
                <a:gd name="T0" fmla="*/ 144 w 162"/>
                <a:gd name="T1" fmla="*/ 120 h 236"/>
                <a:gd name="T2" fmla="*/ 158 w 162"/>
                <a:gd name="T3" fmla="*/ 106 h 236"/>
                <a:gd name="T4" fmla="*/ 160 w 162"/>
                <a:gd name="T5" fmla="*/ 94 h 236"/>
                <a:gd name="T6" fmla="*/ 160 w 162"/>
                <a:gd name="T7" fmla="*/ 70 h 236"/>
                <a:gd name="T8" fmla="*/ 158 w 162"/>
                <a:gd name="T9" fmla="*/ 62 h 236"/>
                <a:gd name="T10" fmla="*/ 162 w 162"/>
                <a:gd name="T11" fmla="*/ 38 h 236"/>
                <a:gd name="T12" fmla="*/ 162 w 162"/>
                <a:gd name="T13" fmla="*/ 26 h 236"/>
                <a:gd name="T14" fmla="*/ 158 w 162"/>
                <a:gd name="T15" fmla="*/ 22 h 236"/>
                <a:gd name="T16" fmla="*/ 160 w 162"/>
                <a:gd name="T17" fmla="*/ 30 h 236"/>
                <a:gd name="T18" fmla="*/ 152 w 162"/>
                <a:gd name="T19" fmla="*/ 52 h 236"/>
                <a:gd name="T20" fmla="*/ 152 w 162"/>
                <a:gd name="T21" fmla="*/ 48 h 236"/>
                <a:gd name="T22" fmla="*/ 156 w 162"/>
                <a:gd name="T23" fmla="*/ 28 h 236"/>
                <a:gd name="T24" fmla="*/ 156 w 162"/>
                <a:gd name="T25" fmla="*/ 18 h 236"/>
                <a:gd name="T26" fmla="*/ 152 w 162"/>
                <a:gd name="T27" fmla="*/ 10 h 236"/>
                <a:gd name="T28" fmla="*/ 152 w 162"/>
                <a:gd name="T29" fmla="*/ 18 h 236"/>
                <a:gd name="T30" fmla="*/ 152 w 162"/>
                <a:gd name="T31" fmla="*/ 32 h 236"/>
                <a:gd name="T32" fmla="*/ 148 w 162"/>
                <a:gd name="T33" fmla="*/ 42 h 236"/>
                <a:gd name="T34" fmla="*/ 142 w 162"/>
                <a:gd name="T35" fmla="*/ 54 h 236"/>
                <a:gd name="T36" fmla="*/ 138 w 162"/>
                <a:gd name="T37" fmla="*/ 40 h 236"/>
                <a:gd name="T38" fmla="*/ 138 w 162"/>
                <a:gd name="T39" fmla="*/ 30 h 236"/>
                <a:gd name="T40" fmla="*/ 138 w 162"/>
                <a:gd name="T41" fmla="*/ 18 h 236"/>
                <a:gd name="T42" fmla="*/ 142 w 162"/>
                <a:gd name="T43" fmla="*/ 8 h 236"/>
                <a:gd name="T44" fmla="*/ 138 w 162"/>
                <a:gd name="T45" fmla="*/ 2 h 236"/>
                <a:gd name="T46" fmla="*/ 136 w 162"/>
                <a:gd name="T47" fmla="*/ 0 h 236"/>
                <a:gd name="T48" fmla="*/ 130 w 162"/>
                <a:gd name="T49" fmla="*/ 22 h 236"/>
                <a:gd name="T50" fmla="*/ 126 w 162"/>
                <a:gd name="T51" fmla="*/ 36 h 236"/>
                <a:gd name="T52" fmla="*/ 130 w 162"/>
                <a:gd name="T53" fmla="*/ 36 h 236"/>
                <a:gd name="T54" fmla="*/ 136 w 162"/>
                <a:gd name="T55" fmla="*/ 42 h 236"/>
                <a:gd name="T56" fmla="*/ 138 w 162"/>
                <a:gd name="T57" fmla="*/ 46 h 236"/>
                <a:gd name="T58" fmla="*/ 136 w 162"/>
                <a:gd name="T59" fmla="*/ 58 h 236"/>
                <a:gd name="T60" fmla="*/ 138 w 162"/>
                <a:gd name="T61" fmla="*/ 68 h 236"/>
                <a:gd name="T62" fmla="*/ 144 w 162"/>
                <a:gd name="T63" fmla="*/ 76 h 236"/>
                <a:gd name="T64" fmla="*/ 150 w 162"/>
                <a:gd name="T65" fmla="*/ 86 h 236"/>
                <a:gd name="T66" fmla="*/ 150 w 162"/>
                <a:gd name="T67" fmla="*/ 98 h 236"/>
                <a:gd name="T68" fmla="*/ 142 w 162"/>
                <a:gd name="T69" fmla="*/ 108 h 236"/>
                <a:gd name="T70" fmla="*/ 146 w 162"/>
                <a:gd name="T71" fmla="*/ 100 h 236"/>
                <a:gd name="T72" fmla="*/ 144 w 162"/>
                <a:gd name="T73" fmla="*/ 86 h 236"/>
                <a:gd name="T74" fmla="*/ 142 w 162"/>
                <a:gd name="T75" fmla="*/ 78 h 236"/>
                <a:gd name="T76" fmla="*/ 132 w 162"/>
                <a:gd name="T77" fmla="*/ 68 h 236"/>
                <a:gd name="T78" fmla="*/ 132 w 162"/>
                <a:gd name="T79" fmla="*/ 62 h 236"/>
                <a:gd name="T80" fmla="*/ 134 w 162"/>
                <a:gd name="T81" fmla="*/ 48 h 236"/>
                <a:gd name="T82" fmla="*/ 130 w 162"/>
                <a:gd name="T83" fmla="*/ 44 h 236"/>
                <a:gd name="T84" fmla="*/ 126 w 162"/>
                <a:gd name="T85" fmla="*/ 42 h 236"/>
                <a:gd name="T86" fmla="*/ 124 w 162"/>
                <a:gd name="T87" fmla="*/ 58 h 236"/>
                <a:gd name="T88" fmla="*/ 116 w 162"/>
                <a:gd name="T89" fmla="*/ 74 h 236"/>
                <a:gd name="T90" fmla="*/ 116 w 162"/>
                <a:gd name="T91" fmla="*/ 76 h 236"/>
                <a:gd name="T92" fmla="*/ 116 w 162"/>
                <a:gd name="T93" fmla="*/ 86 h 236"/>
                <a:gd name="T94" fmla="*/ 122 w 162"/>
                <a:gd name="T95" fmla="*/ 104 h 236"/>
                <a:gd name="T96" fmla="*/ 122 w 162"/>
                <a:gd name="T97" fmla="*/ 112 h 236"/>
                <a:gd name="T98" fmla="*/ 120 w 162"/>
                <a:gd name="T99" fmla="*/ 114 h 236"/>
                <a:gd name="T100" fmla="*/ 82 w 162"/>
                <a:gd name="T101" fmla="*/ 136 h 236"/>
                <a:gd name="T102" fmla="*/ 48 w 162"/>
                <a:gd name="T103" fmla="*/ 160 h 236"/>
                <a:gd name="T104" fmla="*/ 32 w 162"/>
                <a:gd name="T105" fmla="*/ 184 h 236"/>
                <a:gd name="T106" fmla="*/ 28 w 162"/>
                <a:gd name="T107" fmla="*/ 192 h 236"/>
                <a:gd name="T108" fmla="*/ 22 w 162"/>
                <a:gd name="T109" fmla="*/ 188 h 236"/>
                <a:gd name="T110" fmla="*/ 20 w 162"/>
                <a:gd name="T111" fmla="*/ 184 h 236"/>
                <a:gd name="T112" fmla="*/ 8 w 162"/>
                <a:gd name="T113" fmla="*/ 202 h 236"/>
                <a:gd name="T114" fmla="*/ 0 w 162"/>
                <a:gd name="T115" fmla="*/ 220 h 236"/>
                <a:gd name="T116" fmla="*/ 12 w 162"/>
                <a:gd name="T117" fmla="*/ 236 h 236"/>
                <a:gd name="T118" fmla="*/ 18 w 162"/>
                <a:gd name="T119" fmla="*/ 234 h 236"/>
                <a:gd name="T120" fmla="*/ 36 w 162"/>
                <a:gd name="T121" fmla="*/ 224 h 236"/>
                <a:gd name="T122" fmla="*/ 68 w 162"/>
                <a:gd name="T123" fmla="*/ 196 h 236"/>
                <a:gd name="T124" fmla="*/ 144 w 162"/>
                <a:gd name="T125" fmla="*/ 120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2" h="236">
                  <a:moveTo>
                    <a:pt x="144" y="120"/>
                  </a:moveTo>
                  <a:lnTo>
                    <a:pt x="144" y="120"/>
                  </a:lnTo>
                  <a:lnTo>
                    <a:pt x="154" y="112"/>
                  </a:lnTo>
                  <a:lnTo>
                    <a:pt x="158" y="106"/>
                  </a:lnTo>
                  <a:lnTo>
                    <a:pt x="160" y="94"/>
                  </a:lnTo>
                  <a:lnTo>
                    <a:pt x="160" y="94"/>
                  </a:lnTo>
                  <a:lnTo>
                    <a:pt x="160" y="78"/>
                  </a:lnTo>
                  <a:lnTo>
                    <a:pt x="160" y="70"/>
                  </a:lnTo>
                  <a:lnTo>
                    <a:pt x="158" y="62"/>
                  </a:lnTo>
                  <a:lnTo>
                    <a:pt x="158" y="62"/>
                  </a:lnTo>
                  <a:lnTo>
                    <a:pt x="158" y="52"/>
                  </a:lnTo>
                  <a:lnTo>
                    <a:pt x="162" y="38"/>
                  </a:lnTo>
                  <a:lnTo>
                    <a:pt x="162" y="38"/>
                  </a:lnTo>
                  <a:lnTo>
                    <a:pt x="162" y="26"/>
                  </a:lnTo>
                  <a:lnTo>
                    <a:pt x="162" y="24"/>
                  </a:lnTo>
                  <a:lnTo>
                    <a:pt x="158" y="22"/>
                  </a:lnTo>
                  <a:lnTo>
                    <a:pt x="158" y="22"/>
                  </a:lnTo>
                  <a:lnTo>
                    <a:pt x="160" y="30"/>
                  </a:lnTo>
                  <a:lnTo>
                    <a:pt x="156" y="42"/>
                  </a:lnTo>
                  <a:lnTo>
                    <a:pt x="152" y="52"/>
                  </a:lnTo>
                  <a:lnTo>
                    <a:pt x="152" y="52"/>
                  </a:lnTo>
                  <a:lnTo>
                    <a:pt x="152" y="48"/>
                  </a:lnTo>
                  <a:lnTo>
                    <a:pt x="154" y="42"/>
                  </a:lnTo>
                  <a:lnTo>
                    <a:pt x="156" y="28"/>
                  </a:lnTo>
                  <a:lnTo>
                    <a:pt x="156" y="28"/>
                  </a:lnTo>
                  <a:lnTo>
                    <a:pt x="156" y="18"/>
                  </a:lnTo>
                  <a:lnTo>
                    <a:pt x="154" y="14"/>
                  </a:lnTo>
                  <a:lnTo>
                    <a:pt x="152" y="10"/>
                  </a:lnTo>
                  <a:lnTo>
                    <a:pt x="152" y="10"/>
                  </a:lnTo>
                  <a:lnTo>
                    <a:pt x="152" y="18"/>
                  </a:lnTo>
                  <a:lnTo>
                    <a:pt x="152" y="22"/>
                  </a:lnTo>
                  <a:lnTo>
                    <a:pt x="152" y="32"/>
                  </a:lnTo>
                  <a:lnTo>
                    <a:pt x="148" y="42"/>
                  </a:lnTo>
                  <a:lnTo>
                    <a:pt x="148" y="42"/>
                  </a:lnTo>
                  <a:lnTo>
                    <a:pt x="142" y="54"/>
                  </a:lnTo>
                  <a:lnTo>
                    <a:pt x="142" y="54"/>
                  </a:lnTo>
                  <a:lnTo>
                    <a:pt x="140" y="50"/>
                  </a:lnTo>
                  <a:lnTo>
                    <a:pt x="138" y="40"/>
                  </a:lnTo>
                  <a:lnTo>
                    <a:pt x="138" y="40"/>
                  </a:lnTo>
                  <a:lnTo>
                    <a:pt x="138" y="30"/>
                  </a:lnTo>
                  <a:lnTo>
                    <a:pt x="138" y="18"/>
                  </a:lnTo>
                  <a:lnTo>
                    <a:pt x="138" y="18"/>
                  </a:lnTo>
                  <a:lnTo>
                    <a:pt x="140" y="14"/>
                  </a:lnTo>
                  <a:lnTo>
                    <a:pt x="142" y="8"/>
                  </a:lnTo>
                  <a:lnTo>
                    <a:pt x="140" y="2"/>
                  </a:lnTo>
                  <a:lnTo>
                    <a:pt x="138" y="2"/>
                  </a:lnTo>
                  <a:lnTo>
                    <a:pt x="136" y="0"/>
                  </a:lnTo>
                  <a:lnTo>
                    <a:pt x="136" y="0"/>
                  </a:lnTo>
                  <a:lnTo>
                    <a:pt x="134" y="12"/>
                  </a:lnTo>
                  <a:lnTo>
                    <a:pt x="130" y="22"/>
                  </a:lnTo>
                  <a:lnTo>
                    <a:pt x="126" y="28"/>
                  </a:lnTo>
                  <a:lnTo>
                    <a:pt x="126" y="36"/>
                  </a:lnTo>
                  <a:lnTo>
                    <a:pt x="126" y="36"/>
                  </a:lnTo>
                  <a:lnTo>
                    <a:pt x="130" y="36"/>
                  </a:lnTo>
                  <a:lnTo>
                    <a:pt x="134" y="38"/>
                  </a:lnTo>
                  <a:lnTo>
                    <a:pt x="136" y="42"/>
                  </a:lnTo>
                  <a:lnTo>
                    <a:pt x="138" y="46"/>
                  </a:lnTo>
                  <a:lnTo>
                    <a:pt x="138" y="46"/>
                  </a:lnTo>
                  <a:lnTo>
                    <a:pt x="138" y="54"/>
                  </a:lnTo>
                  <a:lnTo>
                    <a:pt x="136" y="58"/>
                  </a:lnTo>
                  <a:lnTo>
                    <a:pt x="136" y="64"/>
                  </a:lnTo>
                  <a:lnTo>
                    <a:pt x="138" y="68"/>
                  </a:lnTo>
                  <a:lnTo>
                    <a:pt x="138" y="68"/>
                  </a:lnTo>
                  <a:lnTo>
                    <a:pt x="144" y="76"/>
                  </a:lnTo>
                  <a:lnTo>
                    <a:pt x="150" y="86"/>
                  </a:lnTo>
                  <a:lnTo>
                    <a:pt x="150" y="86"/>
                  </a:lnTo>
                  <a:lnTo>
                    <a:pt x="150" y="92"/>
                  </a:lnTo>
                  <a:lnTo>
                    <a:pt x="150" y="98"/>
                  </a:lnTo>
                  <a:lnTo>
                    <a:pt x="148" y="104"/>
                  </a:lnTo>
                  <a:lnTo>
                    <a:pt x="142" y="108"/>
                  </a:lnTo>
                  <a:lnTo>
                    <a:pt x="142" y="108"/>
                  </a:lnTo>
                  <a:lnTo>
                    <a:pt x="146" y="100"/>
                  </a:lnTo>
                  <a:lnTo>
                    <a:pt x="146" y="92"/>
                  </a:lnTo>
                  <a:lnTo>
                    <a:pt x="144" y="86"/>
                  </a:lnTo>
                  <a:lnTo>
                    <a:pt x="142" y="78"/>
                  </a:lnTo>
                  <a:lnTo>
                    <a:pt x="142" y="78"/>
                  </a:lnTo>
                  <a:lnTo>
                    <a:pt x="134" y="72"/>
                  </a:lnTo>
                  <a:lnTo>
                    <a:pt x="132" y="68"/>
                  </a:lnTo>
                  <a:lnTo>
                    <a:pt x="132" y="62"/>
                  </a:lnTo>
                  <a:lnTo>
                    <a:pt x="132" y="62"/>
                  </a:lnTo>
                  <a:lnTo>
                    <a:pt x="134" y="56"/>
                  </a:lnTo>
                  <a:lnTo>
                    <a:pt x="134" y="48"/>
                  </a:lnTo>
                  <a:lnTo>
                    <a:pt x="134" y="48"/>
                  </a:lnTo>
                  <a:lnTo>
                    <a:pt x="130" y="44"/>
                  </a:lnTo>
                  <a:lnTo>
                    <a:pt x="128" y="42"/>
                  </a:lnTo>
                  <a:lnTo>
                    <a:pt x="126" y="42"/>
                  </a:lnTo>
                  <a:lnTo>
                    <a:pt x="126" y="42"/>
                  </a:lnTo>
                  <a:lnTo>
                    <a:pt x="124" y="58"/>
                  </a:lnTo>
                  <a:lnTo>
                    <a:pt x="120" y="66"/>
                  </a:lnTo>
                  <a:lnTo>
                    <a:pt x="116" y="74"/>
                  </a:lnTo>
                  <a:lnTo>
                    <a:pt x="116" y="74"/>
                  </a:lnTo>
                  <a:lnTo>
                    <a:pt x="116" y="76"/>
                  </a:lnTo>
                  <a:lnTo>
                    <a:pt x="114" y="78"/>
                  </a:lnTo>
                  <a:lnTo>
                    <a:pt x="116" y="86"/>
                  </a:lnTo>
                  <a:lnTo>
                    <a:pt x="122" y="104"/>
                  </a:lnTo>
                  <a:lnTo>
                    <a:pt x="122" y="104"/>
                  </a:lnTo>
                  <a:lnTo>
                    <a:pt x="122" y="110"/>
                  </a:lnTo>
                  <a:lnTo>
                    <a:pt x="122" y="112"/>
                  </a:lnTo>
                  <a:lnTo>
                    <a:pt x="120" y="114"/>
                  </a:lnTo>
                  <a:lnTo>
                    <a:pt x="120" y="114"/>
                  </a:lnTo>
                  <a:lnTo>
                    <a:pt x="82" y="136"/>
                  </a:lnTo>
                  <a:lnTo>
                    <a:pt x="82" y="136"/>
                  </a:lnTo>
                  <a:lnTo>
                    <a:pt x="64" y="146"/>
                  </a:lnTo>
                  <a:lnTo>
                    <a:pt x="48" y="160"/>
                  </a:lnTo>
                  <a:lnTo>
                    <a:pt x="36" y="176"/>
                  </a:lnTo>
                  <a:lnTo>
                    <a:pt x="32" y="184"/>
                  </a:lnTo>
                  <a:lnTo>
                    <a:pt x="28" y="192"/>
                  </a:lnTo>
                  <a:lnTo>
                    <a:pt x="28" y="192"/>
                  </a:lnTo>
                  <a:lnTo>
                    <a:pt x="24" y="190"/>
                  </a:lnTo>
                  <a:lnTo>
                    <a:pt x="22" y="188"/>
                  </a:lnTo>
                  <a:lnTo>
                    <a:pt x="20" y="184"/>
                  </a:lnTo>
                  <a:lnTo>
                    <a:pt x="20" y="184"/>
                  </a:lnTo>
                  <a:lnTo>
                    <a:pt x="14" y="192"/>
                  </a:lnTo>
                  <a:lnTo>
                    <a:pt x="8" y="202"/>
                  </a:lnTo>
                  <a:lnTo>
                    <a:pt x="0" y="220"/>
                  </a:lnTo>
                  <a:lnTo>
                    <a:pt x="0" y="220"/>
                  </a:lnTo>
                  <a:lnTo>
                    <a:pt x="6" y="228"/>
                  </a:lnTo>
                  <a:lnTo>
                    <a:pt x="12" y="236"/>
                  </a:lnTo>
                  <a:lnTo>
                    <a:pt x="12" y="236"/>
                  </a:lnTo>
                  <a:lnTo>
                    <a:pt x="18" y="234"/>
                  </a:lnTo>
                  <a:lnTo>
                    <a:pt x="24" y="232"/>
                  </a:lnTo>
                  <a:lnTo>
                    <a:pt x="36" y="224"/>
                  </a:lnTo>
                  <a:lnTo>
                    <a:pt x="52" y="210"/>
                  </a:lnTo>
                  <a:lnTo>
                    <a:pt x="68" y="196"/>
                  </a:lnTo>
                  <a:lnTo>
                    <a:pt x="134" y="130"/>
                  </a:lnTo>
                  <a:lnTo>
                    <a:pt x="144" y="120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15"/>
            <p:cNvSpPr>
              <a:spLocks/>
            </p:cNvSpPr>
            <p:nvPr/>
          </p:nvSpPr>
          <p:spPr bwMode="auto">
            <a:xfrm>
              <a:off x="1549" y="1516"/>
              <a:ext cx="6" cy="40"/>
            </a:xfrm>
            <a:custGeom>
              <a:avLst/>
              <a:gdLst>
                <a:gd name="T0" fmla="*/ 6 w 6"/>
                <a:gd name="T1" fmla="*/ 16 h 40"/>
                <a:gd name="T2" fmla="*/ 6 w 6"/>
                <a:gd name="T3" fmla="*/ 16 h 40"/>
                <a:gd name="T4" fmla="*/ 6 w 6"/>
                <a:gd name="T5" fmla="*/ 22 h 40"/>
                <a:gd name="T6" fmla="*/ 4 w 6"/>
                <a:gd name="T7" fmla="*/ 28 h 40"/>
                <a:gd name="T8" fmla="*/ 0 w 6"/>
                <a:gd name="T9" fmla="*/ 40 h 40"/>
                <a:gd name="T10" fmla="*/ 0 w 6"/>
                <a:gd name="T11" fmla="*/ 40 h 40"/>
                <a:gd name="T12" fmla="*/ 0 w 6"/>
                <a:gd name="T13" fmla="*/ 34 h 40"/>
                <a:gd name="T14" fmla="*/ 2 w 6"/>
                <a:gd name="T15" fmla="*/ 28 h 40"/>
                <a:gd name="T16" fmla="*/ 2 w 6"/>
                <a:gd name="T17" fmla="*/ 20 h 40"/>
                <a:gd name="T18" fmla="*/ 0 w 6"/>
                <a:gd name="T19" fmla="*/ 14 h 40"/>
                <a:gd name="T20" fmla="*/ 0 w 6"/>
                <a:gd name="T21" fmla="*/ 14 h 40"/>
                <a:gd name="T22" fmla="*/ 4 w 6"/>
                <a:gd name="T23" fmla="*/ 6 h 40"/>
                <a:gd name="T24" fmla="*/ 4 w 6"/>
                <a:gd name="T25" fmla="*/ 0 h 40"/>
                <a:gd name="T26" fmla="*/ 4 w 6"/>
                <a:gd name="T27" fmla="*/ 0 h 40"/>
                <a:gd name="T28" fmla="*/ 6 w 6"/>
                <a:gd name="T29" fmla="*/ 2 h 40"/>
                <a:gd name="T30" fmla="*/ 6 w 6"/>
                <a:gd name="T31" fmla="*/ 4 h 40"/>
                <a:gd name="T32" fmla="*/ 6 w 6"/>
                <a:gd name="T33" fmla="*/ 16 h 40"/>
                <a:gd name="T34" fmla="*/ 6 w 6"/>
                <a:gd name="T35" fmla="*/ 1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" h="40">
                  <a:moveTo>
                    <a:pt x="6" y="16"/>
                  </a:moveTo>
                  <a:lnTo>
                    <a:pt x="6" y="16"/>
                  </a:lnTo>
                  <a:lnTo>
                    <a:pt x="6" y="22"/>
                  </a:lnTo>
                  <a:lnTo>
                    <a:pt x="4" y="28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0" y="34"/>
                  </a:lnTo>
                  <a:lnTo>
                    <a:pt x="2" y="28"/>
                  </a:lnTo>
                  <a:lnTo>
                    <a:pt x="2" y="20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4" y="6"/>
                  </a:lnTo>
                  <a:lnTo>
                    <a:pt x="4" y="0"/>
                  </a:lnTo>
                  <a:lnTo>
                    <a:pt x="4" y="0"/>
                  </a:lnTo>
                  <a:lnTo>
                    <a:pt x="6" y="2"/>
                  </a:lnTo>
                  <a:lnTo>
                    <a:pt x="6" y="4"/>
                  </a:lnTo>
                  <a:lnTo>
                    <a:pt x="6" y="16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16"/>
            <p:cNvSpPr>
              <a:spLocks/>
            </p:cNvSpPr>
            <p:nvPr/>
          </p:nvSpPr>
          <p:spPr bwMode="auto">
            <a:xfrm>
              <a:off x="1305" y="1480"/>
              <a:ext cx="24" cy="24"/>
            </a:xfrm>
            <a:custGeom>
              <a:avLst/>
              <a:gdLst>
                <a:gd name="T0" fmla="*/ 24 w 24"/>
                <a:gd name="T1" fmla="*/ 14 h 24"/>
                <a:gd name="T2" fmla="*/ 24 w 24"/>
                <a:gd name="T3" fmla="*/ 14 h 24"/>
                <a:gd name="T4" fmla="*/ 24 w 24"/>
                <a:gd name="T5" fmla="*/ 18 h 24"/>
                <a:gd name="T6" fmla="*/ 22 w 24"/>
                <a:gd name="T7" fmla="*/ 22 h 24"/>
                <a:gd name="T8" fmla="*/ 14 w 24"/>
                <a:gd name="T9" fmla="*/ 24 h 24"/>
                <a:gd name="T10" fmla="*/ 14 w 24"/>
                <a:gd name="T11" fmla="*/ 24 h 24"/>
                <a:gd name="T12" fmla="*/ 8 w 24"/>
                <a:gd name="T13" fmla="*/ 24 h 24"/>
                <a:gd name="T14" fmla="*/ 4 w 24"/>
                <a:gd name="T15" fmla="*/ 22 h 24"/>
                <a:gd name="T16" fmla="*/ 0 w 24"/>
                <a:gd name="T17" fmla="*/ 20 h 24"/>
                <a:gd name="T18" fmla="*/ 0 w 24"/>
                <a:gd name="T19" fmla="*/ 20 h 24"/>
                <a:gd name="T20" fmla="*/ 4 w 24"/>
                <a:gd name="T21" fmla="*/ 20 h 24"/>
                <a:gd name="T22" fmla="*/ 10 w 24"/>
                <a:gd name="T23" fmla="*/ 20 h 24"/>
                <a:gd name="T24" fmla="*/ 14 w 24"/>
                <a:gd name="T25" fmla="*/ 20 h 24"/>
                <a:gd name="T26" fmla="*/ 18 w 24"/>
                <a:gd name="T27" fmla="*/ 16 h 24"/>
                <a:gd name="T28" fmla="*/ 18 w 24"/>
                <a:gd name="T29" fmla="*/ 16 h 24"/>
                <a:gd name="T30" fmla="*/ 18 w 24"/>
                <a:gd name="T31" fmla="*/ 12 h 24"/>
                <a:gd name="T32" fmla="*/ 16 w 24"/>
                <a:gd name="T33" fmla="*/ 8 h 24"/>
                <a:gd name="T34" fmla="*/ 16 w 24"/>
                <a:gd name="T35" fmla="*/ 4 h 24"/>
                <a:gd name="T36" fmla="*/ 16 w 24"/>
                <a:gd name="T37" fmla="*/ 0 h 24"/>
                <a:gd name="T38" fmla="*/ 16 w 24"/>
                <a:gd name="T39" fmla="*/ 0 h 24"/>
                <a:gd name="T40" fmla="*/ 20 w 24"/>
                <a:gd name="T41" fmla="*/ 6 h 24"/>
                <a:gd name="T42" fmla="*/ 24 w 24"/>
                <a:gd name="T43" fmla="*/ 14 h 24"/>
                <a:gd name="T44" fmla="*/ 24 w 24"/>
                <a:gd name="T45" fmla="*/ 1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4" h="24">
                  <a:moveTo>
                    <a:pt x="24" y="14"/>
                  </a:moveTo>
                  <a:lnTo>
                    <a:pt x="24" y="14"/>
                  </a:lnTo>
                  <a:lnTo>
                    <a:pt x="24" y="18"/>
                  </a:lnTo>
                  <a:lnTo>
                    <a:pt x="22" y="22"/>
                  </a:lnTo>
                  <a:lnTo>
                    <a:pt x="14" y="24"/>
                  </a:lnTo>
                  <a:lnTo>
                    <a:pt x="14" y="24"/>
                  </a:lnTo>
                  <a:lnTo>
                    <a:pt x="8" y="24"/>
                  </a:lnTo>
                  <a:lnTo>
                    <a:pt x="4" y="22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4" y="20"/>
                  </a:lnTo>
                  <a:lnTo>
                    <a:pt x="10" y="20"/>
                  </a:lnTo>
                  <a:lnTo>
                    <a:pt x="14" y="20"/>
                  </a:lnTo>
                  <a:lnTo>
                    <a:pt x="18" y="16"/>
                  </a:lnTo>
                  <a:lnTo>
                    <a:pt x="18" y="16"/>
                  </a:lnTo>
                  <a:lnTo>
                    <a:pt x="18" y="12"/>
                  </a:lnTo>
                  <a:lnTo>
                    <a:pt x="16" y="8"/>
                  </a:lnTo>
                  <a:lnTo>
                    <a:pt x="16" y="4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20" y="6"/>
                  </a:lnTo>
                  <a:lnTo>
                    <a:pt x="24" y="14"/>
                  </a:lnTo>
                  <a:lnTo>
                    <a:pt x="24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17"/>
            <p:cNvSpPr>
              <a:spLocks/>
            </p:cNvSpPr>
            <p:nvPr/>
          </p:nvSpPr>
          <p:spPr bwMode="auto">
            <a:xfrm>
              <a:off x="1289" y="1516"/>
              <a:ext cx="30" cy="8"/>
            </a:xfrm>
            <a:custGeom>
              <a:avLst/>
              <a:gdLst>
                <a:gd name="T0" fmla="*/ 26 w 30"/>
                <a:gd name="T1" fmla="*/ 8 h 8"/>
                <a:gd name="T2" fmla="*/ 26 w 30"/>
                <a:gd name="T3" fmla="*/ 8 h 8"/>
                <a:gd name="T4" fmla="*/ 20 w 30"/>
                <a:gd name="T5" fmla="*/ 8 h 8"/>
                <a:gd name="T6" fmla="*/ 12 w 30"/>
                <a:gd name="T7" fmla="*/ 8 h 8"/>
                <a:gd name="T8" fmla="*/ 4 w 30"/>
                <a:gd name="T9" fmla="*/ 6 h 8"/>
                <a:gd name="T10" fmla="*/ 2 w 30"/>
                <a:gd name="T11" fmla="*/ 2 h 8"/>
                <a:gd name="T12" fmla="*/ 0 w 30"/>
                <a:gd name="T13" fmla="*/ 0 h 8"/>
                <a:gd name="T14" fmla="*/ 0 w 30"/>
                <a:gd name="T15" fmla="*/ 0 h 8"/>
                <a:gd name="T16" fmla="*/ 16 w 30"/>
                <a:gd name="T17" fmla="*/ 2 h 8"/>
                <a:gd name="T18" fmla="*/ 28 w 30"/>
                <a:gd name="T19" fmla="*/ 2 h 8"/>
                <a:gd name="T20" fmla="*/ 28 w 30"/>
                <a:gd name="T21" fmla="*/ 2 h 8"/>
                <a:gd name="T22" fmla="*/ 30 w 30"/>
                <a:gd name="T23" fmla="*/ 4 h 8"/>
                <a:gd name="T24" fmla="*/ 26 w 30"/>
                <a:gd name="T25" fmla="*/ 8 h 8"/>
                <a:gd name="T26" fmla="*/ 26 w 30"/>
                <a:gd name="T27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" h="8">
                  <a:moveTo>
                    <a:pt x="26" y="8"/>
                  </a:moveTo>
                  <a:lnTo>
                    <a:pt x="26" y="8"/>
                  </a:lnTo>
                  <a:lnTo>
                    <a:pt x="20" y="8"/>
                  </a:lnTo>
                  <a:lnTo>
                    <a:pt x="12" y="8"/>
                  </a:lnTo>
                  <a:lnTo>
                    <a:pt x="4" y="6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6" y="2"/>
                  </a:lnTo>
                  <a:lnTo>
                    <a:pt x="28" y="2"/>
                  </a:lnTo>
                  <a:lnTo>
                    <a:pt x="28" y="2"/>
                  </a:lnTo>
                  <a:lnTo>
                    <a:pt x="30" y="4"/>
                  </a:lnTo>
                  <a:lnTo>
                    <a:pt x="26" y="8"/>
                  </a:lnTo>
                  <a:lnTo>
                    <a:pt x="2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18"/>
            <p:cNvSpPr>
              <a:spLocks/>
            </p:cNvSpPr>
            <p:nvPr/>
          </p:nvSpPr>
          <p:spPr bwMode="auto">
            <a:xfrm>
              <a:off x="1231" y="1542"/>
              <a:ext cx="36" cy="22"/>
            </a:xfrm>
            <a:custGeom>
              <a:avLst/>
              <a:gdLst>
                <a:gd name="T0" fmla="*/ 36 w 36"/>
                <a:gd name="T1" fmla="*/ 22 h 22"/>
                <a:gd name="T2" fmla="*/ 36 w 36"/>
                <a:gd name="T3" fmla="*/ 22 h 22"/>
                <a:gd name="T4" fmla="*/ 28 w 36"/>
                <a:gd name="T5" fmla="*/ 22 h 22"/>
                <a:gd name="T6" fmla="*/ 18 w 36"/>
                <a:gd name="T7" fmla="*/ 18 h 22"/>
                <a:gd name="T8" fmla="*/ 8 w 36"/>
                <a:gd name="T9" fmla="*/ 12 h 22"/>
                <a:gd name="T10" fmla="*/ 2 w 36"/>
                <a:gd name="T11" fmla="*/ 4 h 22"/>
                <a:gd name="T12" fmla="*/ 2 w 36"/>
                <a:gd name="T13" fmla="*/ 4 h 22"/>
                <a:gd name="T14" fmla="*/ 0 w 36"/>
                <a:gd name="T15" fmla="*/ 2 h 22"/>
                <a:gd name="T16" fmla="*/ 2 w 36"/>
                <a:gd name="T17" fmla="*/ 0 h 22"/>
                <a:gd name="T18" fmla="*/ 2 w 36"/>
                <a:gd name="T19" fmla="*/ 0 h 22"/>
                <a:gd name="T20" fmla="*/ 20 w 36"/>
                <a:gd name="T21" fmla="*/ 14 h 22"/>
                <a:gd name="T22" fmla="*/ 28 w 36"/>
                <a:gd name="T23" fmla="*/ 20 h 22"/>
                <a:gd name="T24" fmla="*/ 36 w 36"/>
                <a:gd name="T25" fmla="*/ 22 h 22"/>
                <a:gd name="T26" fmla="*/ 36 w 36"/>
                <a:gd name="T27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6" h="22">
                  <a:moveTo>
                    <a:pt x="36" y="22"/>
                  </a:moveTo>
                  <a:lnTo>
                    <a:pt x="36" y="22"/>
                  </a:lnTo>
                  <a:lnTo>
                    <a:pt x="28" y="22"/>
                  </a:lnTo>
                  <a:lnTo>
                    <a:pt x="18" y="18"/>
                  </a:lnTo>
                  <a:lnTo>
                    <a:pt x="8" y="12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0" y="14"/>
                  </a:lnTo>
                  <a:lnTo>
                    <a:pt x="28" y="20"/>
                  </a:lnTo>
                  <a:lnTo>
                    <a:pt x="36" y="22"/>
                  </a:lnTo>
                  <a:lnTo>
                    <a:pt x="36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19"/>
            <p:cNvSpPr>
              <a:spLocks/>
            </p:cNvSpPr>
            <p:nvPr/>
          </p:nvSpPr>
          <p:spPr bwMode="auto">
            <a:xfrm>
              <a:off x="1109" y="1558"/>
              <a:ext cx="254" cy="228"/>
            </a:xfrm>
            <a:custGeom>
              <a:avLst/>
              <a:gdLst>
                <a:gd name="T0" fmla="*/ 158 w 254"/>
                <a:gd name="T1" fmla="*/ 42 h 228"/>
                <a:gd name="T2" fmla="*/ 184 w 254"/>
                <a:gd name="T3" fmla="*/ 30 h 228"/>
                <a:gd name="T4" fmla="*/ 186 w 254"/>
                <a:gd name="T5" fmla="*/ 34 h 228"/>
                <a:gd name="T6" fmla="*/ 180 w 254"/>
                <a:gd name="T7" fmla="*/ 44 h 228"/>
                <a:gd name="T8" fmla="*/ 170 w 254"/>
                <a:gd name="T9" fmla="*/ 46 h 228"/>
                <a:gd name="T10" fmla="*/ 186 w 254"/>
                <a:gd name="T11" fmla="*/ 44 h 228"/>
                <a:gd name="T12" fmla="*/ 194 w 254"/>
                <a:gd name="T13" fmla="*/ 32 h 228"/>
                <a:gd name="T14" fmla="*/ 188 w 254"/>
                <a:gd name="T15" fmla="*/ 16 h 228"/>
                <a:gd name="T16" fmla="*/ 190 w 254"/>
                <a:gd name="T17" fmla="*/ 4 h 228"/>
                <a:gd name="T18" fmla="*/ 214 w 254"/>
                <a:gd name="T19" fmla="*/ 12 h 228"/>
                <a:gd name="T20" fmla="*/ 240 w 254"/>
                <a:gd name="T21" fmla="*/ 22 h 228"/>
                <a:gd name="T22" fmla="*/ 252 w 254"/>
                <a:gd name="T23" fmla="*/ 42 h 228"/>
                <a:gd name="T24" fmla="*/ 252 w 254"/>
                <a:gd name="T25" fmla="*/ 56 h 228"/>
                <a:gd name="T26" fmla="*/ 246 w 254"/>
                <a:gd name="T27" fmla="*/ 58 h 228"/>
                <a:gd name="T28" fmla="*/ 238 w 254"/>
                <a:gd name="T29" fmla="*/ 52 h 228"/>
                <a:gd name="T30" fmla="*/ 226 w 254"/>
                <a:gd name="T31" fmla="*/ 76 h 228"/>
                <a:gd name="T32" fmla="*/ 214 w 254"/>
                <a:gd name="T33" fmla="*/ 90 h 228"/>
                <a:gd name="T34" fmla="*/ 206 w 254"/>
                <a:gd name="T35" fmla="*/ 116 h 228"/>
                <a:gd name="T36" fmla="*/ 196 w 254"/>
                <a:gd name="T37" fmla="*/ 126 h 228"/>
                <a:gd name="T38" fmla="*/ 166 w 254"/>
                <a:gd name="T39" fmla="*/ 142 h 228"/>
                <a:gd name="T40" fmla="*/ 104 w 254"/>
                <a:gd name="T41" fmla="*/ 158 h 228"/>
                <a:gd name="T42" fmla="*/ 96 w 254"/>
                <a:gd name="T43" fmla="*/ 132 h 228"/>
                <a:gd name="T44" fmla="*/ 88 w 254"/>
                <a:gd name="T45" fmla="*/ 74 h 228"/>
                <a:gd name="T46" fmla="*/ 70 w 254"/>
                <a:gd name="T47" fmla="*/ 56 h 228"/>
                <a:gd name="T48" fmla="*/ 64 w 254"/>
                <a:gd name="T49" fmla="*/ 58 h 228"/>
                <a:gd name="T50" fmla="*/ 62 w 254"/>
                <a:gd name="T51" fmla="*/ 64 h 228"/>
                <a:gd name="T52" fmla="*/ 74 w 254"/>
                <a:gd name="T53" fmla="*/ 66 h 228"/>
                <a:gd name="T54" fmla="*/ 84 w 254"/>
                <a:gd name="T55" fmla="*/ 94 h 228"/>
                <a:gd name="T56" fmla="*/ 88 w 254"/>
                <a:gd name="T57" fmla="*/ 146 h 228"/>
                <a:gd name="T58" fmla="*/ 68 w 254"/>
                <a:gd name="T59" fmla="*/ 170 h 228"/>
                <a:gd name="T60" fmla="*/ 24 w 254"/>
                <a:gd name="T61" fmla="*/ 198 h 228"/>
                <a:gd name="T62" fmla="*/ 2 w 254"/>
                <a:gd name="T63" fmla="*/ 228 h 228"/>
                <a:gd name="T64" fmla="*/ 0 w 254"/>
                <a:gd name="T65" fmla="*/ 210 h 228"/>
                <a:gd name="T66" fmla="*/ 6 w 254"/>
                <a:gd name="T67" fmla="*/ 158 h 228"/>
                <a:gd name="T68" fmla="*/ 6 w 254"/>
                <a:gd name="T69" fmla="*/ 92 h 228"/>
                <a:gd name="T70" fmla="*/ 18 w 254"/>
                <a:gd name="T71" fmla="*/ 48 h 228"/>
                <a:gd name="T72" fmla="*/ 36 w 254"/>
                <a:gd name="T73" fmla="*/ 26 h 228"/>
                <a:gd name="T74" fmla="*/ 88 w 254"/>
                <a:gd name="T75" fmla="*/ 8 h 228"/>
                <a:gd name="T76" fmla="*/ 96 w 254"/>
                <a:gd name="T77" fmla="*/ 22 h 228"/>
                <a:gd name="T78" fmla="*/ 118 w 254"/>
                <a:gd name="T79" fmla="*/ 44 h 228"/>
                <a:gd name="T80" fmla="*/ 142 w 254"/>
                <a:gd name="T81" fmla="*/ 50 h 228"/>
                <a:gd name="T82" fmla="*/ 108 w 254"/>
                <a:gd name="T83" fmla="*/ 26 h 228"/>
                <a:gd name="T84" fmla="*/ 96 w 254"/>
                <a:gd name="T85" fmla="*/ 4 h 228"/>
                <a:gd name="T86" fmla="*/ 106 w 254"/>
                <a:gd name="T87" fmla="*/ 10 h 228"/>
                <a:gd name="T88" fmla="*/ 140 w 254"/>
                <a:gd name="T89" fmla="*/ 3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54" h="228">
                  <a:moveTo>
                    <a:pt x="140" y="38"/>
                  </a:moveTo>
                  <a:lnTo>
                    <a:pt x="140" y="38"/>
                  </a:lnTo>
                  <a:lnTo>
                    <a:pt x="158" y="42"/>
                  </a:lnTo>
                  <a:lnTo>
                    <a:pt x="170" y="40"/>
                  </a:lnTo>
                  <a:lnTo>
                    <a:pt x="178" y="36"/>
                  </a:lnTo>
                  <a:lnTo>
                    <a:pt x="184" y="30"/>
                  </a:lnTo>
                  <a:lnTo>
                    <a:pt x="184" y="30"/>
                  </a:lnTo>
                  <a:lnTo>
                    <a:pt x="186" y="32"/>
                  </a:lnTo>
                  <a:lnTo>
                    <a:pt x="186" y="34"/>
                  </a:lnTo>
                  <a:lnTo>
                    <a:pt x="186" y="36"/>
                  </a:lnTo>
                  <a:lnTo>
                    <a:pt x="186" y="36"/>
                  </a:lnTo>
                  <a:lnTo>
                    <a:pt x="180" y="44"/>
                  </a:lnTo>
                  <a:lnTo>
                    <a:pt x="176" y="46"/>
                  </a:lnTo>
                  <a:lnTo>
                    <a:pt x="170" y="46"/>
                  </a:lnTo>
                  <a:lnTo>
                    <a:pt x="170" y="46"/>
                  </a:lnTo>
                  <a:lnTo>
                    <a:pt x="172" y="48"/>
                  </a:lnTo>
                  <a:lnTo>
                    <a:pt x="176" y="48"/>
                  </a:lnTo>
                  <a:lnTo>
                    <a:pt x="186" y="44"/>
                  </a:lnTo>
                  <a:lnTo>
                    <a:pt x="190" y="40"/>
                  </a:lnTo>
                  <a:lnTo>
                    <a:pt x="192" y="38"/>
                  </a:lnTo>
                  <a:lnTo>
                    <a:pt x="194" y="32"/>
                  </a:lnTo>
                  <a:lnTo>
                    <a:pt x="192" y="28"/>
                  </a:lnTo>
                  <a:lnTo>
                    <a:pt x="192" y="28"/>
                  </a:lnTo>
                  <a:lnTo>
                    <a:pt x="188" y="16"/>
                  </a:lnTo>
                  <a:lnTo>
                    <a:pt x="188" y="10"/>
                  </a:lnTo>
                  <a:lnTo>
                    <a:pt x="190" y="4"/>
                  </a:lnTo>
                  <a:lnTo>
                    <a:pt x="190" y="4"/>
                  </a:lnTo>
                  <a:lnTo>
                    <a:pt x="194" y="8"/>
                  </a:lnTo>
                  <a:lnTo>
                    <a:pt x="200" y="10"/>
                  </a:lnTo>
                  <a:lnTo>
                    <a:pt x="214" y="12"/>
                  </a:lnTo>
                  <a:lnTo>
                    <a:pt x="228" y="16"/>
                  </a:lnTo>
                  <a:lnTo>
                    <a:pt x="234" y="18"/>
                  </a:lnTo>
                  <a:lnTo>
                    <a:pt x="240" y="22"/>
                  </a:lnTo>
                  <a:lnTo>
                    <a:pt x="240" y="22"/>
                  </a:lnTo>
                  <a:lnTo>
                    <a:pt x="250" y="36"/>
                  </a:lnTo>
                  <a:lnTo>
                    <a:pt x="252" y="42"/>
                  </a:lnTo>
                  <a:lnTo>
                    <a:pt x="254" y="48"/>
                  </a:lnTo>
                  <a:lnTo>
                    <a:pt x="254" y="48"/>
                  </a:lnTo>
                  <a:lnTo>
                    <a:pt x="252" y="56"/>
                  </a:lnTo>
                  <a:lnTo>
                    <a:pt x="248" y="64"/>
                  </a:lnTo>
                  <a:lnTo>
                    <a:pt x="248" y="64"/>
                  </a:lnTo>
                  <a:lnTo>
                    <a:pt x="246" y="58"/>
                  </a:lnTo>
                  <a:lnTo>
                    <a:pt x="244" y="56"/>
                  </a:lnTo>
                  <a:lnTo>
                    <a:pt x="238" y="52"/>
                  </a:lnTo>
                  <a:lnTo>
                    <a:pt x="238" y="52"/>
                  </a:lnTo>
                  <a:lnTo>
                    <a:pt x="232" y="60"/>
                  </a:lnTo>
                  <a:lnTo>
                    <a:pt x="230" y="68"/>
                  </a:lnTo>
                  <a:lnTo>
                    <a:pt x="226" y="76"/>
                  </a:lnTo>
                  <a:lnTo>
                    <a:pt x="220" y="84"/>
                  </a:lnTo>
                  <a:lnTo>
                    <a:pt x="220" y="84"/>
                  </a:lnTo>
                  <a:lnTo>
                    <a:pt x="214" y="90"/>
                  </a:lnTo>
                  <a:lnTo>
                    <a:pt x="210" y="98"/>
                  </a:lnTo>
                  <a:lnTo>
                    <a:pt x="206" y="108"/>
                  </a:lnTo>
                  <a:lnTo>
                    <a:pt x="206" y="116"/>
                  </a:lnTo>
                  <a:lnTo>
                    <a:pt x="206" y="116"/>
                  </a:lnTo>
                  <a:lnTo>
                    <a:pt x="202" y="122"/>
                  </a:lnTo>
                  <a:lnTo>
                    <a:pt x="196" y="126"/>
                  </a:lnTo>
                  <a:lnTo>
                    <a:pt x="188" y="132"/>
                  </a:lnTo>
                  <a:lnTo>
                    <a:pt x="188" y="132"/>
                  </a:lnTo>
                  <a:lnTo>
                    <a:pt x="166" y="142"/>
                  </a:lnTo>
                  <a:lnTo>
                    <a:pt x="146" y="148"/>
                  </a:lnTo>
                  <a:lnTo>
                    <a:pt x="126" y="152"/>
                  </a:lnTo>
                  <a:lnTo>
                    <a:pt x="104" y="158"/>
                  </a:lnTo>
                  <a:lnTo>
                    <a:pt x="104" y="158"/>
                  </a:lnTo>
                  <a:lnTo>
                    <a:pt x="98" y="146"/>
                  </a:lnTo>
                  <a:lnTo>
                    <a:pt x="96" y="132"/>
                  </a:lnTo>
                  <a:lnTo>
                    <a:pt x="94" y="102"/>
                  </a:lnTo>
                  <a:lnTo>
                    <a:pt x="92" y="88"/>
                  </a:lnTo>
                  <a:lnTo>
                    <a:pt x="88" y="74"/>
                  </a:lnTo>
                  <a:lnTo>
                    <a:pt x="82" y="64"/>
                  </a:lnTo>
                  <a:lnTo>
                    <a:pt x="76" y="60"/>
                  </a:lnTo>
                  <a:lnTo>
                    <a:pt x="70" y="56"/>
                  </a:lnTo>
                  <a:lnTo>
                    <a:pt x="70" y="56"/>
                  </a:lnTo>
                  <a:lnTo>
                    <a:pt x="66" y="56"/>
                  </a:lnTo>
                  <a:lnTo>
                    <a:pt x="64" y="58"/>
                  </a:lnTo>
                  <a:lnTo>
                    <a:pt x="60" y="62"/>
                  </a:lnTo>
                  <a:lnTo>
                    <a:pt x="60" y="62"/>
                  </a:lnTo>
                  <a:lnTo>
                    <a:pt x="62" y="64"/>
                  </a:lnTo>
                  <a:lnTo>
                    <a:pt x="64" y="62"/>
                  </a:lnTo>
                  <a:lnTo>
                    <a:pt x="70" y="62"/>
                  </a:lnTo>
                  <a:lnTo>
                    <a:pt x="74" y="66"/>
                  </a:lnTo>
                  <a:lnTo>
                    <a:pt x="74" y="66"/>
                  </a:lnTo>
                  <a:lnTo>
                    <a:pt x="80" y="80"/>
                  </a:lnTo>
                  <a:lnTo>
                    <a:pt x="84" y="94"/>
                  </a:lnTo>
                  <a:lnTo>
                    <a:pt x="86" y="128"/>
                  </a:lnTo>
                  <a:lnTo>
                    <a:pt x="86" y="128"/>
                  </a:lnTo>
                  <a:lnTo>
                    <a:pt x="88" y="146"/>
                  </a:lnTo>
                  <a:lnTo>
                    <a:pt x="94" y="162"/>
                  </a:lnTo>
                  <a:lnTo>
                    <a:pt x="94" y="162"/>
                  </a:lnTo>
                  <a:lnTo>
                    <a:pt x="68" y="170"/>
                  </a:lnTo>
                  <a:lnTo>
                    <a:pt x="50" y="178"/>
                  </a:lnTo>
                  <a:lnTo>
                    <a:pt x="34" y="188"/>
                  </a:lnTo>
                  <a:lnTo>
                    <a:pt x="24" y="198"/>
                  </a:lnTo>
                  <a:lnTo>
                    <a:pt x="16" y="208"/>
                  </a:lnTo>
                  <a:lnTo>
                    <a:pt x="10" y="216"/>
                  </a:lnTo>
                  <a:lnTo>
                    <a:pt x="2" y="228"/>
                  </a:lnTo>
                  <a:lnTo>
                    <a:pt x="2" y="228"/>
                  </a:lnTo>
                  <a:lnTo>
                    <a:pt x="0" y="220"/>
                  </a:lnTo>
                  <a:lnTo>
                    <a:pt x="0" y="210"/>
                  </a:lnTo>
                  <a:lnTo>
                    <a:pt x="2" y="194"/>
                  </a:lnTo>
                  <a:lnTo>
                    <a:pt x="4" y="176"/>
                  </a:lnTo>
                  <a:lnTo>
                    <a:pt x="6" y="158"/>
                  </a:lnTo>
                  <a:lnTo>
                    <a:pt x="6" y="158"/>
                  </a:lnTo>
                  <a:lnTo>
                    <a:pt x="6" y="124"/>
                  </a:lnTo>
                  <a:lnTo>
                    <a:pt x="6" y="92"/>
                  </a:lnTo>
                  <a:lnTo>
                    <a:pt x="8" y="76"/>
                  </a:lnTo>
                  <a:lnTo>
                    <a:pt x="12" y="62"/>
                  </a:lnTo>
                  <a:lnTo>
                    <a:pt x="18" y="48"/>
                  </a:lnTo>
                  <a:lnTo>
                    <a:pt x="24" y="34"/>
                  </a:lnTo>
                  <a:lnTo>
                    <a:pt x="24" y="34"/>
                  </a:lnTo>
                  <a:lnTo>
                    <a:pt x="36" y="26"/>
                  </a:lnTo>
                  <a:lnTo>
                    <a:pt x="52" y="18"/>
                  </a:lnTo>
                  <a:lnTo>
                    <a:pt x="70" y="12"/>
                  </a:lnTo>
                  <a:lnTo>
                    <a:pt x="88" y="8"/>
                  </a:lnTo>
                  <a:lnTo>
                    <a:pt x="88" y="8"/>
                  </a:lnTo>
                  <a:lnTo>
                    <a:pt x="90" y="14"/>
                  </a:lnTo>
                  <a:lnTo>
                    <a:pt x="96" y="22"/>
                  </a:lnTo>
                  <a:lnTo>
                    <a:pt x="102" y="30"/>
                  </a:lnTo>
                  <a:lnTo>
                    <a:pt x="108" y="36"/>
                  </a:lnTo>
                  <a:lnTo>
                    <a:pt x="118" y="44"/>
                  </a:lnTo>
                  <a:lnTo>
                    <a:pt x="126" y="48"/>
                  </a:lnTo>
                  <a:lnTo>
                    <a:pt x="134" y="50"/>
                  </a:lnTo>
                  <a:lnTo>
                    <a:pt x="142" y="50"/>
                  </a:lnTo>
                  <a:lnTo>
                    <a:pt x="142" y="50"/>
                  </a:lnTo>
                  <a:lnTo>
                    <a:pt x="122" y="40"/>
                  </a:lnTo>
                  <a:lnTo>
                    <a:pt x="108" y="26"/>
                  </a:lnTo>
                  <a:lnTo>
                    <a:pt x="98" y="14"/>
                  </a:lnTo>
                  <a:lnTo>
                    <a:pt x="96" y="8"/>
                  </a:lnTo>
                  <a:lnTo>
                    <a:pt x="96" y="4"/>
                  </a:lnTo>
                  <a:lnTo>
                    <a:pt x="100" y="0"/>
                  </a:lnTo>
                  <a:lnTo>
                    <a:pt x="100" y="0"/>
                  </a:lnTo>
                  <a:lnTo>
                    <a:pt x="106" y="10"/>
                  </a:lnTo>
                  <a:lnTo>
                    <a:pt x="114" y="22"/>
                  </a:lnTo>
                  <a:lnTo>
                    <a:pt x="126" y="30"/>
                  </a:lnTo>
                  <a:lnTo>
                    <a:pt x="140" y="38"/>
                  </a:lnTo>
                  <a:lnTo>
                    <a:pt x="140" y="38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20"/>
            <p:cNvSpPr>
              <a:spLocks/>
            </p:cNvSpPr>
            <p:nvPr/>
          </p:nvSpPr>
          <p:spPr bwMode="auto">
            <a:xfrm>
              <a:off x="1141" y="1612"/>
              <a:ext cx="260" cy="182"/>
            </a:xfrm>
            <a:custGeom>
              <a:avLst/>
              <a:gdLst>
                <a:gd name="T0" fmla="*/ 220 w 260"/>
                <a:gd name="T1" fmla="*/ 44 h 182"/>
                <a:gd name="T2" fmla="*/ 228 w 260"/>
                <a:gd name="T3" fmla="*/ 32 h 182"/>
                <a:gd name="T4" fmla="*/ 242 w 260"/>
                <a:gd name="T5" fmla="*/ 0 h 182"/>
                <a:gd name="T6" fmla="*/ 242 w 260"/>
                <a:gd name="T7" fmla="*/ 20 h 182"/>
                <a:gd name="T8" fmla="*/ 228 w 260"/>
                <a:gd name="T9" fmla="*/ 50 h 182"/>
                <a:gd name="T10" fmla="*/ 246 w 260"/>
                <a:gd name="T11" fmla="*/ 28 h 182"/>
                <a:gd name="T12" fmla="*/ 252 w 260"/>
                <a:gd name="T13" fmla="*/ 18 h 182"/>
                <a:gd name="T14" fmla="*/ 242 w 260"/>
                <a:gd name="T15" fmla="*/ 48 h 182"/>
                <a:gd name="T16" fmla="*/ 232 w 260"/>
                <a:gd name="T17" fmla="*/ 60 h 182"/>
                <a:gd name="T18" fmla="*/ 220 w 260"/>
                <a:gd name="T19" fmla="*/ 88 h 182"/>
                <a:gd name="T20" fmla="*/ 202 w 260"/>
                <a:gd name="T21" fmla="*/ 94 h 182"/>
                <a:gd name="T22" fmla="*/ 200 w 260"/>
                <a:gd name="T23" fmla="*/ 98 h 182"/>
                <a:gd name="T24" fmla="*/ 218 w 260"/>
                <a:gd name="T25" fmla="*/ 96 h 182"/>
                <a:gd name="T26" fmla="*/ 238 w 260"/>
                <a:gd name="T27" fmla="*/ 74 h 182"/>
                <a:gd name="T28" fmla="*/ 246 w 260"/>
                <a:gd name="T29" fmla="*/ 58 h 182"/>
                <a:gd name="T30" fmla="*/ 256 w 260"/>
                <a:gd name="T31" fmla="*/ 54 h 182"/>
                <a:gd name="T32" fmla="*/ 260 w 260"/>
                <a:gd name="T33" fmla="*/ 60 h 182"/>
                <a:gd name="T34" fmla="*/ 246 w 260"/>
                <a:gd name="T35" fmla="*/ 74 h 182"/>
                <a:gd name="T36" fmla="*/ 236 w 260"/>
                <a:gd name="T37" fmla="*/ 96 h 182"/>
                <a:gd name="T38" fmla="*/ 214 w 260"/>
                <a:gd name="T39" fmla="*/ 108 h 182"/>
                <a:gd name="T40" fmla="*/ 188 w 260"/>
                <a:gd name="T41" fmla="*/ 102 h 182"/>
                <a:gd name="T42" fmla="*/ 166 w 260"/>
                <a:gd name="T43" fmla="*/ 118 h 182"/>
                <a:gd name="T44" fmla="*/ 112 w 260"/>
                <a:gd name="T45" fmla="*/ 152 h 182"/>
                <a:gd name="T46" fmla="*/ 52 w 260"/>
                <a:gd name="T47" fmla="*/ 172 h 182"/>
                <a:gd name="T48" fmla="*/ 20 w 260"/>
                <a:gd name="T49" fmla="*/ 180 h 182"/>
                <a:gd name="T50" fmla="*/ 4 w 260"/>
                <a:gd name="T51" fmla="*/ 168 h 182"/>
                <a:gd name="T52" fmla="*/ 0 w 260"/>
                <a:gd name="T53" fmla="*/ 154 h 182"/>
                <a:gd name="T54" fmla="*/ 38 w 260"/>
                <a:gd name="T55" fmla="*/ 126 h 182"/>
                <a:gd name="T56" fmla="*/ 54 w 260"/>
                <a:gd name="T57" fmla="*/ 124 h 182"/>
                <a:gd name="T58" fmla="*/ 136 w 260"/>
                <a:gd name="T59" fmla="*/ 94 h 182"/>
                <a:gd name="T60" fmla="*/ 162 w 260"/>
                <a:gd name="T61" fmla="*/ 82 h 182"/>
                <a:gd name="T62" fmla="*/ 170 w 260"/>
                <a:gd name="T63" fmla="*/ 88 h 182"/>
                <a:gd name="T64" fmla="*/ 180 w 260"/>
                <a:gd name="T65" fmla="*/ 68 h 182"/>
                <a:gd name="T66" fmla="*/ 190 w 260"/>
                <a:gd name="T67" fmla="*/ 38 h 182"/>
                <a:gd name="T68" fmla="*/ 206 w 260"/>
                <a:gd name="T69" fmla="*/ 6 h 182"/>
                <a:gd name="T70" fmla="*/ 210 w 260"/>
                <a:gd name="T71" fmla="*/ 14 h 182"/>
                <a:gd name="T72" fmla="*/ 204 w 260"/>
                <a:gd name="T73" fmla="*/ 36 h 182"/>
                <a:gd name="T74" fmla="*/ 204 w 260"/>
                <a:gd name="T75" fmla="*/ 52 h 182"/>
                <a:gd name="T76" fmla="*/ 208 w 260"/>
                <a:gd name="T77" fmla="*/ 70 h 182"/>
                <a:gd name="T78" fmla="*/ 208 w 260"/>
                <a:gd name="T79" fmla="*/ 50 h 182"/>
                <a:gd name="T80" fmla="*/ 218 w 260"/>
                <a:gd name="T81" fmla="*/ 24 h 182"/>
                <a:gd name="T82" fmla="*/ 232 w 260"/>
                <a:gd name="T83" fmla="*/ 4 h 182"/>
                <a:gd name="T84" fmla="*/ 222 w 260"/>
                <a:gd name="T85" fmla="*/ 3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0" h="182">
                  <a:moveTo>
                    <a:pt x="218" y="44"/>
                  </a:moveTo>
                  <a:lnTo>
                    <a:pt x="218" y="44"/>
                  </a:lnTo>
                  <a:lnTo>
                    <a:pt x="220" y="44"/>
                  </a:lnTo>
                  <a:lnTo>
                    <a:pt x="222" y="42"/>
                  </a:lnTo>
                  <a:lnTo>
                    <a:pt x="222" y="42"/>
                  </a:lnTo>
                  <a:lnTo>
                    <a:pt x="228" y="32"/>
                  </a:lnTo>
                  <a:lnTo>
                    <a:pt x="234" y="22"/>
                  </a:lnTo>
                  <a:lnTo>
                    <a:pt x="242" y="0"/>
                  </a:lnTo>
                  <a:lnTo>
                    <a:pt x="242" y="0"/>
                  </a:lnTo>
                  <a:lnTo>
                    <a:pt x="244" y="2"/>
                  </a:lnTo>
                  <a:lnTo>
                    <a:pt x="246" y="6"/>
                  </a:lnTo>
                  <a:lnTo>
                    <a:pt x="242" y="20"/>
                  </a:lnTo>
                  <a:lnTo>
                    <a:pt x="236" y="36"/>
                  </a:lnTo>
                  <a:lnTo>
                    <a:pt x="228" y="50"/>
                  </a:lnTo>
                  <a:lnTo>
                    <a:pt x="228" y="50"/>
                  </a:lnTo>
                  <a:lnTo>
                    <a:pt x="232" y="48"/>
                  </a:lnTo>
                  <a:lnTo>
                    <a:pt x="238" y="40"/>
                  </a:lnTo>
                  <a:lnTo>
                    <a:pt x="246" y="28"/>
                  </a:lnTo>
                  <a:lnTo>
                    <a:pt x="250" y="18"/>
                  </a:lnTo>
                  <a:lnTo>
                    <a:pt x="250" y="18"/>
                  </a:lnTo>
                  <a:lnTo>
                    <a:pt x="252" y="18"/>
                  </a:lnTo>
                  <a:lnTo>
                    <a:pt x="252" y="22"/>
                  </a:lnTo>
                  <a:lnTo>
                    <a:pt x="250" y="34"/>
                  </a:lnTo>
                  <a:lnTo>
                    <a:pt x="242" y="48"/>
                  </a:lnTo>
                  <a:lnTo>
                    <a:pt x="238" y="54"/>
                  </a:lnTo>
                  <a:lnTo>
                    <a:pt x="232" y="60"/>
                  </a:lnTo>
                  <a:lnTo>
                    <a:pt x="232" y="60"/>
                  </a:lnTo>
                  <a:lnTo>
                    <a:pt x="230" y="70"/>
                  </a:lnTo>
                  <a:lnTo>
                    <a:pt x="226" y="80"/>
                  </a:lnTo>
                  <a:lnTo>
                    <a:pt x="220" y="88"/>
                  </a:lnTo>
                  <a:lnTo>
                    <a:pt x="210" y="94"/>
                  </a:lnTo>
                  <a:lnTo>
                    <a:pt x="210" y="94"/>
                  </a:lnTo>
                  <a:lnTo>
                    <a:pt x="202" y="94"/>
                  </a:lnTo>
                  <a:lnTo>
                    <a:pt x="194" y="92"/>
                  </a:lnTo>
                  <a:lnTo>
                    <a:pt x="194" y="92"/>
                  </a:lnTo>
                  <a:lnTo>
                    <a:pt x="200" y="98"/>
                  </a:lnTo>
                  <a:lnTo>
                    <a:pt x="208" y="100"/>
                  </a:lnTo>
                  <a:lnTo>
                    <a:pt x="208" y="100"/>
                  </a:lnTo>
                  <a:lnTo>
                    <a:pt x="218" y="96"/>
                  </a:lnTo>
                  <a:lnTo>
                    <a:pt x="228" y="92"/>
                  </a:lnTo>
                  <a:lnTo>
                    <a:pt x="234" y="84"/>
                  </a:lnTo>
                  <a:lnTo>
                    <a:pt x="238" y="74"/>
                  </a:lnTo>
                  <a:lnTo>
                    <a:pt x="238" y="74"/>
                  </a:lnTo>
                  <a:lnTo>
                    <a:pt x="242" y="64"/>
                  </a:lnTo>
                  <a:lnTo>
                    <a:pt x="246" y="58"/>
                  </a:lnTo>
                  <a:lnTo>
                    <a:pt x="250" y="54"/>
                  </a:lnTo>
                  <a:lnTo>
                    <a:pt x="250" y="54"/>
                  </a:lnTo>
                  <a:lnTo>
                    <a:pt x="256" y="54"/>
                  </a:lnTo>
                  <a:lnTo>
                    <a:pt x="260" y="56"/>
                  </a:lnTo>
                  <a:lnTo>
                    <a:pt x="260" y="60"/>
                  </a:lnTo>
                  <a:lnTo>
                    <a:pt x="260" y="60"/>
                  </a:lnTo>
                  <a:lnTo>
                    <a:pt x="256" y="62"/>
                  </a:lnTo>
                  <a:lnTo>
                    <a:pt x="252" y="66"/>
                  </a:lnTo>
                  <a:lnTo>
                    <a:pt x="246" y="74"/>
                  </a:lnTo>
                  <a:lnTo>
                    <a:pt x="242" y="86"/>
                  </a:lnTo>
                  <a:lnTo>
                    <a:pt x="236" y="96"/>
                  </a:lnTo>
                  <a:lnTo>
                    <a:pt x="236" y="96"/>
                  </a:lnTo>
                  <a:lnTo>
                    <a:pt x="228" y="104"/>
                  </a:lnTo>
                  <a:lnTo>
                    <a:pt x="220" y="108"/>
                  </a:lnTo>
                  <a:lnTo>
                    <a:pt x="214" y="108"/>
                  </a:lnTo>
                  <a:lnTo>
                    <a:pt x="208" y="108"/>
                  </a:lnTo>
                  <a:lnTo>
                    <a:pt x="196" y="104"/>
                  </a:lnTo>
                  <a:lnTo>
                    <a:pt x="188" y="102"/>
                  </a:lnTo>
                  <a:lnTo>
                    <a:pt x="182" y="104"/>
                  </a:lnTo>
                  <a:lnTo>
                    <a:pt x="182" y="104"/>
                  </a:lnTo>
                  <a:lnTo>
                    <a:pt x="166" y="118"/>
                  </a:lnTo>
                  <a:lnTo>
                    <a:pt x="148" y="130"/>
                  </a:lnTo>
                  <a:lnTo>
                    <a:pt x="130" y="142"/>
                  </a:lnTo>
                  <a:lnTo>
                    <a:pt x="112" y="152"/>
                  </a:lnTo>
                  <a:lnTo>
                    <a:pt x="92" y="160"/>
                  </a:lnTo>
                  <a:lnTo>
                    <a:pt x="72" y="166"/>
                  </a:lnTo>
                  <a:lnTo>
                    <a:pt x="52" y="172"/>
                  </a:lnTo>
                  <a:lnTo>
                    <a:pt x="30" y="176"/>
                  </a:lnTo>
                  <a:lnTo>
                    <a:pt x="30" y="176"/>
                  </a:lnTo>
                  <a:lnTo>
                    <a:pt x="20" y="180"/>
                  </a:lnTo>
                  <a:lnTo>
                    <a:pt x="14" y="182"/>
                  </a:lnTo>
                  <a:lnTo>
                    <a:pt x="14" y="182"/>
                  </a:lnTo>
                  <a:lnTo>
                    <a:pt x="4" y="168"/>
                  </a:lnTo>
                  <a:lnTo>
                    <a:pt x="2" y="162"/>
                  </a:lnTo>
                  <a:lnTo>
                    <a:pt x="0" y="154"/>
                  </a:lnTo>
                  <a:lnTo>
                    <a:pt x="0" y="154"/>
                  </a:lnTo>
                  <a:lnTo>
                    <a:pt x="10" y="142"/>
                  </a:lnTo>
                  <a:lnTo>
                    <a:pt x="24" y="132"/>
                  </a:lnTo>
                  <a:lnTo>
                    <a:pt x="38" y="126"/>
                  </a:lnTo>
                  <a:lnTo>
                    <a:pt x="46" y="124"/>
                  </a:lnTo>
                  <a:lnTo>
                    <a:pt x="54" y="124"/>
                  </a:lnTo>
                  <a:lnTo>
                    <a:pt x="54" y="124"/>
                  </a:lnTo>
                  <a:lnTo>
                    <a:pt x="80" y="112"/>
                  </a:lnTo>
                  <a:lnTo>
                    <a:pt x="108" y="104"/>
                  </a:lnTo>
                  <a:lnTo>
                    <a:pt x="136" y="94"/>
                  </a:lnTo>
                  <a:lnTo>
                    <a:pt x="150" y="88"/>
                  </a:lnTo>
                  <a:lnTo>
                    <a:pt x="162" y="82"/>
                  </a:lnTo>
                  <a:lnTo>
                    <a:pt x="162" y="82"/>
                  </a:lnTo>
                  <a:lnTo>
                    <a:pt x="166" y="88"/>
                  </a:lnTo>
                  <a:lnTo>
                    <a:pt x="168" y="88"/>
                  </a:lnTo>
                  <a:lnTo>
                    <a:pt x="170" y="88"/>
                  </a:lnTo>
                  <a:lnTo>
                    <a:pt x="170" y="88"/>
                  </a:lnTo>
                  <a:lnTo>
                    <a:pt x="176" y="78"/>
                  </a:lnTo>
                  <a:lnTo>
                    <a:pt x="180" y="68"/>
                  </a:lnTo>
                  <a:lnTo>
                    <a:pt x="186" y="46"/>
                  </a:lnTo>
                  <a:lnTo>
                    <a:pt x="186" y="46"/>
                  </a:lnTo>
                  <a:lnTo>
                    <a:pt x="190" y="38"/>
                  </a:lnTo>
                  <a:lnTo>
                    <a:pt x="196" y="32"/>
                  </a:lnTo>
                  <a:lnTo>
                    <a:pt x="206" y="6"/>
                  </a:lnTo>
                  <a:lnTo>
                    <a:pt x="206" y="6"/>
                  </a:lnTo>
                  <a:lnTo>
                    <a:pt x="208" y="8"/>
                  </a:lnTo>
                  <a:lnTo>
                    <a:pt x="210" y="8"/>
                  </a:lnTo>
                  <a:lnTo>
                    <a:pt x="210" y="14"/>
                  </a:lnTo>
                  <a:lnTo>
                    <a:pt x="208" y="24"/>
                  </a:lnTo>
                  <a:lnTo>
                    <a:pt x="208" y="24"/>
                  </a:lnTo>
                  <a:lnTo>
                    <a:pt x="204" y="36"/>
                  </a:lnTo>
                  <a:lnTo>
                    <a:pt x="200" y="46"/>
                  </a:lnTo>
                  <a:lnTo>
                    <a:pt x="200" y="46"/>
                  </a:lnTo>
                  <a:lnTo>
                    <a:pt x="204" y="52"/>
                  </a:lnTo>
                  <a:lnTo>
                    <a:pt x="206" y="56"/>
                  </a:lnTo>
                  <a:lnTo>
                    <a:pt x="208" y="70"/>
                  </a:lnTo>
                  <a:lnTo>
                    <a:pt x="208" y="70"/>
                  </a:lnTo>
                  <a:lnTo>
                    <a:pt x="210" y="66"/>
                  </a:lnTo>
                  <a:lnTo>
                    <a:pt x="210" y="60"/>
                  </a:lnTo>
                  <a:lnTo>
                    <a:pt x="208" y="50"/>
                  </a:lnTo>
                  <a:lnTo>
                    <a:pt x="208" y="50"/>
                  </a:lnTo>
                  <a:lnTo>
                    <a:pt x="212" y="38"/>
                  </a:lnTo>
                  <a:lnTo>
                    <a:pt x="218" y="24"/>
                  </a:lnTo>
                  <a:lnTo>
                    <a:pt x="230" y="0"/>
                  </a:lnTo>
                  <a:lnTo>
                    <a:pt x="230" y="0"/>
                  </a:lnTo>
                  <a:lnTo>
                    <a:pt x="232" y="4"/>
                  </a:lnTo>
                  <a:lnTo>
                    <a:pt x="232" y="8"/>
                  </a:lnTo>
                  <a:lnTo>
                    <a:pt x="228" y="20"/>
                  </a:lnTo>
                  <a:lnTo>
                    <a:pt x="222" y="32"/>
                  </a:lnTo>
                  <a:lnTo>
                    <a:pt x="218" y="44"/>
                  </a:lnTo>
                  <a:lnTo>
                    <a:pt x="218" y="44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21"/>
            <p:cNvSpPr>
              <a:spLocks/>
            </p:cNvSpPr>
            <p:nvPr/>
          </p:nvSpPr>
          <p:spPr bwMode="auto">
            <a:xfrm>
              <a:off x="1367" y="1644"/>
              <a:ext cx="62" cy="110"/>
            </a:xfrm>
            <a:custGeom>
              <a:avLst/>
              <a:gdLst>
                <a:gd name="T0" fmla="*/ 62 w 62"/>
                <a:gd name="T1" fmla="*/ 32 h 110"/>
                <a:gd name="T2" fmla="*/ 62 w 62"/>
                <a:gd name="T3" fmla="*/ 32 h 110"/>
                <a:gd name="T4" fmla="*/ 48 w 62"/>
                <a:gd name="T5" fmla="*/ 50 h 110"/>
                <a:gd name="T6" fmla="*/ 36 w 62"/>
                <a:gd name="T7" fmla="*/ 70 h 110"/>
                <a:gd name="T8" fmla="*/ 26 w 62"/>
                <a:gd name="T9" fmla="*/ 88 h 110"/>
                <a:gd name="T10" fmla="*/ 22 w 62"/>
                <a:gd name="T11" fmla="*/ 100 h 110"/>
                <a:gd name="T12" fmla="*/ 20 w 62"/>
                <a:gd name="T13" fmla="*/ 110 h 110"/>
                <a:gd name="T14" fmla="*/ 20 w 62"/>
                <a:gd name="T15" fmla="*/ 110 h 110"/>
                <a:gd name="T16" fmla="*/ 14 w 62"/>
                <a:gd name="T17" fmla="*/ 104 h 110"/>
                <a:gd name="T18" fmla="*/ 10 w 62"/>
                <a:gd name="T19" fmla="*/ 98 h 110"/>
                <a:gd name="T20" fmla="*/ 6 w 62"/>
                <a:gd name="T21" fmla="*/ 90 h 110"/>
                <a:gd name="T22" fmla="*/ 0 w 62"/>
                <a:gd name="T23" fmla="*/ 84 h 110"/>
                <a:gd name="T24" fmla="*/ 0 w 62"/>
                <a:gd name="T25" fmla="*/ 84 h 110"/>
                <a:gd name="T26" fmla="*/ 10 w 62"/>
                <a:gd name="T27" fmla="*/ 80 h 110"/>
                <a:gd name="T28" fmla="*/ 14 w 62"/>
                <a:gd name="T29" fmla="*/ 74 h 110"/>
                <a:gd name="T30" fmla="*/ 18 w 62"/>
                <a:gd name="T31" fmla="*/ 68 h 110"/>
                <a:gd name="T32" fmla="*/ 22 w 62"/>
                <a:gd name="T33" fmla="*/ 60 h 110"/>
                <a:gd name="T34" fmla="*/ 24 w 62"/>
                <a:gd name="T35" fmla="*/ 52 h 110"/>
                <a:gd name="T36" fmla="*/ 28 w 62"/>
                <a:gd name="T37" fmla="*/ 44 h 110"/>
                <a:gd name="T38" fmla="*/ 34 w 62"/>
                <a:gd name="T39" fmla="*/ 38 h 110"/>
                <a:gd name="T40" fmla="*/ 42 w 62"/>
                <a:gd name="T41" fmla="*/ 32 h 110"/>
                <a:gd name="T42" fmla="*/ 42 w 62"/>
                <a:gd name="T43" fmla="*/ 32 h 110"/>
                <a:gd name="T44" fmla="*/ 42 w 62"/>
                <a:gd name="T45" fmla="*/ 26 h 110"/>
                <a:gd name="T46" fmla="*/ 42 w 62"/>
                <a:gd name="T47" fmla="*/ 22 h 110"/>
                <a:gd name="T48" fmla="*/ 38 w 62"/>
                <a:gd name="T49" fmla="*/ 16 h 110"/>
                <a:gd name="T50" fmla="*/ 34 w 62"/>
                <a:gd name="T51" fmla="*/ 14 h 110"/>
                <a:gd name="T52" fmla="*/ 26 w 62"/>
                <a:gd name="T53" fmla="*/ 14 h 110"/>
                <a:gd name="T54" fmla="*/ 30 w 62"/>
                <a:gd name="T55" fmla="*/ 0 h 110"/>
                <a:gd name="T56" fmla="*/ 62 w 62"/>
                <a:gd name="T57" fmla="*/ 32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2" h="110">
                  <a:moveTo>
                    <a:pt x="62" y="32"/>
                  </a:moveTo>
                  <a:lnTo>
                    <a:pt x="62" y="32"/>
                  </a:lnTo>
                  <a:lnTo>
                    <a:pt x="48" y="50"/>
                  </a:lnTo>
                  <a:lnTo>
                    <a:pt x="36" y="70"/>
                  </a:lnTo>
                  <a:lnTo>
                    <a:pt x="26" y="88"/>
                  </a:lnTo>
                  <a:lnTo>
                    <a:pt x="22" y="100"/>
                  </a:lnTo>
                  <a:lnTo>
                    <a:pt x="20" y="110"/>
                  </a:lnTo>
                  <a:lnTo>
                    <a:pt x="20" y="110"/>
                  </a:lnTo>
                  <a:lnTo>
                    <a:pt x="14" y="104"/>
                  </a:lnTo>
                  <a:lnTo>
                    <a:pt x="10" y="98"/>
                  </a:lnTo>
                  <a:lnTo>
                    <a:pt x="6" y="90"/>
                  </a:lnTo>
                  <a:lnTo>
                    <a:pt x="0" y="84"/>
                  </a:lnTo>
                  <a:lnTo>
                    <a:pt x="0" y="84"/>
                  </a:lnTo>
                  <a:lnTo>
                    <a:pt x="10" y="80"/>
                  </a:lnTo>
                  <a:lnTo>
                    <a:pt x="14" y="74"/>
                  </a:lnTo>
                  <a:lnTo>
                    <a:pt x="18" y="68"/>
                  </a:lnTo>
                  <a:lnTo>
                    <a:pt x="22" y="60"/>
                  </a:lnTo>
                  <a:lnTo>
                    <a:pt x="24" y="52"/>
                  </a:lnTo>
                  <a:lnTo>
                    <a:pt x="28" y="44"/>
                  </a:lnTo>
                  <a:lnTo>
                    <a:pt x="34" y="38"/>
                  </a:lnTo>
                  <a:lnTo>
                    <a:pt x="42" y="32"/>
                  </a:lnTo>
                  <a:lnTo>
                    <a:pt x="42" y="32"/>
                  </a:lnTo>
                  <a:lnTo>
                    <a:pt x="42" y="26"/>
                  </a:lnTo>
                  <a:lnTo>
                    <a:pt x="42" y="22"/>
                  </a:lnTo>
                  <a:lnTo>
                    <a:pt x="38" y="16"/>
                  </a:lnTo>
                  <a:lnTo>
                    <a:pt x="34" y="14"/>
                  </a:lnTo>
                  <a:lnTo>
                    <a:pt x="26" y="14"/>
                  </a:lnTo>
                  <a:lnTo>
                    <a:pt x="30" y="0"/>
                  </a:lnTo>
                  <a:lnTo>
                    <a:pt x="62" y="32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22"/>
            <p:cNvSpPr>
              <a:spLocks/>
            </p:cNvSpPr>
            <p:nvPr/>
          </p:nvSpPr>
          <p:spPr bwMode="auto">
            <a:xfrm>
              <a:off x="1143" y="1722"/>
              <a:ext cx="234" cy="190"/>
            </a:xfrm>
            <a:custGeom>
              <a:avLst/>
              <a:gdLst>
                <a:gd name="T0" fmla="*/ 212 w 234"/>
                <a:gd name="T1" fmla="*/ 6 h 190"/>
                <a:gd name="T2" fmla="*/ 212 w 234"/>
                <a:gd name="T3" fmla="*/ 6 h 190"/>
                <a:gd name="T4" fmla="*/ 210 w 234"/>
                <a:gd name="T5" fmla="*/ 24 h 190"/>
                <a:gd name="T6" fmla="*/ 210 w 234"/>
                <a:gd name="T7" fmla="*/ 42 h 190"/>
                <a:gd name="T8" fmla="*/ 210 w 234"/>
                <a:gd name="T9" fmla="*/ 64 h 190"/>
                <a:gd name="T10" fmla="*/ 214 w 234"/>
                <a:gd name="T11" fmla="*/ 88 h 190"/>
                <a:gd name="T12" fmla="*/ 222 w 234"/>
                <a:gd name="T13" fmla="*/ 136 h 190"/>
                <a:gd name="T14" fmla="*/ 234 w 234"/>
                <a:gd name="T15" fmla="*/ 182 h 190"/>
                <a:gd name="T16" fmla="*/ 234 w 234"/>
                <a:gd name="T17" fmla="*/ 182 h 190"/>
                <a:gd name="T18" fmla="*/ 232 w 234"/>
                <a:gd name="T19" fmla="*/ 184 h 190"/>
                <a:gd name="T20" fmla="*/ 226 w 234"/>
                <a:gd name="T21" fmla="*/ 186 h 190"/>
                <a:gd name="T22" fmla="*/ 216 w 234"/>
                <a:gd name="T23" fmla="*/ 186 h 190"/>
                <a:gd name="T24" fmla="*/ 208 w 234"/>
                <a:gd name="T25" fmla="*/ 184 h 190"/>
                <a:gd name="T26" fmla="*/ 202 w 234"/>
                <a:gd name="T27" fmla="*/ 182 h 190"/>
                <a:gd name="T28" fmla="*/ 202 w 234"/>
                <a:gd name="T29" fmla="*/ 182 h 190"/>
                <a:gd name="T30" fmla="*/ 196 w 234"/>
                <a:gd name="T31" fmla="*/ 180 h 190"/>
                <a:gd name="T32" fmla="*/ 188 w 234"/>
                <a:gd name="T33" fmla="*/ 178 h 190"/>
                <a:gd name="T34" fmla="*/ 168 w 234"/>
                <a:gd name="T35" fmla="*/ 180 h 190"/>
                <a:gd name="T36" fmla="*/ 144 w 234"/>
                <a:gd name="T37" fmla="*/ 184 h 190"/>
                <a:gd name="T38" fmla="*/ 120 w 234"/>
                <a:gd name="T39" fmla="*/ 190 h 190"/>
                <a:gd name="T40" fmla="*/ 120 w 234"/>
                <a:gd name="T41" fmla="*/ 190 h 190"/>
                <a:gd name="T42" fmla="*/ 106 w 234"/>
                <a:gd name="T43" fmla="*/ 190 h 190"/>
                <a:gd name="T44" fmla="*/ 94 w 234"/>
                <a:gd name="T45" fmla="*/ 188 h 190"/>
                <a:gd name="T46" fmla="*/ 76 w 234"/>
                <a:gd name="T47" fmla="*/ 184 h 190"/>
                <a:gd name="T48" fmla="*/ 60 w 234"/>
                <a:gd name="T49" fmla="*/ 180 h 190"/>
                <a:gd name="T50" fmla="*/ 50 w 234"/>
                <a:gd name="T51" fmla="*/ 180 h 190"/>
                <a:gd name="T52" fmla="*/ 40 w 234"/>
                <a:gd name="T53" fmla="*/ 180 h 190"/>
                <a:gd name="T54" fmla="*/ 40 w 234"/>
                <a:gd name="T55" fmla="*/ 180 h 190"/>
                <a:gd name="T56" fmla="*/ 22 w 234"/>
                <a:gd name="T57" fmla="*/ 182 h 190"/>
                <a:gd name="T58" fmla="*/ 0 w 234"/>
                <a:gd name="T59" fmla="*/ 188 h 190"/>
                <a:gd name="T60" fmla="*/ 0 w 234"/>
                <a:gd name="T61" fmla="*/ 188 h 190"/>
                <a:gd name="T62" fmla="*/ 4 w 234"/>
                <a:gd name="T63" fmla="*/ 136 h 190"/>
                <a:gd name="T64" fmla="*/ 10 w 234"/>
                <a:gd name="T65" fmla="*/ 86 h 190"/>
                <a:gd name="T66" fmla="*/ 10 w 234"/>
                <a:gd name="T67" fmla="*/ 86 h 190"/>
                <a:gd name="T68" fmla="*/ 22 w 234"/>
                <a:gd name="T69" fmla="*/ 80 h 190"/>
                <a:gd name="T70" fmla="*/ 32 w 234"/>
                <a:gd name="T71" fmla="*/ 76 h 190"/>
                <a:gd name="T72" fmla="*/ 52 w 234"/>
                <a:gd name="T73" fmla="*/ 74 h 190"/>
                <a:gd name="T74" fmla="*/ 76 w 234"/>
                <a:gd name="T75" fmla="*/ 70 h 190"/>
                <a:gd name="T76" fmla="*/ 88 w 234"/>
                <a:gd name="T77" fmla="*/ 68 h 190"/>
                <a:gd name="T78" fmla="*/ 100 w 234"/>
                <a:gd name="T79" fmla="*/ 62 h 190"/>
                <a:gd name="T80" fmla="*/ 100 w 234"/>
                <a:gd name="T81" fmla="*/ 62 h 190"/>
                <a:gd name="T82" fmla="*/ 124 w 234"/>
                <a:gd name="T83" fmla="*/ 48 h 190"/>
                <a:gd name="T84" fmla="*/ 144 w 234"/>
                <a:gd name="T85" fmla="*/ 34 h 190"/>
                <a:gd name="T86" fmla="*/ 186 w 234"/>
                <a:gd name="T87" fmla="*/ 0 h 190"/>
                <a:gd name="T88" fmla="*/ 186 w 234"/>
                <a:gd name="T89" fmla="*/ 0 h 190"/>
                <a:gd name="T90" fmla="*/ 188 w 234"/>
                <a:gd name="T91" fmla="*/ 0 h 190"/>
                <a:gd name="T92" fmla="*/ 192 w 234"/>
                <a:gd name="T93" fmla="*/ 0 h 190"/>
                <a:gd name="T94" fmla="*/ 198 w 234"/>
                <a:gd name="T95" fmla="*/ 2 h 190"/>
                <a:gd name="T96" fmla="*/ 206 w 234"/>
                <a:gd name="T97" fmla="*/ 4 h 190"/>
                <a:gd name="T98" fmla="*/ 212 w 234"/>
                <a:gd name="T99" fmla="*/ 6 h 190"/>
                <a:gd name="T100" fmla="*/ 212 w 234"/>
                <a:gd name="T101" fmla="*/ 6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34" h="190">
                  <a:moveTo>
                    <a:pt x="212" y="6"/>
                  </a:moveTo>
                  <a:lnTo>
                    <a:pt x="212" y="6"/>
                  </a:lnTo>
                  <a:lnTo>
                    <a:pt x="210" y="24"/>
                  </a:lnTo>
                  <a:lnTo>
                    <a:pt x="210" y="42"/>
                  </a:lnTo>
                  <a:lnTo>
                    <a:pt x="210" y="64"/>
                  </a:lnTo>
                  <a:lnTo>
                    <a:pt x="214" y="88"/>
                  </a:lnTo>
                  <a:lnTo>
                    <a:pt x="222" y="136"/>
                  </a:lnTo>
                  <a:lnTo>
                    <a:pt x="234" y="182"/>
                  </a:lnTo>
                  <a:lnTo>
                    <a:pt x="234" y="182"/>
                  </a:lnTo>
                  <a:lnTo>
                    <a:pt x="232" y="184"/>
                  </a:lnTo>
                  <a:lnTo>
                    <a:pt x="226" y="186"/>
                  </a:lnTo>
                  <a:lnTo>
                    <a:pt x="216" y="186"/>
                  </a:lnTo>
                  <a:lnTo>
                    <a:pt x="208" y="184"/>
                  </a:lnTo>
                  <a:lnTo>
                    <a:pt x="202" y="182"/>
                  </a:lnTo>
                  <a:lnTo>
                    <a:pt x="202" y="182"/>
                  </a:lnTo>
                  <a:lnTo>
                    <a:pt x="196" y="180"/>
                  </a:lnTo>
                  <a:lnTo>
                    <a:pt x="188" y="178"/>
                  </a:lnTo>
                  <a:lnTo>
                    <a:pt x="168" y="180"/>
                  </a:lnTo>
                  <a:lnTo>
                    <a:pt x="144" y="184"/>
                  </a:lnTo>
                  <a:lnTo>
                    <a:pt x="120" y="190"/>
                  </a:lnTo>
                  <a:lnTo>
                    <a:pt x="120" y="190"/>
                  </a:lnTo>
                  <a:lnTo>
                    <a:pt x="106" y="190"/>
                  </a:lnTo>
                  <a:lnTo>
                    <a:pt x="94" y="188"/>
                  </a:lnTo>
                  <a:lnTo>
                    <a:pt x="76" y="184"/>
                  </a:lnTo>
                  <a:lnTo>
                    <a:pt x="60" y="180"/>
                  </a:lnTo>
                  <a:lnTo>
                    <a:pt x="50" y="180"/>
                  </a:lnTo>
                  <a:lnTo>
                    <a:pt x="40" y="180"/>
                  </a:lnTo>
                  <a:lnTo>
                    <a:pt x="40" y="180"/>
                  </a:lnTo>
                  <a:lnTo>
                    <a:pt x="22" y="182"/>
                  </a:lnTo>
                  <a:lnTo>
                    <a:pt x="0" y="188"/>
                  </a:lnTo>
                  <a:lnTo>
                    <a:pt x="0" y="188"/>
                  </a:lnTo>
                  <a:lnTo>
                    <a:pt x="4" y="136"/>
                  </a:lnTo>
                  <a:lnTo>
                    <a:pt x="10" y="86"/>
                  </a:lnTo>
                  <a:lnTo>
                    <a:pt x="10" y="86"/>
                  </a:lnTo>
                  <a:lnTo>
                    <a:pt x="22" y="80"/>
                  </a:lnTo>
                  <a:lnTo>
                    <a:pt x="32" y="76"/>
                  </a:lnTo>
                  <a:lnTo>
                    <a:pt x="52" y="74"/>
                  </a:lnTo>
                  <a:lnTo>
                    <a:pt x="76" y="70"/>
                  </a:lnTo>
                  <a:lnTo>
                    <a:pt x="88" y="68"/>
                  </a:lnTo>
                  <a:lnTo>
                    <a:pt x="100" y="62"/>
                  </a:lnTo>
                  <a:lnTo>
                    <a:pt x="100" y="62"/>
                  </a:lnTo>
                  <a:lnTo>
                    <a:pt x="124" y="48"/>
                  </a:lnTo>
                  <a:lnTo>
                    <a:pt x="144" y="34"/>
                  </a:lnTo>
                  <a:lnTo>
                    <a:pt x="186" y="0"/>
                  </a:lnTo>
                  <a:lnTo>
                    <a:pt x="186" y="0"/>
                  </a:lnTo>
                  <a:lnTo>
                    <a:pt x="188" y="0"/>
                  </a:lnTo>
                  <a:lnTo>
                    <a:pt x="192" y="0"/>
                  </a:lnTo>
                  <a:lnTo>
                    <a:pt x="198" y="2"/>
                  </a:lnTo>
                  <a:lnTo>
                    <a:pt x="206" y="4"/>
                  </a:lnTo>
                  <a:lnTo>
                    <a:pt x="212" y="6"/>
                  </a:lnTo>
                  <a:lnTo>
                    <a:pt x="212" y="6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23"/>
            <p:cNvSpPr>
              <a:spLocks/>
            </p:cNvSpPr>
            <p:nvPr/>
          </p:nvSpPr>
          <p:spPr bwMode="auto">
            <a:xfrm>
              <a:off x="1127" y="1912"/>
              <a:ext cx="374" cy="520"/>
            </a:xfrm>
            <a:custGeom>
              <a:avLst/>
              <a:gdLst>
                <a:gd name="T0" fmla="*/ 292 w 374"/>
                <a:gd name="T1" fmla="*/ 288 h 520"/>
                <a:gd name="T2" fmla="*/ 284 w 374"/>
                <a:gd name="T3" fmla="*/ 296 h 520"/>
                <a:gd name="T4" fmla="*/ 278 w 374"/>
                <a:gd name="T5" fmla="*/ 298 h 520"/>
                <a:gd name="T6" fmla="*/ 290 w 374"/>
                <a:gd name="T7" fmla="*/ 272 h 520"/>
                <a:gd name="T8" fmla="*/ 286 w 374"/>
                <a:gd name="T9" fmla="*/ 238 h 520"/>
                <a:gd name="T10" fmla="*/ 268 w 374"/>
                <a:gd name="T11" fmla="*/ 188 h 520"/>
                <a:gd name="T12" fmla="*/ 224 w 374"/>
                <a:gd name="T13" fmla="*/ 6 h 520"/>
                <a:gd name="T14" fmla="*/ 192 w 374"/>
                <a:gd name="T15" fmla="*/ 0 h 520"/>
                <a:gd name="T16" fmla="*/ 160 w 374"/>
                <a:gd name="T17" fmla="*/ 8 h 520"/>
                <a:gd name="T18" fmla="*/ 102 w 374"/>
                <a:gd name="T19" fmla="*/ 10 h 520"/>
                <a:gd name="T20" fmla="*/ 70 w 374"/>
                <a:gd name="T21" fmla="*/ 2 h 520"/>
                <a:gd name="T22" fmla="*/ 48 w 374"/>
                <a:gd name="T23" fmla="*/ 6 h 520"/>
                <a:gd name="T24" fmla="*/ 40 w 374"/>
                <a:gd name="T25" fmla="*/ 62 h 520"/>
                <a:gd name="T26" fmla="*/ 52 w 374"/>
                <a:gd name="T27" fmla="*/ 158 h 520"/>
                <a:gd name="T28" fmla="*/ 72 w 374"/>
                <a:gd name="T29" fmla="*/ 226 h 520"/>
                <a:gd name="T30" fmla="*/ 80 w 374"/>
                <a:gd name="T31" fmla="*/ 282 h 520"/>
                <a:gd name="T32" fmla="*/ 78 w 374"/>
                <a:gd name="T33" fmla="*/ 288 h 520"/>
                <a:gd name="T34" fmla="*/ 68 w 374"/>
                <a:gd name="T35" fmla="*/ 290 h 520"/>
                <a:gd name="T36" fmla="*/ 62 w 374"/>
                <a:gd name="T37" fmla="*/ 278 h 520"/>
                <a:gd name="T38" fmla="*/ 70 w 374"/>
                <a:gd name="T39" fmla="*/ 284 h 520"/>
                <a:gd name="T40" fmla="*/ 74 w 374"/>
                <a:gd name="T41" fmla="*/ 268 h 520"/>
                <a:gd name="T42" fmla="*/ 68 w 374"/>
                <a:gd name="T43" fmla="*/ 252 h 520"/>
                <a:gd name="T44" fmla="*/ 40 w 374"/>
                <a:gd name="T45" fmla="*/ 286 h 520"/>
                <a:gd name="T46" fmla="*/ 12 w 374"/>
                <a:gd name="T47" fmla="*/ 346 h 520"/>
                <a:gd name="T48" fmla="*/ 0 w 374"/>
                <a:gd name="T49" fmla="*/ 388 h 520"/>
                <a:gd name="T50" fmla="*/ 6 w 374"/>
                <a:gd name="T51" fmla="*/ 416 h 520"/>
                <a:gd name="T52" fmla="*/ 26 w 374"/>
                <a:gd name="T53" fmla="*/ 440 h 520"/>
                <a:gd name="T54" fmla="*/ 52 w 374"/>
                <a:gd name="T55" fmla="*/ 458 h 520"/>
                <a:gd name="T56" fmla="*/ 86 w 374"/>
                <a:gd name="T57" fmla="*/ 462 h 520"/>
                <a:gd name="T58" fmla="*/ 100 w 374"/>
                <a:gd name="T59" fmla="*/ 452 h 520"/>
                <a:gd name="T60" fmla="*/ 120 w 374"/>
                <a:gd name="T61" fmla="*/ 412 h 520"/>
                <a:gd name="T62" fmla="*/ 158 w 374"/>
                <a:gd name="T63" fmla="*/ 306 h 520"/>
                <a:gd name="T64" fmla="*/ 138 w 374"/>
                <a:gd name="T65" fmla="*/ 320 h 520"/>
                <a:gd name="T66" fmla="*/ 122 w 374"/>
                <a:gd name="T67" fmla="*/ 316 h 520"/>
                <a:gd name="T68" fmla="*/ 142 w 374"/>
                <a:gd name="T69" fmla="*/ 308 h 520"/>
                <a:gd name="T70" fmla="*/ 164 w 374"/>
                <a:gd name="T71" fmla="*/ 276 h 520"/>
                <a:gd name="T72" fmla="*/ 176 w 374"/>
                <a:gd name="T73" fmla="*/ 238 h 520"/>
                <a:gd name="T74" fmla="*/ 178 w 374"/>
                <a:gd name="T75" fmla="*/ 140 h 520"/>
                <a:gd name="T76" fmla="*/ 172 w 374"/>
                <a:gd name="T77" fmla="*/ 44 h 520"/>
                <a:gd name="T78" fmla="*/ 188 w 374"/>
                <a:gd name="T79" fmla="*/ 136 h 520"/>
                <a:gd name="T80" fmla="*/ 192 w 374"/>
                <a:gd name="T81" fmla="*/ 214 h 520"/>
                <a:gd name="T82" fmla="*/ 200 w 374"/>
                <a:gd name="T83" fmla="*/ 286 h 520"/>
                <a:gd name="T84" fmla="*/ 254 w 374"/>
                <a:gd name="T85" fmla="*/ 436 h 520"/>
                <a:gd name="T86" fmla="*/ 268 w 374"/>
                <a:gd name="T87" fmla="*/ 476 h 520"/>
                <a:gd name="T88" fmla="*/ 290 w 374"/>
                <a:gd name="T89" fmla="*/ 512 h 520"/>
                <a:gd name="T90" fmla="*/ 314 w 374"/>
                <a:gd name="T91" fmla="*/ 520 h 520"/>
                <a:gd name="T92" fmla="*/ 322 w 374"/>
                <a:gd name="T93" fmla="*/ 518 h 520"/>
                <a:gd name="T94" fmla="*/ 330 w 374"/>
                <a:gd name="T95" fmla="*/ 506 h 520"/>
                <a:gd name="T96" fmla="*/ 364 w 374"/>
                <a:gd name="T97" fmla="*/ 480 h 520"/>
                <a:gd name="T98" fmla="*/ 372 w 374"/>
                <a:gd name="T99" fmla="*/ 474 h 520"/>
                <a:gd name="T100" fmla="*/ 368 w 374"/>
                <a:gd name="T101" fmla="*/ 444 h 520"/>
                <a:gd name="T102" fmla="*/ 338 w 374"/>
                <a:gd name="T103" fmla="*/ 394 h 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74" h="520">
                  <a:moveTo>
                    <a:pt x="296" y="300"/>
                  </a:moveTo>
                  <a:lnTo>
                    <a:pt x="296" y="300"/>
                  </a:lnTo>
                  <a:lnTo>
                    <a:pt x="292" y="288"/>
                  </a:lnTo>
                  <a:lnTo>
                    <a:pt x="292" y="288"/>
                  </a:lnTo>
                  <a:lnTo>
                    <a:pt x="288" y="292"/>
                  </a:lnTo>
                  <a:lnTo>
                    <a:pt x="284" y="296"/>
                  </a:lnTo>
                  <a:lnTo>
                    <a:pt x="278" y="304"/>
                  </a:lnTo>
                  <a:lnTo>
                    <a:pt x="278" y="304"/>
                  </a:lnTo>
                  <a:lnTo>
                    <a:pt x="278" y="298"/>
                  </a:lnTo>
                  <a:lnTo>
                    <a:pt x="280" y="292"/>
                  </a:lnTo>
                  <a:lnTo>
                    <a:pt x="286" y="278"/>
                  </a:lnTo>
                  <a:lnTo>
                    <a:pt x="290" y="272"/>
                  </a:lnTo>
                  <a:lnTo>
                    <a:pt x="290" y="262"/>
                  </a:lnTo>
                  <a:lnTo>
                    <a:pt x="290" y="252"/>
                  </a:lnTo>
                  <a:lnTo>
                    <a:pt x="286" y="238"/>
                  </a:lnTo>
                  <a:lnTo>
                    <a:pt x="286" y="238"/>
                  </a:lnTo>
                  <a:lnTo>
                    <a:pt x="276" y="216"/>
                  </a:lnTo>
                  <a:lnTo>
                    <a:pt x="268" y="188"/>
                  </a:lnTo>
                  <a:lnTo>
                    <a:pt x="252" y="124"/>
                  </a:lnTo>
                  <a:lnTo>
                    <a:pt x="236" y="60"/>
                  </a:lnTo>
                  <a:lnTo>
                    <a:pt x="224" y="6"/>
                  </a:lnTo>
                  <a:lnTo>
                    <a:pt x="224" y="6"/>
                  </a:lnTo>
                  <a:lnTo>
                    <a:pt x="202" y="2"/>
                  </a:lnTo>
                  <a:lnTo>
                    <a:pt x="192" y="0"/>
                  </a:lnTo>
                  <a:lnTo>
                    <a:pt x="182" y="2"/>
                  </a:lnTo>
                  <a:lnTo>
                    <a:pt x="182" y="2"/>
                  </a:lnTo>
                  <a:lnTo>
                    <a:pt x="160" y="8"/>
                  </a:lnTo>
                  <a:lnTo>
                    <a:pt x="136" y="12"/>
                  </a:lnTo>
                  <a:lnTo>
                    <a:pt x="112" y="12"/>
                  </a:lnTo>
                  <a:lnTo>
                    <a:pt x="102" y="10"/>
                  </a:lnTo>
                  <a:lnTo>
                    <a:pt x="90" y="6"/>
                  </a:lnTo>
                  <a:lnTo>
                    <a:pt x="90" y="6"/>
                  </a:lnTo>
                  <a:lnTo>
                    <a:pt x="70" y="2"/>
                  </a:lnTo>
                  <a:lnTo>
                    <a:pt x="58" y="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2" y="24"/>
                  </a:lnTo>
                  <a:lnTo>
                    <a:pt x="40" y="42"/>
                  </a:lnTo>
                  <a:lnTo>
                    <a:pt x="40" y="62"/>
                  </a:lnTo>
                  <a:lnTo>
                    <a:pt x="40" y="82"/>
                  </a:lnTo>
                  <a:lnTo>
                    <a:pt x="46" y="120"/>
                  </a:lnTo>
                  <a:lnTo>
                    <a:pt x="52" y="158"/>
                  </a:lnTo>
                  <a:lnTo>
                    <a:pt x="52" y="158"/>
                  </a:lnTo>
                  <a:lnTo>
                    <a:pt x="62" y="190"/>
                  </a:lnTo>
                  <a:lnTo>
                    <a:pt x="72" y="226"/>
                  </a:lnTo>
                  <a:lnTo>
                    <a:pt x="80" y="258"/>
                  </a:lnTo>
                  <a:lnTo>
                    <a:pt x="82" y="272"/>
                  </a:lnTo>
                  <a:lnTo>
                    <a:pt x="80" y="282"/>
                  </a:lnTo>
                  <a:lnTo>
                    <a:pt x="80" y="282"/>
                  </a:lnTo>
                  <a:lnTo>
                    <a:pt x="80" y="286"/>
                  </a:lnTo>
                  <a:lnTo>
                    <a:pt x="78" y="288"/>
                  </a:lnTo>
                  <a:lnTo>
                    <a:pt x="72" y="290"/>
                  </a:lnTo>
                  <a:lnTo>
                    <a:pt x="72" y="290"/>
                  </a:lnTo>
                  <a:lnTo>
                    <a:pt x="68" y="290"/>
                  </a:lnTo>
                  <a:lnTo>
                    <a:pt x="66" y="286"/>
                  </a:lnTo>
                  <a:lnTo>
                    <a:pt x="62" y="278"/>
                  </a:lnTo>
                  <a:lnTo>
                    <a:pt x="62" y="278"/>
                  </a:lnTo>
                  <a:lnTo>
                    <a:pt x="64" y="278"/>
                  </a:lnTo>
                  <a:lnTo>
                    <a:pt x="66" y="280"/>
                  </a:lnTo>
                  <a:lnTo>
                    <a:pt x="70" y="284"/>
                  </a:lnTo>
                  <a:lnTo>
                    <a:pt x="70" y="284"/>
                  </a:lnTo>
                  <a:lnTo>
                    <a:pt x="74" y="276"/>
                  </a:lnTo>
                  <a:lnTo>
                    <a:pt x="74" y="268"/>
                  </a:lnTo>
                  <a:lnTo>
                    <a:pt x="72" y="260"/>
                  </a:lnTo>
                  <a:lnTo>
                    <a:pt x="68" y="252"/>
                  </a:lnTo>
                  <a:lnTo>
                    <a:pt x="68" y="252"/>
                  </a:lnTo>
                  <a:lnTo>
                    <a:pt x="60" y="258"/>
                  </a:lnTo>
                  <a:lnTo>
                    <a:pt x="50" y="270"/>
                  </a:lnTo>
                  <a:lnTo>
                    <a:pt x="40" y="286"/>
                  </a:lnTo>
                  <a:lnTo>
                    <a:pt x="30" y="304"/>
                  </a:lnTo>
                  <a:lnTo>
                    <a:pt x="20" y="324"/>
                  </a:lnTo>
                  <a:lnTo>
                    <a:pt x="12" y="346"/>
                  </a:lnTo>
                  <a:lnTo>
                    <a:pt x="4" y="368"/>
                  </a:lnTo>
                  <a:lnTo>
                    <a:pt x="0" y="388"/>
                  </a:lnTo>
                  <a:lnTo>
                    <a:pt x="0" y="388"/>
                  </a:lnTo>
                  <a:lnTo>
                    <a:pt x="0" y="398"/>
                  </a:lnTo>
                  <a:lnTo>
                    <a:pt x="2" y="406"/>
                  </a:lnTo>
                  <a:lnTo>
                    <a:pt x="6" y="416"/>
                  </a:lnTo>
                  <a:lnTo>
                    <a:pt x="14" y="426"/>
                  </a:lnTo>
                  <a:lnTo>
                    <a:pt x="14" y="426"/>
                  </a:lnTo>
                  <a:lnTo>
                    <a:pt x="26" y="440"/>
                  </a:lnTo>
                  <a:lnTo>
                    <a:pt x="34" y="446"/>
                  </a:lnTo>
                  <a:lnTo>
                    <a:pt x="42" y="452"/>
                  </a:lnTo>
                  <a:lnTo>
                    <a:pt x="52" y="458"/>
                  </a:lnTo>
                  <a:lnTo>
                    <a:pt x="62" y="462"/>
                  </a:lnTo>
                  <a:lnTo>
                    <a:pt x="74" y="464"/>
                  </a:lnTo>
                  <a:lnTo>
                    <a:pt x="86" y="462"/>
                  </a:lnTo>
                  <a:lnTo>
                    <a:pt x="86" y="462"/>
                  </a:lnTo>
                  <a:lnTo>
                    <a:pt x="94" y="460"/>
                  </a:lnTo>
                  <a:lnTo>
                    <a:pt x="100" y="452"/>
                  </a:lnTo>
                  <a:lnTo>
                    <a:pt x="108" y="438"/>
                  </a:lnTo>
                  <a:lnTo>
                    <a:pt x="108" y="438"/>
                  </a:lnTo>
                  <a:lnTo>
                    <a:pt x="120" y="412"/>
                  </a:lnTo>
                  <a:lnTo>
                    <a:pt x="134" y="372"/>
                  </a:lnTo>
                  <a:lnTo>
                    <a:pt x="158" y="306"/>
                  </a:lnTo>
                  <a:lnTo>
                    <a:pt x="158" y="306"/>
                  </a:lnTo>
                  <a:lnTo>
                    <a:pt x="152" y="314"/>
                  </a:lnTo>
                  <a:lnTo>
                    <a:pt x="144" y="318"/>
                  </a:lnTo>
                  <a:lnTo>
                    <a:pt x="138" y="320"/>
                  </a:lnTo>
                  <a:lnTo>
                    <a:pt x="132" y="320"/>
                  </a:lnTo>
                  <a:lnTo>
                    <a:pt x="124" y="318"/>
                  </a:lnTo>
                  <a:lnTo>
                    <a:pt x="122" y="316"/>
                  </a:lnTo>
                  <a:lnTo>
                    <a:pt x="122" y="316"/>
                  </a:lnTo>
                  <a:lnTo>
                    <a:pt x="132" y="314"/>
                  </a:lnTo>
                  <a:lnTo>
                    <a:pt x="142" y="308"/>
                  </a:lnTo>
                  <a:lnTo>
                    <a:pt x="150" y="300"/>
                  </a:lnTo>
                  <a:lnTo>
                    <a:pt x="158" y="288"/>
                  </a:lnTo>
                  <a:lnTo>
                    <a:pt x="164" y="276"/>
                  </a:lnTo>
                  <a:lnTo>
                    <a:pt x="170" y="262"/>
                  </a:lnTo>
                  <a:lnTo>
                    <a:pt x="174" y="250"/>
                  </a:lnTo>
                  <a:lnTo>
                    <a:pt x="176" y="238"/>
                  </a:lnTo>
                  <a:lnTo>
                    <a:pt x="176" y="238"/>
                  </a:lnTo>
                  <a:lnTo>
                    <a:pt x="178" y="188"/>
                  </a:lnTo>
                  <a:lnTo>
                    <a:pt x="178" y="140"/>
                  </a:lnTo>
                  <a:lnTo>
                    <a:pt x="176" y="90"/>
                  </a:lnTo>
                  <a:lnTo>
                    <a:pt x="172" y="44"/>
                  </a:lnTo>
                  <a:lnTo>
                    <a:pt x="172" y="44"/>
                  </a:lnTo>
                  <a:lnTo>
                    <a:pt x="176" y="58"/>
                  </a:lnTo>
                  <a:lnTo>
                    <a:pt x="182" y="94"/>
                  </a:lnTo>
                  <a:lnTo>
                    <a:pt x="188" y="136"/>
                  </a:lnTo>
                  <a:lnTo>
                    <a:pt x="190" y="174"/>
                  </a:lnTo>
                  <a:lnTo>
                    <a:pt x="190" y="174"/>
                  </a:lnTo>
                  <a:lnTo>
                    <a:pt x="192" y="214"/>
                  </a:lnTo>
                  <a:lnTo>
                    <a:pt x="190" y="254"/>
                  </a:lnTo>
                  <a:lnTo>
                    <a:pt x="190" y="254"/>
                  </a:lnTo>
                  <a:lnTo>
                    <a:pt x="200" y="286"/>
                  </a:lnTo>
                  <a:lnTo>
                    <a:pt x="224" y="348"/>
                  </a:lnTo>
                  <a:lnTo>
                    <a:pt x="224" y="348"/>
                  </a:lnTo>
                  <a:lnTo>
                    <a:pt x="254" y="436"/>
                  </a:lnTo>
                  <a:lnTo>
                    <a:pt x="254" y="436"/>
                  </a:lnTo>
                  <a:lnTo>
                    <a:pt x="264" y="462"/>
                  </a:lnTo>
                  <a:lnTo>
                    <a:pt x="268" y="476"/>
                  </a:lnTo>
                  <a:lnTo>
                    <a:pt x="274" y="490"/>
                  </a:lnTo>
                  <a:lnTo>
                    <a:pt x="282" y="502"/>
                  </a:lnTo>
                  <a:lnTo>
                    <a:pt x="290" y="512"/>
                  </a:lnTo>
                  <a:lnTo>
                    <a:pt x="302" y="518"/>
                  </a:lnTo>
                  <a:lnTo>
                    <a:pt x="308" y="520"/>
                  </a:lnTo>
                  <a:lnTo>
                    <a:pt x="314" y="520"/>
                  </a:lnTo>
                  <a:lnTo>
                    <a:pt x="314" y="520"/>
                  </a:lnTo>
                  <a:lnTo>
                    <a:pt x="318" y="520"/>
                  </a:lnTo>
                  <a:lnTo>
                    <a:pt x="322" y="518"/>
                  </a:lnTo>
                  <a:lnTo>
                    <a:pt x="326" y="512"/>
                  </a:lnTo>
                  <a:lnTo>
                    <a:pt x="326" y="512"/>
                  </a:lnTo>
                  <a:lnTo>
                    <a:pt x="330" y="506"/>
                  </a:lnTo>
                  <a:lnTo>
                    <a:pt x="336" y="500"/>
                  </a:lnTo>
                  <a:lnTo>
                    <a:pt x="350" y="488"/>
                  </a:lnTo>
                  <a:lnTo>
                    <a:pt x="364" y="480"/>
                  </a:lnTo>
                  <a:lnTo>
                    <a:pt x="368" y="478"/>
                  </a:lnTo>
                  <a:lnTo>
                    <a:pt x="372" y="474"/>
                  </a:lnTo>
                  <a:lnTo>
                    <a:pt x="372" y="474"/>
                  </a:lnTo>
                  <a:lnTo>
                    <a:pt x="374" y="464"/>
                  </a:lnTo>
                  <a:lnTo>
                    <a:pt x="372" y="454"/>
                  </a:lnTo>
                  <a:lnTo>
                    <a:pt x="368" y="444"/>
                  </a:lnTo>
                  <a:lnTo>
                    <a:pt x="360" y="432"/>
                  </a:lnTo>
                  <a:lnTo>
                    <a:pt x="344" y="406"/>
                  </a:lnTo>
                  <a:lnTo>
                    <a:pt x="338" y="394"/>
                  </a:lnTo>
                  <a:lnTo>
                    <a:pt x="332" y="382"/>
                  </a:lnTo>
                  <a:lnTo>
                    <a:pt x="296" y="300"/>
                  </a:lnTo>
                  <a:close/>
                </a:path>
              </a:pathLst>
            </a:custGeom>
            <a:solidFill>
              <a:srgbClr val="1F71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24"/>
            <p:cNvSpPr>
              <a:spLocks/>
            </p:cNvSpPr>
            <p:nvPr/>
          </p:nvSpPr>
          <p:spPr bwMode="auto">
            <a:xfrm>
              <a:off x="1457" y="2402"/>
              <a:ext cx="50" cy="46"/>
            </a:xfrm>
            <a:custGeom>
              <a:avLst/>
              <a:gdLst>
                <a:gd name="T0" fmla="*/ 50 w 50"/>
                <a:gd name="T1" fmla="*/ 10 h 46"/>
                <a:gd name="T2" fmla="*/ 50 w 50"/>
                <a:gd name="T3" fmla="*/ 10 h 46"/>
                <a:gd name="T4" fmla="*/ 30 w 50"/>
                <a:gd name="T5" fmla="*/ 26 h 46"/>
                <a:gd name="T6" fmla="*/ 18 w 50"/>
                <a:gd name="T7" fmla="*/ 36 h 46"/>
                <a:gd name="T8" fmla="*/ 10 w 50"/>
                <a:gd name="T9" fmla="*/ 46 h 46"/>
                <a:gd name="T10" fmla="*/ 0 w 50"/>
                <a:gd name="T11" fmla="*/ 36 h 46"/>
                <a:gd name="T12" fmla="*/ 0 w 50"/>
                <a:gd name="T13" fmla="*/ 36 h 46"/>
                <a:gd name="T14" fmla="*/ 6 w 50"/>
                <a:gd name="T15" fmla="*/ 24 h 46"/>
                <a:gd name="T16" fmla="*/ 18 w 50"/>
                <a:gd name="T17" fmla="*/ 14 h 46"/>
                <a:gd name="T18" fmla="*/ 30 w 50"/>
                <a:gd name="T19" fmla="*/ 6 h 46"/>
                <a:gd name="T20" fmla="*/ 42 w 50"/>
                <a:gd name="T21" fmla="*/ 0 h 46"/>
                <a:gd name="T22" fmla="*/ 42 w 50"/>
                <a:gd name="T23" fmla="*/ 0 h 46"/>
                <a:gd name="T24" fmla="*/ 46 w 50"/>
                <a:gd name="T25" fmla="*/ 6 h 46"/>
                <a:gd name="T26" fmla="*/ 50 w 50"/>
                <a:gd name="T27" fmla="*/ 10 h 46"/>
                <a:gd name="T28" fmla="*/ 50 w 50"/>
                <a:gd name="T29" fmla="*/ 1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0" h="46">
                  <a:moveTo>
                    <a:pt x="50" y="10"/>
                  </a:moveTo>
                  <a:lnTo>
                    <a:pt x="50" y="10"/>
                  </a:lnTo>
                  <a:lnTo>
                    <a:pt x="30" y="26"/>
                  </a:lnTo>
                  <a:lnTo>
                    <a:pt x="18" y="36"/>
                  </a:lnTo>
                  <a:lnTo>
                    <a:pt x="10" y="4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6" y="24"/>
                  </a:lnTo>
                  <a:lnTo>
                    <a:pt x="18" y="14"/>
                  </a:lnTo>
                  <a:lnTo>
                    <a:pt x="30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6" y="6"/>
                  </a:lnTo>
                  <a:lnTo>
                    <a:pt x="50" y="10"/>
                  </a:lnTo>
                  <a:lnTo>
                    <a:pt x="50" y="10"/>
                  </a:lnTo>
                  <a:close/>
                </a:path>
              </a:pathLst>
            </a:custGeom>
            <a:solidFill>
              <a:srgbClr val="1F71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25"/>
            <p:cNvSpPr>
              <a:spLocks/>
            </p:cNvSpPr>
            <p:nvPr/>
          </p:nvSpPr>
          <p:spPr bwMode="auto">
            <a:xfrm>
              <a:off x="1483" y="2422"/>
              <a:ext cx="58" cy="34"/>
            </a:xfrm>
            <a:custGeom>
              <a:avLst/>
              <a:gdLst>
                <a:gd name="T0" fmla="*/ 0 w 58"/>
                <a:gd name="T1" fmla="*/ 26 h 34"/>
                <a:gd name="T2" fmla="*/ 0 w 58"/>
                <a:gd name="T3" fmla="*/ 26 h 34"/>
                <a:gd name="T4" fmla="*/ 6 w 58"/>
                <a:gd name="T5" fmla="*/ 16 h 34"/>
                <a:gd name="T6" fmla="*/ 12 w 58"/>
                <a:gd name="T7" fmla="*/ 8 h 34"/>
                <a:gd name="T8" fmla="*/ 22 w 58"/>
                <a:gd name="T9" fmla="*/ 4 h 34"/>
                <a:gd name="T10" fmla="*/ 30 w 58"/>
                <a:gd name="T11" fmla="*/ 0 h 34"/>
                <a:gd name="T12" fmla="*/ 30 w 58"/>
                <a:gd name="T13" fmla="*/ 0 h 34"/>
                <a:gd name="T14" fmla="*/ 38 w 58"/>
                <a:gd name="T15" fmla="*/ 10 h 34"/>
                <a:gd name="T16" fmla="*/ 44 w 58"/>
                <a:gd name="T17" fmla="*/ 12 h 34"/>
                <a:gd name="T18" fmla="*/ 58 w 58"/>
                <a:gd name="T19" fmla="*/ 14 h 34"/>
                <a:gd name="T20" fmla="*/ 58 w 58"/>
                <a:gd name="T21" fmla="*/ 14 h 34"/>
                <a:gd name="T22" fmla="*/ 56 w 58"/>
                <a:gd name="T23" fmla="*/ 18 h 34"/>
                <a:gd name="T24" fmla="*/ 56 w 58"/>
                <a:gd name="T25" fmla="*/ 22 h 34"/>
                <a:gd name="T26" fmla="*/ 50 w 58"/>
                <a:gd name="T27" fmla="*/ 28 h 34"/>
                <a:gd name="T28" fmla="*/ 36 w 58"/>
                <a:gd name="T29" fmla="*/ 34 h 34"/>
                <a:gd name="T30" fmla="*/ 36 w 58"/>
                <a:gd name="T31" fmla="*/ 34 h 34"/>
                <a:gd name="T32" fmla="*/ 28 w 58"/>
                <a:gd name="T33" fmla="*/ 30 h 34"/>
                <a:gd name="T34" fmla="*/ 20 w 58"/>
                <a:gd name="T35" fmla="*/ 28 h 34"/>
                <a:gd name="T36" fmla="*/ 10 w 58"/>
                <a:gd name="T37" fmla="*/ 28 h 34"/>
                <a:gd name="T38" fmla="*/ 4 w 58"/>
                <a:gd name="T39" fmla="*/ 28 h 34"/>
                <a:gd name="T40" fmla="*/ 0 w 58"/>
                <a:gd name="T41" fmla="*/ 26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8" h="34">
                  <a:moveTo>
                    <a:pt x="0" y="26"/>
                  </a:moveTo>
                  <a:lnTo>
                    <a:pt x="0" y="26"/>
                  </a:lnTo>
                  <a:lnTo>
                    <a:pt x="6" y="16"/>
                  </a:lnTo>
                  <a:lnTo>
                    <a:pt x="12" y="8"/>
                  </a:lnTo>
                  <a:lnTo>
                    <a:pt x="22" y="4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8" y="10"/>
                  </a:lnTo>
                  <a:lnTo>
                    <a:pt x="44" y="12"/>
                  </a:lnTo>
                  <a:lnTo>
                    <a:pt x="58" y="14"/>
                  </a:lnTo>
                  <a:lnTo>
                    <a:pt x="58" y="14"/>
                  </a:lnTo>
                  <a:lnTo>
                    <a:pt x="56" y="18"/>
                  </a:lnTo>
                  <a:lnTo>
                    <a:pt x="56" y="22"/>
                  </a:lnTo>
                  <a:lnTo>
                    <a:pt x="50" y="28"/>
                  </a:lnTo>
                  <a:lnTo>
                    <a:pt x="36" y="34"/>
                  </a:lnTo>
                  <a:lnTo>
                    <a:pt x="36" y="34"/>
                  </a:lnTo>
                  <a:lnTo>
                    <a:pt x="28" y="30"/>
                  </a:lnTo>
                  <a:lnTo>
                    <a:pt x="20" y="28"/>
                  </a:lnTo>
                  <a:lnTo>
                    <a:pt x="10" y="28"/>
                  </a:lnTo>
                  <a:lnTo>
                    <a:pt x="4" y="28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26"/>
            <p:cNvSpPr>
              <a:spLocks/>
            </p:cNvSpPr>
            <p:nvPr/>
          </p:nvSpPr>
          <p:spPr bwMode="auto">
            <a:xfrm>
              <a:off x="1487" y="2422"/>
              <a:ext cx="158" cy="72"/>
            </a:xfrm>
            <a:custGeom>
              <a:avLst/>
              <a:gdLst>
                <a:gd name="T0" fmla="*/ 158 w 158"/>
                <a:gd name="T1" fmla="*/ 6 h 72"/>
                <a:gd name="T2" fmla="*/ 158 w 158"/>
                <a:gd name="T3" fmla="*/ 6 h 72"/>
                <a:gd name="T4" fmla="*/ 156 w 158"/>
                <a:gd name="T5" fmla="*/ 18 h 72"/>
                <a:gd name="T6" fmla="*/ 154 w 158"/>
                <a:gd name="T7" fmla="*/ 28 h 72"/>
                <a:gd name="T8" fmla="*/ 148 w 158"/>
                <a:gd name="T9" fmla="*/ 36 h 72"/>
                <a:gd name="T10" fmla="*/ 140 w 158"/>
                <a:gd name="T11" fmla="*/ 42 h 72"/>
                <a:gd name="T12" fmla="*/ 140 w 158"/>
                <a:gd name="T13" fmla="*/ 42 h 72"/>
                <a:gd name="T14" fmla="*/ 124 w 158"/>
                <a:gd name="T15" fmla="*/ 48 h 72"/>
                <a:gd name="T16" fmla="*/ 106 w 158"/>
                <a:gd name="T17" fmla="*/ 52 h 72"/>
                <a:gd name="T18" fmla="*/ 86 w 158"/>
                <a:gd name="T19" fmla="*/ 54 h 72"/>
                <a:gd name="T20" fmla="*/ 64 w 158"/>
                <a:gd name="T21" fmla="*/ 54 h 72"/>
                <a:gd name="T22" fmla="*/ 64 w 158"/>
                <a:gd name="T23" fmla="*/ 54 h 72"/>
                <a:gd name="T24" fmla="*/ 54 w 158"/>
                <a:gd name="T25" fmla="*/ 62 h 72"/>
                <a:gd name="T26" fmla="*/ 40 w 158"/>
                <a:gd name="T27" fmla="*/ 68 h 72"/>
                <a:gd name="T28" fmla="*/ 34 w 158"/>
                <a:gd name="T29" fmla="*/ 70 h 72"/>
                <a:gd name="T30" fmla="*/ 26 w 158"/>
                <a:gd name="T31" fmla="*/ 72 h 72"/>
                <a:gd name="T32" fmla="*/ 18 w 158"/>
                <a:gd name="T33" fmla="*/ 70 h 72"/>
                <a:gd name="T34" fmla="*/ 10 w 158"/>
                <a:gd name="T35" fmla="*/ 68 h 72"/>
                <a:gd name="T36" fmla="*/ 10 w 158"/>
                <a:gd name="T37" fmla="*/ 68 h 72"/>
                <a:gd name="T38" fmla="*/ 6 w 158"/>
                <a:gd name="T39" fmla="*/ 60 h 72"/>
                <a:gd name="T40" fmla="*/ 2 w 158"/>
                <a:gd name="T41" fmla="*/ 52 h 72"/>
                <a:gd name="T42" fmla="*/ 0 w 158"/>
                <a:gd name="T43" fmla="*/ 44 h 72"/>
                <a:gd name="T44" fmla="*/ 0 w 158"/>
                <a:gd name="T45" fmla="*/ 36 h 72"/>
                <a:gd name="T46" fmla="*/ 0 w 158"/>
                <a:gd name="T47" fmla="*/ 36 h 72"/>
                <a:gd name="T48" fmla="*/ 8 w 158"/>
                <a:gd name="T49" fmla="*/ 36 h 72"/>
                <a:gd name="T50" fmla="*/ 14 w 158"/>
                <a:gd name="T51" fmla="*/ 36 h 72"/>
                <a:gd name="T52" fmla="*/ 26 w 158"/>
                <a:gd name="T53" fmla="*/ 40 h 72"/>
                <a:gd name="T54" fmla="*/ 38 w 158"/>
                <a:gd name="T55" fmla="*/ 46 h 72"/>
                <a:gd name="T56" fmla="*/ 50 w 158"/>
                <a:gd name="T57" fmla="*/ 52 h 72"/>
                <a:gd name="T58" fmla="*/ 50 w 158"/>
                <a:gd name="T59" fmla="*/ 52 h 72"/>
                <a:gd name="T60" fmla="*/ 54 w 158"/>
                <a:gd name="T61" fmla="*/ 52 h 72"/>
                <a:gd name="T62" fmla="*/ 56 w 158"/>
                <a:gd name="T63" fmla="*/ 50 h 72"/>
                <a:gd name="T64" fmla="*/ 58 w 158"/>
                <a:gd name="T65" fmla="*/ 46 h 72"/>
                <a:gd name="T66" fmla="*/ 58 w 158"/>
                <a:gd name="T67" fmla="*/ 46 h 72"/>
                <a:gd name="T68" fmla="*/ 60 w 158"/>
                <a:gd name="T69" fmla="*/ 30 h 72"/>
                <a:gd name="T70" fmla="*/ 60 w 158"/>
                <a:gd name="T71" fmla="*/ 22 h 72"/>
                <a:gd name="T72" fmla="*/ 64 w 158"/>
                <a:gd name="T73" fmla="*/ 16 h 72"/>
                <a:gd name="T74" fmla="*/ 64 w 158"/>
                <a:gd name="T75" fmla="*/ 16 h 72"/>
                <a:gd name="T76" fmla="*/ 72 w 158"/>
                <a:gd name="T77" fmla="*/ 14 h 72"/>
                <a:gd name="T78" fmla="*/ 80 w 158"/>
                <a:gd name="T79" fmla="*/ 14 h 72"/>
                <a:gd name="T80" fmla="*/ 98 w 158"/>
                <a:gd name="T81" fmla="*/ 16 h 72"/>
                <a:gd name="T82" fmla="*/ 114 w 158"/>
                <a:gd name="T83" fmla="*/ 14 h 72"/>
                <a:gd name="T84" fmla="*/ 124 w 158"/>
                <a:gd name="T85" fmla="*/ 12 h 72"/>
                <a:gd name="T86" fmla="*/ 132 w 158"/>
                <a:gd name="T87" fmla="*/ 8 h 72"/>
                <a:gd name="T88" fmla="*/ 132 w 158"/>
                <a:gd name="T89" fmla="*/ 8 h 72"/>
                <a:gd name="T90" fmla="*/ 146 w 158"/>
                <a:gd name="T91" fmla="*/ 2 h 72"/>
                <a:gd name="T92" fmla="*/ 152 w 158"/>
                <a:gd name="T93" fmla="*/ 0 h 72"/>
                <a:gd name="T94" fmla="*/ 156 w 158"/>
                <a:gd name="T95" fmla="*/ 2 h 72"/>
                <a:gd name="T96" fmla="*/ 158 w 158"/>
                <a:gd name="T97" fmla="*/ 6 h 72"/>
                <a:gd name="T98" fmla="*/ 158 w 158"/>
                <a:gd name="T99" fmla="*/ 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58" h="72">
                  <a:moveTo>
                    <a:pt x="158" y="6"/>
                  </a:moveTo>
                  <a:lnTo>
                    <a:pt x="158" y="6"/>
                  </a:lnTo>
                  <a:lnTo>
                    <a:pt x="156" y="18"/>
                  </a:lnTo>
                  <a:lnTo>
                    <a:pt x="154" y="28"/>
                  </a:lnTo>
                  <a:lnTo>
                    <a:pt x="148" y="36"/>
                  </a:lnTo>
                  <a:lnTo>
                    <a:pt x="140" y="42"/>
                  </a:lnTo>
                  <a:lnTo>
                    <a:pt x="140" y="42"/>
                  </a:lnTo>
                  <a:lnTo>
                    <a:pt x="124" y="48"/>
                  </a:lnTo>
                  <a:lnTo>
                    <a:pt x="106" y="52"/>
                  </a:lnTo>
                  <a:lnTo>
                    <a:pt x="86" y="54"/>
                  </a:lnTo>
                  <a:lnTo>
                    <a:pt x="64" y="54"/>
                  </a:lnTo>
                  <a:lnTo>
                    <a:pt x="64" y="54"/>
                  </a:lnTo>
                  <a:lnTo>
                    <a:pt x="54" y="62"/>
                  </a:lnTo>
                  <a:lnTo>
                    <a:pt x="40" y="68"/>
                  </a:lnTo>
                  <a:lnTo>
                    <a:pt x="34" y="70"/>
                  </a:lnTo>
                  <a:lnTo>
                    <a:pt x="26" y="72"/>
                  </a:lnTo>
                  <a:lnTo>
                    <a:pt x="18" y="70"/>
                  </a:lnTo>
                  <a:lnTo>
                    <a:pt x="10" y="68"/>
                  </a:lnTo>
                  <a:lnTo>
                    <a:pt x="10" y="68"/>
                  </a:lnTo>
                  <a:lnTo>
                    <a:pt x="6" y="60"/>
                  </a:lnTo>
                  <a:lnTo>
                    <a:pt x="2" y="52"/>
                  </a:lnTo>
                  <a:lnTo>
                    <a:pt x="0" y="44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14" y="36"/>
                  </a:lnTo>
                  <a:lnTo>
                    <a:pt x="26" y="40"/>
                  </a:lnTo>
                  <a:lnTo>
                    <a:pt x="38" y="46"/>
                  </a:lnTo>
                  <a:lnTo>
                    <a:pt x="50" y="52"/>
                  </a:lnTo>
                  <a:lnTo>
                    <a:pt x="50" y="52"/>
                  </a:lnTo>
                  <a:lnTo>
                    <a:pt x="54" y="52"/>
                  </a:lnTo>
                  <a:lnTo>
                    <a:pt x="56" y="50"/>
                  </a:lnTo>
                  <a:lnTo>
                    <a:pt x="58" y="46"/>
                  </a:lnTo>
                  <a:lnTo>
                    <a:pt x="58" y="46"/>
                  </a:lnTo>
                  <a:lnTo>
                    <a:pt x="60" y="30"/>
                  </a:lnTo>
                  <a:lnTo>
                    <a:pt x="60" y="22"/>
                  </a:lnTo>
                  <a:lnTo>
                    <a:pt x="64" y="16"/>
                  </a:lnTo>
                  <a:lnTo>
                    <a:pt x="64" y="16"/>
                  </a:lnTo>
                  <a:lnTo>
                    <a:pt x="72" y="14"/>
                  </a:lnTo>
                  <a:lnTo>
                    <a:pt x="80" y="14"/>
                  </a:lnTo>
                  <a:lnTo>
                    <a:pt x="98" y="16"/>
                  </a:lnTo>
                  <a:lnTo>
                    <a:pt x="114" y="14"/>
                  </a:lnTo>
                  <a:lnTo>
                    <a:pt x="124" y="12"/>
                  </a:lnTo>
                  <a:lnTo>
                    <a:pt x="132" y="8"/>
                  </a:lnTo>
                  <a:lnTo>
                    <a:pt x="132" y="8"/>
                  </a:lnTo>
                  <a:lnTo>
                    <a:pt x="146" y="2"/>
                  </a:lnTo>
                  <a:lnTo>
                    <a:pt x="152" y="0"/>
                  </a:lnTo>
                  <a:lnTo>
                    <a:pt x="156" y="2"/>
                  </a:lnTo>
                  <a:lnTo>
                    <a:pt x="158" y="6"/>
                  </a:lnTo>
                  <a:lnTo>
                    <a:pt x="158" y="6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27"/>
            <p:cNvSpPr>
              <a:spLocks/>
            </p:cNvSpPr>
            <p:nvPr/>
          </p:nvSpPr>
          <p:spPr bwMode="auto">
            <a:xfrm>
              <a:off x="1137" y="2350"/>
              <a:ext cx="62" cy="40"/>
            </a:xfrm>
            <a:custGeom>
              <a:avLst/>
              <a:gdLst>
                <a:gd name="T0" fmla="*/ 54 w 62"/>
                <a:gd name="T1" fmla="*/ 40 h 40"/>
                <a:gd name="T2" fmla="*/ 54 w 62"/>
                <a:gd name="T3" fmla="*/ 40 h 40"/>
                <a:gd name="T4" fmla="*/ 40 w 62"/>
                <a:gd name="T5" fmla="*/ 38 h 40"/>
                <a:gd name="T6" fmla="*/ 30 w 62"/>
                <a:gd name="T7" fmla="*/ 36 h 40"/>
                <a:gd name="T8" fmla="*/ 20 w 62"/>
                <a:gd name="T9" fmla="*/ 32 h 40"/>
                <a:gd name="T10" fmla="*/ 14 w 62"/>
                <a:gd name="T11" fmla="*/ 26 h 40"/>
                <a:gd name="T12" fmla="*/ 4 w 62"/>
                <a:gd name="T13" fmla="*/ 18 h 40"/>
                <a:gd name="T14" fmla="*/ 0 w 62"/>
                <a:gd name="T15" fmla="*/ 12 h 40"/>
                <a:gd name="T16" fmla="*/ 2 w 62"/>
                <a:gd name="T17" fmla="*/ 0 h 40"/>
                <a:gd name="T18" fmla="*/ 2 w 62"/>
                <a:gd name="T19" fmla="*/ 0 h 40"/>
                <a:gd name="T20" fmla="*/ 6 w 62"/>
                <a:gd name="T21" fmla="*/ 8 h 40"/>
                <a:gd name="T22" fmla="*/ 14 w 62"/>
                <a:gd name="T23" fmla="*/ 14 h 40"/>
                <a:gd name="T24" fmla="*/ 30 w 62"/>
                <a:gd name="T25" fmla="*/ 26 h 40"/>
                <a:gd name="T26" fmla="*/ 48 w 62"/>
                <a:gd name="T27" fmla="*/ 34 h 40"/>
                <a:gd name="T28" fmla="*/ 62 w 62"/>
                <a:gd name="T29" fmla="*/ 36 h 40"/>
                <a:gd name="T30" fmla="*/ 54 w 62"/>
                <a:gd name="T31" fmla="*/ 4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" h="40">
                  <a:moveTo>
                    <a:pt x="54" y="40"/>
                  </a:moveTo>
                  <a:lnTo>
                    <a:pt x="54" y="40"/>
                  </a:lnTo>
                  <a:lnTo>
                    <a:pt x="40" y="38"/>
                  </a:lnTo>
                  <a:lnTo>
                    <a:pt x="30" y="36"/>
                  </a:lnTo>
                  <a:lnTo>
                    <a:pt x="20" y="32"/>
                  </a:lnTo>
                  <a:lnTo>
                    <a:pt x="14" y="26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8"/>
                  </a:lnTo>
                  <a:lnTo>
                    <a:pt x="14" y="14"/>
                  </a:lnTo>
                  <a:lnTo>
                    <a:pt x="30" y="26"/>
                  </a:lnTo>
                  <a:lnTo>
                    <a:pt x="48" y="34"/>
                  </a:lnTo>
                  <a:lnTo>
                    <a:pt x="62" y="36"/>
                  </a:lnTo>
                  <a:lnTo>
                    <a:pt x="54" y="40"/>
                  </a:lnTo>
                  <a:close/>
                </a:path>
              </a:pathLst>
            </a:custGeom>
            <a:solidFill>
              <a:srgbClr val="1F71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28"/>
            <p:cNvSpPr>
              <a:spLocks/>
            </p:cNvSpPr>
            <p:nvPr/>
          </p:nvSpPr>
          <p:spPr bwMode="auto">
            <a:xfrm>
              <a:off x="1523" y="2450"/>
              <a:ext cx="16" cy="18"/>
            </a:xfrm>
            <a:custGeom>
              <a:avLst/>
              <a:gdLst>
                <a:gd name="T0" fmla="*/ 16 w 16"/>
                <a:gd name="T1" fmla="*/ 18 h 18"/>
                <a:gd name="T2" fmla="*/ 0 w 16"/>
                <a:gd name="T3" fmla="*/ 10 h 18"/>
                <a:gd name="T4" fmla="*/ 16 w 16"/>
                <a:gd name="T5" fmla="*/ 0 h 18"/>
                <a:gd name="T6" fmla="*/ 16 w 16"/>
                <a:gd name="T7" fmla="*/ 0 h 18"/>
                <a:gd name="T8" fmla="*/ 16 w 16"/>
                <a:gd name="T9" fmla="*/ 18 h 18"/>
                <a:gd name="T10" fmla="*/ 16 w 16"/>
                <a:gd name="T11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" h="18">
                  <a:moveTo>
                    <a:pt x="16" y="18"/>
                  </a:moveTo>
                  <a:lnTo>
                    <a:pt x="0" y="1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18"/>
                  </a:lnTo>
                  <a:lnTo>
                    <a:pt x="16" y="18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29"/>
            <p:cNvSpPr>
              <a:spLocks/>
            </p:cNvSpPr>
            <p:nvPr/>
          </p:nvSpPr>
          <p:spPr bwMode="auto">
            <a:xfrm>
              <a:off x="1143" y="2384"/>
              <a:ext cx="42" cy="26"/>
            </a:xfrm>
            <a:custGeom>
              <a:avLst/>
              <a:gdLst>
                <a:gd name="T0" fmla="*/ 38 w 42"/>
                <a:gd name="T1" fmla="*/ 20 h 26"/>
                <a:gd name="T2" fmla="*/ 38 w 42"/>
                <a:gd name="T3" fmla="*/ 20 h 26"/>
                <a:gd name="T4" fmla="*/ 36 w 42"/>
                <a:gd name="T5" fmla="*/ 16 h 26"/>
                <a:gd name="T6" fmla="*/ 32 w 42"/>
                <a:gd name="T7" fmla="*/ 16 h 26"/>
                <a:gd name="T8" fmla="*/ 26 w 42"/>
                <a:gd name="T9" fmla="*/ 14 h 26"/>
                <a:gd name="T10" fmla="*/ 22 w 42"/>
                <a:gd name="T11" fmla="*/ 16 h 26"/>
                <a:gd name="T12" fmla="*/ 12 w 42"/>
                <a:gd name="T13" fmla="*/ 20 h 26"/>
                <a:gd name="T14" fmla="*/ 6 w 42"/>
                <a:gd name="T15" fmla="*/ 26 h 26"/>
                <a:gd name="T16" fmla="*/ 6 w 42"/>
                <a:gd name="T17" fmla="*/ 26 h 26"/>
                <a:gd name="T18" fmla="*/ 2 w 42"/>
                <a:gd name="T19" fmla="*/ 18 h 26"/>
                <a:gd name="T20" fmla="*/ 2 w 42"/>
                <a:gd name="T21" fmla="*/ 16 h 26"/>
                <a:gd name="T22" fmla="*/ 0 w 42"/>
                <a:gd name="T23" fmla="*/ 14 h 26"/>
                <a:gd name="T24" fmla="*/ 4 w 42"/>
                <a:gd name="T25" fmla="*/ 0 h 26"/>
                <a:gd name="T26" fmla="*/ 4 w 42"/>
                <a:gd name="T27" fmla="*/ 0 h 26"/>
                <a:gd name="T28" fmla="*/ 12 w 42"/>
                <a:gd name="T29" fmla="*/ 4 h 26"/>
                <a:gd name="T30" fmla="*/ 22 w 42"/>
                <a:gd name="T31" fmla="*/ 10 h 26"/>
                <a:gd name="T32" fmla="*/ 32 w 42"/>
                <a:gd name="T33" fmla="*/ 12 h 26"/>
                <a:gd name="T34" fmla="*/ 42 w 42"/>
                <a:gd name="T35" fmla="*/ 12 h 26"/>
                <a:gd name="T36" fmla="*/ 38 w 42"/>
                <a:gd name="T37" fmla="*/ 2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2" h="26">
                  <a:moveTo>
                    <a:pt x="38" y="20"/>
                  </a:moveTo>
                  <a:lnTo>
                    <a:pt x="38" y="20"/>
                  </a:lnTo>
                  <a:lnTo>
                    <a:pt x="36" y="16"/>
                  </a:lnTo>
                  <a:lnTo>
                    <a:pt x="32" y="16"/>
                  </a:lnTo>
                  <a:lnTo>
                    <a:pt x="26" y="14"/>
                  </a:lnTo>
                  <a:lnTo>
                    <a:pt x="22" y="16"/>
                  </a:lnTo>
                  <a:lnTo>
                    <a:pt x="12" y="20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2" y="18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4" y="0"/>
                  </a:lnTo>
                  <a:lnTo>
                    <a:pt x="4" y="0"/>
                  </a:lnTo>
                  <a:lnTo>
                    <a:pt x="12" y="4"/>
                  </a:lnTo>
                  <a:lnTo>
                    <a:pt x="22" y="10"/>
                  </a:lnTo>
                  <a:lnTo>
                    <a:pt x="32" y="12"/>
                  </a:lnTo>
                  <a:lnTo>
                    <a:pt x="42" y="12"/>
                  </a:lnTo>
                  <a:lnTo>
                    <a:pt x="38" y="20"/>
                  </a:lnTo>
                  <a:close/>
                </a:path>
              </a:pathLst>
            </a:custGeom>
            <a:solidFill>
              <a:srgbClr val="E3A6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30"/>
            <p:cNvSpPr>
              <a:spLocks/>
            </p:cNvSpPr>
            <p:nvPr/>
          </p:nvSpPr>
          <p:spPr bwMode="auto">
            <a:xfrm>
              <a:off x="1127" y="2406"/>
              <a:ext cx="86" cy="92"/>
            </a:xfrm>
            <a:custGeom>
              <a:avLst/>
              <a:gdLst>
                <a:gd name="T0" fmla="*/ 12 w 86"/>
                <a:gd name="T1" fmla="*/ 24 h 92"/>
                <a:gd name="T2" fmla="*/ 18 w 86"/>
                <a:gd name="T3" fmla="*/ 18 h 92"/>
                <a:gd name="T4" fmla="*/ 18 w 86"/>
                <a:gd name="T5" fmla="*/ 18 h 92"/>
                <a:gd name="T6" fmla="*/ 22 w 86"/>
                <a:gd name="T7" fmla="*/ 12 h 92"/>
                <a:gd name="T8" fmla="*/ 26 w 86"/>
                <a:gd name="T9" fmla="*/ 8 h 92"/>
                <a:gd name="T10" fmla="*/ 32 w 86"/>
                <a:gd name="T11" fmla="*/ 4 h 92"/>
                <a:gd name="T12" fmla="*/ 38 w 86"/>
                <a:gd name="T13" fmla="*/ 2 h 92"/>
                <a:gd name="T14" fmla="*/ 44 w 86"/>
                <a:gd name="T15" fmla="*/ 2 h 92"/>
                <a:gd name="T16" fmla="*/ 50 w 86"/>
                <a:gd name="T17" fmla="*/ 4 h 92"/>
                <a:gd name="T18" fmla="*/ 52 w 86"/>
                <a:gd name="T19" fmla="*/ 6 h 92"/>
                <a:gd name="T20" fmla="*/ 54 w 86"/>
                <a:gd name="T21" fmla="*/ 10 h 92"/>
                <a:gd name="T22" fmla="*/ 54 w 86"/>
                <a:gd name="T23" fmla="*/ 10 h 92"/>
                <a:gd name="T24" fmla="*/ 58 w 86"/>
                <a:gd name="T25" fmla="*/ 20 h 92"/>
                <a:gd name="T26" fmla="*/ 60 w 86"/>
                <a:gd name="T27" fmla="*/ 28 h 92"/>
                <a:gd name="T28" fmla="*/ 64 w 86"/>
                <a:gd name="T29" fmla="*/ 38 h 92"/>
                <a:gd name="T30" fmla="*/ 70 w 86"/>
                <a:gd name="T31" fmla="*/ 50 h 92"/>
                <a:gd name="T32" fmla="*/ 70 w 86"/>
                <a:gd name="T33" fmla="*/ 50 h 92"/>
                <a:gd name="T34" fmla="*/ 78 w 86"/>
                <a:gd name="T35" fmla="*/ 60 h 92"/>
                <a:gd name="T36" fmla="*/ 84 w 86"/>
                <a:gd name="T37" fmla="*/ 68 h 92"/>
                <a:gd name="T38" fmla="*/ 86 w 86"/>
                <a:gd name="T39" fmla="*/ 74 h 92"/>
                <a:gd name="T40" fmla="*/ 86 w 86"/>
                <a:gd name="T41" fmla="*/ 78 h 92"/>
                <a:gd name="T42" fmla="*/ 86 w 86"/>
                <a:gd name="T43" fmla="*/ 78 h 92"/>
                <a:gd name="T44" fmla="*/ 82 w 86"/>
                <a:gd name="T45" fmla="*/ 84 h 92"/>
                <a:gd name="T46" fmla="*/ 74 w 86"/>
                <a:gd name="T47" fmla="*/ 90 h 92"/>
                <a:gd name="T48" fmla="*/ 64 w 86"/>
                <a:gd name="T49" fmla="*/ 92 h 92"/>
                <a:gd name="T50" fmla="*/ 46 w 86"/>
                <a:gd name="T51" fmla="*/ 92 h 92"/>
                <a:gd name="T52" fmla="*/ 46 w 86"/>
                <a:gd name="T53" fmla="*/ 92 h 92"/>
                <a:gd name="T54" fmla="*/ 28 w 86"/>
                <a:gd name="T55" fmla="*/ 90 h 92"/>
                <a:gd name="T56" fmla="*/ 14 w 86"/>
                <a:gd name="T57" fmla="*/ 86 h 92"/>
                <a:gd name="T58" fmla="*/ 6 w 86"/>
                <a:gd name="T59" fmla="*/ 80 h 92"/>
                <a:gd name="T60" fmla="*/ 2 w 86"/>
                <a:gd name="T61" fmla="*/ 74 h 92"/>
                <a:gd name="T62" fmla="*/ 2 w 86"/>
                <a:gd name="T63" fmla="*/ 66 h 92"/>
                <a:gd name="T64" fmla="*/ 2 w 86"/>
                <a:gd name="T65" fmla="*/ 60 h 92"/>
                <a:gd name="T66" fmla="*/ 6 w 86"/>
                <a:gd name="T67" fmla="*/ 48 h 92"/>
                <a:gd name="T68" fmla="*/ 6 w 86"/>
                <a:gd name="T69" fmla="*/ 48 h 92"/>
                <a:gd name="T70" fmla="*/ 4 w 86"/>
                <a:gd name="T71" fmla="*/ 32 h 92"/>
                <a:gd name="T72" fmla="*/ 0 w 86"/>
                <a:gd name="T73" fmla="*/ 24 h 92"/>
                <a:gd name="T74" fmla="*/ 0 w 86"/>
                <a:gd name="T75" fmla="*/ 24 h 92"/>
                <a:gd name="T76" fmla="*/ 0 w 86"/>
                <a:gd name="T77" fmla="*/ 16 h 92"/>
                <a:gd name="T78" fmla="*/ 2 w 86"/>
                <a:gd name="T79" fmla="*/ 10 h 92"/>
                <a:gd name="T80" fmla="*/ 10 w 86"/>
                <a:gd name="T81" fmla="*/ 0 h 92"/>
                <a:gd name="T82" fmla="*/ 10 w 86"/>
                <a:gd name="T83" fmla="*/ 0 h 92"/>
                <a:gd name="T84" fmla="*/ 12 w 86"/>
                <a:gd name="T85" fmla="*/ 0 h 92"/>
                <a:gd name="T86" fmla="*/ 14 w 86"/>
                <a:gd name="T87" fmla="*/ 0 h 92"/>
                <a:gd name="T88" fmla="*/ 14 w 86"/>
                <a:gd name="T89" fmla="*/ 6 h 92"/>
                <a:gd name="T90" fmla="*/ 14 w 86"/>
                <a:gd name="T91" fmla="*/ 14 h 92"/>
                <a:gd name="T92" fmla="*/ 12 w 86"/>
                <a:gd name="T93" fmla="*/ 24 h 92"/>
                <a:gd name="T94" fmla="*/ 12 w 86"/>
                <a:gd name="T95" fmla="*/ 2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6" h="92">
                  <a:moveTo>
                    <a:pt x="12" y="24"/>
                  </a:moveTo>
                  <a:lnTo>
                    <a:pt x="18" y="18"/>
                  </a:lnTo>
                  <a:lnTo>
                    <a:pt x="18" y="18"/>
                  </a:lnTo>
                  <a:lnTo>
                    <a:pt x="22" y="12"/>
                  </a:lnTo>
                  <a:lnTo>
                    <a:pt x="26" y="8"/>
                  </a:lnTo>
                  <a:lnTo>
                    <a:pt x="32" y="4"/>
                  </a:lnTo>
                  <a:lnTo>
                    <a:pt x="38" y="2"/>
                  </a:lnTo>
                  <a:lnTo>
                    <a:pt x="44" y="2"/>
                  </a:lnTo>
                  <a:lnTo>
                    <a:pt x="50" y="4"/>
                  </a:lnTo>
                  <a:lnTo>
                    <a:pt x="52" y="6"/>
                  </a:lnTo>
                  <a:lnTo>
                    <a:pt x="54" y="10"/>
                  </a:lnTo>
                  <a:lnTo>
                    <a:pt x="54" y="10"/>
                  </a:lnTo>
                  <a:lnTo>
                    <a:pt x="58" y="20"/>
                  </a:lnTo>
                  <a:lnTo>
                    <a:pt x="60" y="28"/>
                  </a:lnTo>
                  <a:lnTo>
                    <a:pt x="64" y="38"/>
                  </a:lnTo>
                  <a:lnTo>
                    <a:pt x="70" y="50"/>
                  </a:lnTo>
                  <a:lnTo>
                    <a:pt x="70" y="50"/>
                  </a:lnTo>
                  <a:lnTo>
                    <a:pt x="78" y="60"/>
                  </a:lnTo>
                  <a:lnTo>
                    <a:pt x="84" y="68"/>
                  </a:lnTo>
                  <a:lnTo>
                    <a:pt x="86" y="74"/>
                  </a:lnTo>
                  <a:lnTo>
                    <a:pt x="86" y="78"/>
                  </a:lnTo>
                  <a:lnTo>
                    <a:pt x="86" y="78"/>
                  </a:lnTo>
                  <a:lnTo>
                    <a:pt x="82" y="84"/>
                  </a:lnTo>
                  <a:lnTo>
                    <a:pt x="74" y="90"/>
                  </a:lnTo>
                  <a:lnTo>
                    <a:pt x="64" y="92"/>
                  </a:lnTo>
                  <a:lnTo>
                    <a:pt x="46" y="92"/>
                  </a:lnTo>
                  <a:lnTo>
                    <a:pt x="46" y="92"/>
                  </a:lnTo>
                  <a:lnTo>
                    <a:pt x="28" y="90"/>
                  </a:lnTo>
                  <a:lnTo>
                    <a:pt x="14" y="86"/>
                  </a:lnTo>
                  <a:lnTo>
                    <a:pt x="6" y="80"/>
                  </a:lnTo>
                  <a:lnTo>
                    <a:pt x="2" y="74"/>
                  </a:lnTo>
                  <a:lnTo>
                    <a:pt x="2" y="66"/>
                  </a:lnTo>
                  <a:lnTo>
                    <a:pt x="2" y="60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4" y="32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" y="1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4" y="6"/>
                  </a:lnTo>
                  <a:lnTo>
                    <a:pt x="14" y="14"/>
                  </a:lnTo>
                  <a:lnTo>
                    <a:pt x="12" y="24"/>
                  </a:lnTo>
                  <a:lnTo>
                    <a:pt x="12" y="24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3239061" y="3890174"/>
            <a:ext cx="1865312" cy="674476"/>
            <a:chOff x="3758303" y="4349387"/>
            <a:chExt cx="1865312" cy="674476"/>
          </a:xfrm>
          <a:solidFill>
            <a:srgbClr val="FF0000"/>
          </a:solidFill>
        </p:grpSpPr>
        <p:sp>
          <p:nvSpPr>
            <p:cNvPr id="86" name="Šipka doprava 85"/>
            <p:cNvSpPr/>
            <p:nvPr/>
          </p:nvSpPr>
          <p:spPr>
            <a:xfrm>
              <a:off x="3758303" y="4804392"/>
              <a:ext cx="1865312" cy="219471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4514878" y="4349387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85633782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700"/>
                            </p:stCondLst>
                            <p:childTnLst>
                              <p:par>
                                <p:cTn id="28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6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6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Druhý </a:t>
            </a:r>
            <a:r>
              <a:rPr lang="cs-CZ" dirty="0"/>
              <a:t>Newtonův pohybový </a:t>
            </a:r>
            <a:r>
              <a:rPr lang="cs-CZ" dirty="0" smtClean="0"/>
              <a:t>zákon (zákon síly)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0710" y="2492896"/>
                <a:ext cx="8784976" cy="4176464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000" dirty="0" smtClean="0">
                    <a:solidFill>
                      <a:srgbClr val="FF0000"/>
                    </a:solidFill>
                  </a:rPr>
                  <a:t>Zrychlení tělesa je tím větší, čím větší je působící síla a tím menší, čím větší je hmotnost tělesa.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000" i="1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Jiná formulace: Zrychlení tělesa je přímo úměrné působící síle a nepřímo úměrná hmotnosti tělesa.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000" i="1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Zápis zákona síly vzorcem:</a:t>
                </a:r>
                <a:br>
                  <a:rPr lang="cs-CZ" sz="3000" i="1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3000" b="0" i="1" smtClean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3000" b="0" i="1" smtClean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000" b="0" i="1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0" i="1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num>
                      <m:den>
                        <m:r>
                          <a:rPr lang="cs-CZ" sz="3000" b="0" i="1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</m:den>
                    </m:f>
                  </m:oMath>
                </a14:m>
                <a:endParaRPr lang="cs-CZ" sz="2800" i="1" dirty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0710" y="2492896"/>
                <a:ext cx="8784976" cy="4176464"/>
              </a:xfrm>
              <a:blipFill rotWithShape="1">
                <a:blip r:embed="rId2" cstate="print"/>
                <a:stretch>
                  <a:fillRect l="-1388" t="-1752" r="-20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3782815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Picture 29" descr="C:\Documents and Settings\Ďobek\Local Settings\Temporary Internet Files\Content.IE5\0MHGLQYP\MC900379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20702" flipH="1">
            <a:off x="7115775" y="3571859"/>
            <a:ext cx="1872691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505200" y="6356350"/>
            <a:ext cx="2133600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91" name="Nadpis 3"/>
          <p:cNvSpPr txBox="1">
            <a:spLocks/>
          </p:cNvSpPr>
          <p:nvPr/>
        </p:nvSpPr>
        <p:spPr>
          <a:xfrm>
            <a:off x="467544" y="404664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Změna pohybu závisí na směru působící síly:</a:t>
            </a:r>
            <a:endParaRPr lang="cs-CZ" dirty="0"/>
          </a:p>
        </p:txBody>
      </p:sp>
      <p:sp>
        <p:nvSpPr>
          <p:cNvPr id="92" name="Zástupný symbol pro obsah 1"/>
          <p:cNvSpPr txBox="1">
            <a:spLocks/>
          </p:cNvSpPr>
          <p:nvPr/>
        </p:nvSpPr>
        <p:spPr>
          <a:xfrm>
            <a:off x="179512" y="2541162"/>
            <a:ext cx="878497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3000" dirty="0" smtClean="0"/>
              <a:t>Síla působící </a:t>
            </a:r>
            <a:r>
              <a:rPr lang="cs-CZ" sz="3000" b="1" dirty="0" smtClean="0">
                <a:solidFill>
                  <a:srgbClr val="FF0000"/>
                </a:solidFill>
              </a:rPr>
              <a:t>ve směru pohybu </a:t>
            </a:r>
            <a:r>
              <a:rPr lang="cs-CZ" sz="3000" dirty="0" smtClean="0"/>
              <a:t>těleso </a:t>
            </a:r>
            <a:r>
              <a:rPr lang="cs-CZ" sz="3000" b="1" dirty="0" smtClean="0">
                <a:solidFill>
                  <a:srgbClr val="FF0000"/>
                </a:solidFill>
              </a:rPr>
              <a:t>urychluje</a:t>
            </a:r>
          </a:p>
        </p:txBody>
      </p:sp>
      <p:grpSp>
        <p:nvGrpSpPr>
          <p:cNvPr id="96" name="Group 5"/>
          <p:cNvGrpSpPr>
            <a:grpSpLocks noChangeAspect="1"/>
          </p:cNvGrpSpPr>
          <p:nvPr/>
        </p:nvGrpSpPr>
        <p:grpSpPr bwMode="auto">
          <a:xfrm>
            <a:off x="2404864" y="3929601"/>
            <a:ext cx="649370" cy="648805"/>
            <a:chOff x="1383" y="2160"/>
            <a:chExt cx="1149" cy="1148"/>
          </a:xfrm>
        </p:grpSpPr>
        <p:sp>
          <p:nvSpPr>
            <p:cNvPr id="97" name="AutoShape 4"/>
            <p:cNvSpPr>
              <a:spLocks noChangeAspect="1" noChangeArrowheads="1" noTextEdit="1"/>
            </p:cNvSpPr>
            <p:nvPr/>
          </p:nvSpPr>
          <p:spPr bwMode="auto">
            <a:xfrm>
              <a:off x="1383" y="2160"/>
              <a:ext cx="1149" cy="1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6"/>
            <p:cNvSpPr>
              <a:spLocks/>
            </p:cNvSpPr>
            <p:nvPr/>
          </p:nvSpPr>
          <p:spPr bwMode="auto">
            <a:xfrm>
              <a:off x="1383" y="2160"/>
              <a:ext cx="1149" cy="1148"/>
            </a:xfrm>
            <a:custGeom>
              <a:avLst/>
              <a:gdLst>
                <a:gd name="T0" fmla="*/ 2292 w 2298"/>
                <a:gd name="T1" fmla="*/ 1265 h 2296"/>
                <a:gd name="T2" fmla="*/ 2262 w 2298"/>
                <a:gd name="T3" fmla="*/ 1434 h 2296"/>
                <a:gd name="T4" fmla="*/ 2208 w 2298"/>
                <a:gd name="T5" fmla="*/ 1594 h 2296"/>
                <a:gd name="T6" fmla="*/ 2131 w 2298"/>
                <a:gd name="T7" fmla="*/ 1743 h 2296"/>
                <a:gd name="T8" fmla="*/ 2035 w 2298"/>
                <a:gd name="T9" fmla="*/ 1878 h 2296"/>
                <a:gd name="T10" fmla="*/ 1921 w 2298"/>
                <a:gd name="T11" fmla="*/ 1998 h 2296"/>
                <a:gd name="T12" fmla="*/ 1791 w 2298"/>
                <a:gd name="T13" fmla="*/ 2100 h 2296"/>
                <a:gd name="T14" fmla="*/ 1647 w 2298"/>
                <a:gd name="T15" fmla="*/ 2183 h 2296"/>
                <a:gd name="T16" fmla="*/ 1490 w 2298"/>
                <a:gd name="T17" fmla="*/ 2244 h 2296"/>
                <a:gd name="T18" fmla="*/ 1323 w 2298"/>
                <a:gd name="T19" fmla="*/ 2283 h 2296"/>
                <a:gd name="T20" fmla="*/ 1148 w 2298"/>
                <a:gd name="T21" fmla="*/ 2296 h 2296"/>
                <a:gd name="T22" fmla="*/ 973 w 2298"/>
                <a:gd name="T23" fmla="*/ 2283 h 2296"/>
                <a:gd name="T24" fmla="*/ 807 w 2298"/>
                <a:gd name="T25" fmla="*/ 2244 h 2296"/>
                <a:gd name="T26" fmla="*/ 650 w 2298"/>
                <a:gd name="T27" fmla="*/ 2183 h 2296"/>
                <a:gd name="T28" fmla="*/ 506 w 2298"/>
                <a:gd name="T29" fmla="*/ 2100 h 2296"/>
                <a:gd name="T30" fmla="*/ 376 w 2298"/>
                <a:gd name="T31" fmla="*/ 1998 h 2296"/>
                <a:gd name="T32" fmla="*/ 262 w 2298"/>
                <a:gd name="T33" fmla="*/ 1878 h 2296"/>
                <a:gd name="T34" fmla="*/ 166 w 2298"/>
                <a:gd name="T35" fmla="*/ 1743 h 2296"/>
                <a:gd name="T36" fmla="*/ 90 w 2298"/>
                <a:gd name="T37" fmla="*/ 1594 h 2296"/>
                <a:gd name="T38" fmla="*/ 36 w 2298"/>
                <a:gd name="T39" fmla="*/ 1434 h 2296"/>
                <a:gd name="T40" fmla="*/ 6 w 2298"/>
                <a:gd name="T41" fmla="*/ 1265 h 2296"/>
                <a:gd name="T42" fmla="*/ 1 w 2298"/>
                <a:gd name="T43" fmla="*/ 1089 h 2296"/>
                <a:gd name="T44" fmla="*/ 23 w 2298"/>
                <a:gd name="T45" fmla="*/ 916 h 2296"/>
                <a:gd name="T46" fmla="*/ 69 w 2298"/>
                <a:gd name="T47" fmla="*/ 753 h 2296"/>
                <a:gd name="T48" fmla="*/ 138 w 2298"/>
                <a:gd name="T49" fmla="*/ 600 h 2296"/>
                <a:gd name="T50" fmla="*/ 228 w 2298"/>
                <a:gd name="T51" fmla="*/ 461 h 2296"/>
                <a:gd name="T52" fmla="*/ 337 w 2298"/>
                <a:gd name="T53" fmla="*/ 336 h 2296"/>
                <a:gd name="T54" fmla="*/ 461 w 2298"/>
                <a:gd name="T55" fmla="*/ 228 h 2296"/>
                <a:gd name="T56" fmla="*/ 600 w 2298"/>
                <a:gd name="T57" fmla="*/ 138 h 2296"/>
                <a:gd name="T58" fmla="*/ 754 w 2298"/>
                <a:gd name="T59" fmla="*/ 69 h 2296"/>
                <a:gd name="T60" fmla="*/ 916 w 2298"/>
                <a:gd name="T61" fmla="*/ 23 h 2296"/>
                <a:gd name="T62" fmla="*/ 1089 w 2298"/>
                <a:gd name="T63" fmla="*/ 1 h 2296"/>
                <a:gd name="T64" fmla="*/ 1265 w 2298"/>
                <a:gd name="T65" fmla="*/ 6 h 2296"/>
                <a:gd name="T66" fmla="*/ 1435 w 2298"/>
                <a:gd name="T67" fmla="*/ 36 h 2296"/>
                <a:gd name="T68" fmla="*/ 1595 w 2298"/>
                <a:gd name="T69" fmla="*/ 90 h 2296"/>
                <a:gd name="T70" fmla="*/ 1744 w 2298"/>
                <a:gd name="T71" fmla="*/ 166 h 2296"/>
                <a:gd name="T72" fmla="*/ 1880 w 2298"/>
                <a:gd name="T73" fmla="*/ 262 h 2296"/>
                <a:gd name="T74" fmla="*/ 2000 w 2298"/>
                <a:gd name="T75" fmla="*/ 376 h 2296"/>
                <a:gd name="T76" fmla="*/ 2102 w 2298"/>
                <a:gd name="T77" fmla="*/ 506 h 2296"/>
                <a:gd name="T78" fmla="*/ 2185 w 2298"/>
                <a:gd name="T79" fmla="*/ 650 h 2296"/>
                <a:gd name="T80" fmla="*/ 2246 w 2298"/>
                <a:gd name="T81" fmla="*/ 806 h 2296"/>
                <a:gd name="T82" fmla="*/ 2284 w 2298"/>
                <a:gd name="T83" fmla="*/ 972 h 2296"/>
                <a:gd name="T84" fmla="*/ 2298 w 2298"/>
                <a:gd name="T85" fmla="*/ 1147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8" h="2296">
                  <a:moveTo>
                    <a:pt x="2298" y="1147"/>
                  </a:moveTo>
                  <a:lnTo>
                    <a:pt x="2297" y="1206"/>
                  </a:lnTo>
                  <a:lnTo>
                    <a:pt x="2292" y="1265"/>
                  </a:lnTo>
                  <a:lnTo>
                    <a:pt x="2284" y="1323"/>
                  </a:lnTo>
                  <a:lnTo>
                    <a:pt x="2275" y="1379"/>
                  </a:lnTo>
                  <a:lnTo>
                    <a:pt x="2262" y="1434"/>
                  </a:lnTo>
                  <a:lnTo>
                    <a:pt x="2246" y="1490"/>
                  </a:lnTo>
                  <a:lnTo>
                    <a:pt x="2228" y="1543"/>
                  </a:lnTo>
                  <a:lnTo>
                    <a:pt x="2208" y="1594"/>
                  </a:lnTo>
                  <a:lnTo>
                    <a:pt x="2185" y="1645"/>
                  </a:lnTo>
                  <a:lnTo>
                    <a:pt x="2160" y="1695"/>
                  </a:lnTo>
                  <a:lnTo>
                    <a:pt x="2131" y="1743"/>
                  </a:lnTo>
                  <a:lnTo>
                    <a:pt x="2102" y="1790"/>
                  </a:lnTo>
                  <a:lnTo>
                    <a:pt x="2070" y="1835"/>
                  </a:lnTo>
                  <a:lnTo>
                    <a:pt x="2035" y="1878"/>
                  </a:lnTo>
                  <a:lnTo>
                    <a:pt x="2000" y="1920"/>
                  </a:lnTo>
                  <a:lnTo>
                    <a:pt x="1961" y="1960"/>
                  </a:lnTo>
                  <a:lnTo>
                    <a:pt x="1921" y="1998"/>
                  </a:lnTo>
                  <a:lnTo>
                    <a:pt x="1880" y="2033"/>
                  </a:lnTo>
                  <a:lnTo>
                    <a:pt x="1836" y="2068"/>
                  </a:lnTo>
                  <a:lnTo>
                    <a:pt x="1791" y="2100"/>
                  </a:lnTo>
                  <a:lnTo>
                    <a:pt x="1744" y="2130"/>
                  </a:lnTo>
                  <a:lnTo>
                    <a:pt x="1696" y="2158"/>
                  </a:lnTo>
                  <a:lnTo>
                    <a:pt x="1647" y="2183"/>
                  </a:lnTo>
                  <a:lnTo>
                    <a:pt x="1595" y="2206"/>
                  </a:lnTo>
                  <a:lnTo>
                    <a:pt x="1543" y="2227"/>
                  </a:lnTo>
                  <a:lnTo>
                    <a:pt x="1490" y="2244"/>
                  </a:lnTo>
                  <a:lnTo>
                    <a:pt x="1435" y="2260"/>
                  </a:lnTo>
                  <a:lnTo>
                    <a:pt x="1379" y="2273"/>
                  </a:lnTo>
                  <a:lnTo>
                    <a:pt x="1323" y="2283"/>
                  </a:lnTo>
                  <a:lnTo>
                    <a:pt x="1265" y="2290"/>
                  </a:lnTo>
                  <a:lnTo>
                    <a:pt x="1207" y="2295"/>
                  </a:lnTo>
                  <a:lnTo>
                    <a:pt x="1148" y="2296"/>
                  </a:lnTo>
                  <a:lnTo>
                    <a:pt x="1089" y="2295"/>
                  </a:lnTo>
                  <a:lnTo>
                    <a:pt x="1030" y="2290"/>
                  </a:lnTo>
                  <a:lnTo>
                    <a:pt x="973" y="2283"/>
                  </a:lnTo>
                  <a:lnTo>
                    <a:pt x="916" y="2273"/>
                  </a:lnTo>
                  <a:lnTo>
                    <a:pt x="861" y="2260"/>
                  </a:lnTo>
                  <a:lnTo>
                    <a:pt x="807" y="2244"/>
                  </a:lnTo>
                  <a:lnTo>
                    <a:pt x="754" y="2227"/>
                  </a:lnTo>
                  <a:lnTo>
                    <a:pt x="701" y="2206"/>
                  </a:lnTo>
                  <a:lnTo>
                    <a:pt x="650" y="2183"/>
                  </a:lnTo>
                  <a:lnTo>
                    <a:pt x="600" y="2158"/>
                  </a:lnTo>
                  <a:lnTo>
                    <a:pt x="553" y="2130"/>
                  </a:lnTo>
                  <a:lnTo>
                    <a:pt x="506" y="2100"/>
                  </a:lnTo>
                  <a:lnTo>
                    <a:pt x="461" y="2068"/>
                  </a:lnTo>
                  <a:lnTo>
                    <a:pt x="417" y="2033"/>
                  </a:lnTo>
                  <a:lnTo>
                    <a:pt x="376" y="1998"/>
                  </a:lnTo>
                  <a:lnTo>
                    <a:pt x="337" y="1960"/>
                  </a:lnTo>
                  <a:lnTo>
                    <a:pt x="298" y="1920"/>
                  </a:lnTo>
                  <a:lnTo>
                    <a:pt x="262" y="1878"/>
                  </a:lnTo>
                  <a:lnTo>
                    <a:pt x="228" y="1835"/>
                  </a:lnTo>
                  <a:lnTo>
                    <a:pt x="196" y="1790"/>
                  </a:lnTo>
                  <a:lnTo>
                    <a:pt x="166" y="1743"/>
                  </a:lnTo>
                  <a:lnTo>
                    <a:pt x="138" y="1695"/>
                  </a:lnTo>
                  <a:lnTo>
                    <a:pt x="113" y="1645"/>
                  </a:lnTo>
                  <a:lnTo>
                    <a:pt x="90" y="1594"/>
                  </a:lnTo>
                  <a:lnTo>
                    <a:pt x="69" y="1543"/>
                  </a:lnTo>
                  <a:lnTo>
                    <a:pt x="52" y="1490"/>
                  </a:lnTo>
                  <a:lnTo>
                    <a:pt x="36" y="1434"/>
                  </a:lnTo>
                  <a:lnTo>
                    <a:pt x="23" y="1379"/>
                  </a:lnTo>
                  <a:lnTo>
                    <a:pt x="13" y="1323"/>
                  </a:lnTo>
                  <a:lnTo>
                    <a:pt x="6" y="1265"/>
                  </a:lnTo>
                  <a:lnTo>
                    <a:pt x="1" y="1206"/>
                  </a:lnTo>
                  <a:lnTo>
                    <a:pt x="0" y="1147"/>
                  </a:lnTo>
                  <a:lnTo>
                    <a:pt x="1" y="1089"/>
                  </a:lnTo>
                  <a:lnTo>
                    <a:pt x="6" y="1030"/>
                  </a:lnTo>
                  <a:lnTo>
                    <a:pt x="13" y="972"/>
                  </a:lnTo>
                  <a:lnTo>
                    <a:pt x="23" y="916"/>
                  </a:lnTo>
                  <a:lnTo>
                    <a:pt x="36" y="861"/>
                  </a:lnTo>
                  <a:lnTo>
                    <a:pt x="52" y="806"/>
                  </a:lnTo>
                  <a:lnTo>
                    <a:pt x="69" y="753"/>
                  </a:lnTo>
                  <a:lnTo>
                    <a:pt x="90" y="700"/>
                  </a:lnTo>
                  <a:lnTo>
                    <a:pt x="113" y="650"/>
                  </a:lnTo>
                  <a:lnTo>
                    <a:pt x="138" y="600"/>
                  </a:lnTo>
                  <a:lnTo>
                    <a:pt x="166" y="553"/>
                  </a:lnTo>
                  <a:lnTo>
                    <a:pt x="196" y="506"/>
                  </a:lnTo>
                  <a:lnTo>
                    <a:pt x="228" y="461"/>
                  </a:lnTo>
                  <a:lnTo>
                    <a:pt x="262" y="417"/>
                  </a:lnTo>
                  <a:lnTo>
                    <a:pt x="298" y="376"/>
                  </a:lnTo>
                  <a:lnTo>
                    <a:pt x="337" y="336"/>
                  </a:lnTo>
                  <a:lnTo>
                    <a:pt x="376" y="298"/>
                  </a:lnTo>
                  <a:lnTo>
                    <a:pt x="417" y="262"/>
                  </a:lnTo>
                  <a:lnTo>
                    <a:pt x="461" y="228"/>
                  </a:lnTo>
                  <a:lnTo>
                    <a:pt x="506" y="196"/>
                  </a:lnTo>
                  <a:lnTo>
                    <a:pt x="553" y="166"/>
                  </a:lnTo>
                  <a:lnTo>
                    <a:pt x="600" y="138"/>
                  </a:lnTo>
                  <a:lnTo>
                    <a:pt x="650" y="113"/>
                  </a:lnTo>
                  <a:lnTo>
                    <a:pt x="701" y="90"/>
                  </a:lnTo>
                  <a:lnTo>
                    <a:pt x="754" y="69"/>
                  </a:lnTo>
                  <a:lnTo>
                    <a:pt x="807" y="52"/>
                  </a:lnTo>
                  <a:lnTo>
                    <a:pt x="861" y="36"/>
                  </a:lnTo>
                  <a:lnTo>
                    <a:pt x="916" y="23"/>
                  </a:lnTo>
                  <a:lnTo>
                    <a:pt x="973" y="13"/>
                  </a:lnTo>
                  <a:lnTo>
                    <a:pt x="1030" y="6"/>
                  </a:lnTo>
                  <a:lnTo>
                    <a:pt x="1089" y="1"/>
                  </a:lnTo>
                  <a:lnTo>
                    <a:pt x="1148" y="0"/>
                  </a:lnTo>
                  <a:lnTo>
                    <a:pt x="1207" y="1"/>
                  </a:lnTo>
                  <a:lnTo>
                    <a:pt x="1265" y="6"/>
                  </a:lnTo>
                  <a:lnTo>
                    <a:pt x="1323" y="13"/>
                  </a:lnTo>
                  <a:lnTo>
                    <a:pt x="1379" y="23"/>
                  </a:lnTo>
                  <a:lnTo>
                    <a:pt x="1435" y="36"/>
                  </a:lnTo>
                  <a:lnTo>
                    <a:pt x="1490" y="52"/>
                  </a:lnTo>
                  <a:lnTo>
                    <a:pt x="1543" y="69"/>
                  </a:lnTo>
                  <a:lnTo>
                    <a:pt x="1595" y="90"/>
                  </a:lnTo>
                  <a:lnTo>
                    <a:pt x="1647" y="113"/>
                  </a:lnTo>
                  <a:lnTo>
                    <a:pt x="1696" y="138"/>
                  </a:lnTo>
                  <a:lnTo>
                    <a:pt x="1744" y="166"/>
                  </a:lnTo>
                  <a:lnTo>
                    <a:pt x="1791" y="196"/>
                  </a:lnTo>
                  <a:lnTo>
                    <a:pt x="1836" y="228"/>
                  </a:lnTo>
                  <a:lnTo>
                    <a:pt x="1880" y="262"/>
                  </a:lnTo>
                  <a:lnTo>
                    <a:pt x="1921" y="298"/>
                  </a:lnTo>
                  <a:lnTo>
                    <a:pt x="1961" y="336"/>
                  </a:lnTo>
                  <a:lnTo>
                    <a:pt x="2000" y="376"/>
                  </a:lnTo>
                  <a:lnTo>
                    <a:pt x="2035" y="417"/>
                  </a:lnTo>
                  <a:lnTo>
                    <a:pt x="2070" y="461"/>
                  </a:lnTo>
                  <a:lnTo>
                    <a:pt x="2102" y="506"/>
                  </a:lnTo>
                  <a:lnTo>
                    <a:pt x="2131" y="553"/>
                  </a:lnTo>
                  <a:lnTo>
                    <a:pt x="2160" y="600"/>
                  </a:lnTo>
                  <a:lnTo>
                    <a:pt x="2185" y="650"/>
                  </a:lnTo>
                  <a:lnTo>
                    <a:pt x="2208" y="700"/>
                  </a:lnTo>
                  <a:lnTo>
                    <a:pt x="2228" y="753"/>
                  </a:lnTo>
                  <a:lnTo>
                    <a:pt x="2246" y="806"/>
                  </a:lnTo>
                  <a:lnTo>
                    <a:pt x="2262" y="861"/>
                  </a:lnTo>
                  <a:lnTo>
                    <a:pt x="2275" y="916"/>
                  </a:lnTo>
                  <a:lnTo>
                    <a:pt x="2284" y="972"/>
                  </a:lnTo>
                  <a:lnTo>
                    <a:pt x="2292" y="1030"/>
                  </a:lnTo>
                  <a:lnTo>
                    <a:pt x="2297" y="1089"/>
                  </a:lnTo>
                  <a:lnTo>
                    <a:pt x="2298" y="11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7"/>
            <p:cNvSpPr>
              <a:spLocks/>
            </p:cNvSpPr>
            <p:nvPr/>
          </p:nvSpPr>
          <p:spPr bwMode="auto">
            <a:xfrm>
              <a:off x="1434" y="2335"/>
              <a:ext cx="956" cy="922"/>
            </a:xfrm>
            <a:custGeom>
              <a:avLst/>
              <a:gdLst>
                <a:gd name="T0" fmla="*/ 202 w 1910"/>
                <a:gd name="T1" fmla="*/ 428 h 1843"/>
                <a:gd name="T2" fmla="*/ 263 w 1910"/>
                <a:gd name="T3" fmla="*/ 202 h 1843"/>
                <a:gd name="T4" fmla="*/ 371 w 1910"/>
                <a:gd name="T5" fmla="*/ 0 h 1843"/>
                <a:gd name="T6" fmla="*/ 252 w 1910"/>
                <a:gd name="T7" fmla="*/ 118 h 1843"/>
                <a:gd name="T8" fmla="*/ 154 w 1910"/>
                <a:gd name="T9" fmla="*/ 253 h 1843"/>
                <a:gd name="T10" fmla="*/ 77 w 1910"/>
                <a:gd name="T11" fmla="*/ 402 h 1843"/>
                <a:gd name="T12" fmla="*/ 26 w 1910"/>
                <a:gd name="T13" fmla="*/ 565 h 1843"/>
                <a:gd name="T14" fmla="*/ 1 w 1910"/>
                <a:gd name="T15" fmla="*/ 738 h 1843"/>
                <a:gd name="T16" fmla="*/ 5 w 1910"/>
                <a:gd name="T17" fmla="*/ 905 h 1843"/>
                <a:gd name="T18" fmla="*/ 33 w 1910"/>
                <a:gd name="T19" fmla="*/ 1059 h 1843"/>
                <a:gd name="T20" fmla="*/ 81 w 1910"/>
                <a:gd name="T21" fmla="*/ 1205 h 1843"/>
                <a:gd name="T22" fmla="*/ 152 w 1910"/>
                <a:gd name="T23" fmla="*/ 1340 h 1843"/>
                <a:gd name="T24" fmla="*/ 238 w 1910"/>
                <a:gd name="T25" fmla="*/ 1463 h 1843"/>
                <a:gd name="T26" fmla="*/ 343 w 1910"/>
                <a:gd name="T27" fmla="*/ 1572 h 1843"/>
                <a:gd name="T28" fmla="*/ 461 w 1910"/>
                <a:gd name="T29" fmla="*/ 1665 h 1843"/>
                <a:gd name="T30" fmla="*/ 592 w 1910"/>
                <a:gd name="T31" fmla="*/ 1741 h 1843"/>
                <a:gd name="T32" fmla="*/ 735 w 1910"/>
                <a:gd name="T33" fmla="*/ 1796 h 1843"/>
                <a:gd name="T34" fmla="*/ 886 w 1910"/>
                <a:gd name="T35" fmla="*/ 1832 h 1843"/>
                <a:gd name="T36" fmla="*/ 1045 w 1910"/>
                <a:gd name="T37" fmla="*/ 1843 h 1843"/>
                <a:gd name="T38" fmla="*/ 1145 w 1910"/>
                <a:gd name="T39" fmla="*/ 1839 h 1843"/>
                <a:gd name="T40" fmla="*/ 1242 w 1910"/>
                <a:gd name="T41" fmla="*/ 1825 h 1843"/>
                <a:gd name="T42" fmla="*/ 1336 w 1910"/>
                <a:gd name="T43" fmla="*/ 1802 h 1843"/>
                <a:gd name="T44" fmla="*/ 1426 w 1910"/>
                <a:gd name="T45" fmla="*/ 1772 h 1843"/>
                <a:gd name="T46" fmla="*/ 1514 w 1910"/>
                <a:gd name="T47" fmla="*/ 1733 h 1843"/>
                <a:gd name="T48" fmla="*/ 1596 w 1910"/>
                <a:gd name="T49" fmla="*/ 1687 h 1843"/>
                <a:gd name="T50" fmla="*/ 1674 w 1910"/>
                <a:gd name="T51" fmla="*/ 1634 h 1843"/>
                <a:gd name="T52" fmla="*/ 1746 w 1910"/>
                <a:gd name="T53" fmla="*/ 1574 h 1843"/>
                <a:gd name="T54" fmla="*/ 1812 w 1910"/>
                <a:gd name="T55" fmla="*/ 1508 h 1843"/>
                <a:gd name="T56" fmla="*/ 1873 w 1910"/>
                <a:gd name="T57" fmla="*/ 1437 h 1843"/>
                <a:gd name="T58" fmla="*/ 1876 w 1910"/>
                <a:gd name="T59" fmla="*/ 1414 h 1843"/>
                <a:gd name="T60" fmla="*/ 1764 w 1910"/>
                <a:gd name="T61" fmla="*/ 1490 h 1843"/>
                <a:gd name="T62" fmla="*/ 1643 w 1910"/>
                <a:gd name="T63" fmla="*/ 1551 h 1843"/>
                <a:gd name="T64" fmla="*/ 1513 w 1910"/>
                <a:gd name="T65" fmla="*/ 1596 h 1843"/>
                <a:gd name="T66" fmla="*/ 1377 w 1910"/>
                <a:gd name="T67" fmla="*/ 1625 h 1843"/>
                <a:gd name="T68" fmla="*/ 1235 w 1910"/>
                <a:gd name="T69" fmla="*/ 1634 h 1843"/>
                <a:gd name="T70" fmla="*/ 1076 w 1910"/>
                <a:gd name="T71" fmla="*/ 1622 h 1843"/>
                <a:gd name="T72" fmla="*/ 924 w 1910"/>
                <a:gd name="T73" fmla="*/ 1587 h 1843"/>
                <a:gd name="T74" fmla="*/ 782 w 1910"/>
                <a:gd name="T75" fmla="*/ 1530 h 1843"/>
                <a:gd name="T76" fmla="*/ 651 w 1910"/>
                <a:gd name="T77" fmla="*/ 1455 h 1843"/>
                <a:gd name="T78" fmla="*/ 532 w 1910"/>
                <a:gd name="T79" fmla="*/ 1362 h 1843"/>
                <a:gd name="T80" fmla="*/ 428 w 1910"/>
                <a:gd name="T81" fmla="*/ 1254 h 1843"/>
                <a:gd name="T82" fmla="*/ 341 w 1910"/>
                <a:gd name="T83" fmla="*/ 1130 h 1843"/>
                <a:gd name="T84" fmla="*/ 272 w 1910"/>
                <a:gd name="T85" fmla="*/ 996 h 1843"/>
                <a:gd name="T86" fmla="*/ 223 w 1910"/>
                <a:gd name="T87" fmla="*/ 849 h 1843"/>
                <a:gd name="T88" fmla="*/ 195 w 1910"/>
                <a:gd name="T89" fmla="*/ 696 h 18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10" h="1843">
                  <a:moveTo>
                    <a:pt x="190" y="589"/>
                  </a:moveTo>
                  <a:lnTo>
                    <a:pt x="193" y="507"/>
                  </a:lnTo>
                  <a:lnTo>
                    <a:pt x="202" y="428"/>
                  </a:lnTo>
                  <a:lnTo>
                    <a:pt x="217" y="350"/>
                  </a:lnTo>
                  <a:lnTo>
                    <a:pt x="237" y="276"/>
                  </a:lnTo>
                  <a:lnTo>
                    <a:pt x="263" y="202"/>
                  </a:lnTo>
                  <a:lnTo>
                    <a:pt x="295" y="132"/>
                  </a:lnTo>
                  <a:lnTo>
                    <a:pt x="330" y="65"/>
                  </a:lnTo>
                  <a:lnTo>
                    <a:pt x="371" y="0"/>
                  </a:lnTo>
                  <a:lnTo>
                    <a:pt x="329" y="37"/>
                  </a:lnTo>
                  <a:lnTo>
                    <a:pt x="290" y="76"/>
                  </a:lnTo>
                  <a:lnTo>
                    <a:pt x="252" y="118"/>
                  </a:lnTo>
                  <a:lnTo>
                    <a:pt x="217" y="160"/>
                  </a:lnTo>
                  <a:lnTo>
                    <a:pt x="184" y="205"/>
                  </a:lnTo>
                  <a:lnTo>
                    <a:pt x="154" y="253"/>
                  </a:lnTo>
                  <a:lnTo>
                    <a:pt x="125" y="301"/>
                  </a:lnTo>
                  <a:lnTo>
                    <a:pt x="100" y="350"/>
                  </a:lnTo>
                  <a:lnTo>
                    <a:pt x="77" y="402"/>
                  </a:lnTo>
                  <a:lnTo>
                    <a:pt x="57" y="455"/>
                  </a:lnTo>
                  <a:lnTo>
                    <a:pt x="40" y="509"/>
                  </a:lnTo>
                  <a:lnTo>
                    <a:pt x="26" y="565"/>
                  </a:lnTo>
                  <a:lnTo>
                    <a:pt x="15" y="622"/>
                  </a:lnTo>
                  <a:lnTo>
                    <a:pt x="6" y="680"/>
                  </a:lnTo>
                  <a:lnTo>
                    <a:pt x="1" y="738"/>
                  </a:lnTo>
                  <a:lnTo>
                    <a:pt x="0" y="797"/>
                  </a:lnTo>
                  <a:lnTo>
                    <a:pt x="1" y="852"/>
                  </a:lnTo>
                  <a:lnTo>
                    <a:pt x="5" y="905"/>
                  </a:lnTo>
                  <a:lnTo>
                    <a:pt x="11" y="956"/>
                  </a:lnTo>
                  <a:lnTo>
                    <a:pt x="20" y="1008"/>
                  </a:lnTo>
                  <a:lnTo>
                    <a:pt x="33" y="1059"/>
                  </a:lnTo>
                  <a:lnTo>
                    <a:pt x="47" y="1108"/>
                  </a:lnTo>
                  <a:lnTo>
                    <a:pt x="63" y="1157"/>
                  </a:lnTo>
                  <a:lnTo>
                    <a:pt x="81" y="1205"/>
                  </a:lnTo>
                  <a:lnTo>
                    <a:pt x="103" y="1251"/>
                  </a:lnTo>
                  <a:lnTo>
                    <a:pt x="126" y="1296"/>
                  </a:lnTo>
                  <a:lnTo>
                    <a:pt x="152" y="1340"/>
                  </a:lnTo>
                  <a:lnTo>
                    <a:pt x="178" y="1383"/>
                  </a:lnTo>
                  <a:lnTo>
                    <a:pt x="207" y="1423"/>
                  </a:lnTo>
                  <a:lnTo>
                    <a:pt x="238" y="1463"/>
                  </a:lnTo>
                  <a:lnTo>
                    <a:pt x="272" y="1501"/>
                  </a:lnTo>
                  <a:lnTo>
                    <a:pt x="306" y="1537"/>
                  </a:lnTo>
                  <a:lnTo>
                    <a:pt x="343" y="1572"/>
                  </a:lnTo>
                  <a:lnTo>
                    <a:pt x="380" y="1605"/>
                  </a:lnTo>
                  <a:lnTo>
                    <a:pt x="420" y="1636"/>
                  </a:lnTo>
                  <a:lnTo>
                    <a:pt x="461" y="1665"/>
                  </a:lnTo>
                  <a:lnTo>
                    <a:pt x="503" y="1693"/>
                  </a:lnTo>
                  <a:lnTo>
                    <a:pt x="547" y="1718"/>
                  </a:lnTo>
                  <a:lnTo>
                    <a:pt x="592" y="1741"/>
                  </a:lnTo>
                  <a:lnTo>
                    <a:pt x="638" y="1762"/>
                  </a:lnTo>
                  <a:lnTo>
                    <a:pt x="686" y="1780"/>
                  </a:lnTo>
                  <a:lnTo>
                    <a:pt x="735" y="1796"/>
                  </a:lnTo>
                  <a:lnTo>
                    <a:pt x="784" y="1810"/>
                  </a:lnTo>
                  <a:lnTo>
                    <a:pt x="834" y="1823"/>
                  </a:lnTo>
                  <a:lnTo>
                    <a:pt x="886" y="1832"/>
                  </a:lnTo>
                  <a:lnTo>
                    <a:pt x="938" y="1838"/>
                  </a:lnTo>
                  <a:lnTo>
                    <a:pt x="991" y="1842"/>
                  </a:lnTo>
                  <a:lnTo>
                    <a:pt x="1045" y="1843"/>
                  </a:lnTo>
                  <a:lnTo>
                    <a:pt x="1078" y="1843"/>
                  </a:lnTo>
                  <a:lnTo>
                    <a:pt x="1112" y="1841"/>
                  </a:lnTo>
                  <a:lnTo>
                    <a:pt x="1145" y="1839"/>
                  </a:lnTo>
                  <a:lnTo>
                    <a:pt x="1177" y="1835"/>
                  </a:lnTo>
                  <a:lnTo>
                    <a:pt x="1210" y="1831"/>
                  </a:lnTo>
                  <a:lnTo>
                    <a:pt x="1242" y="1825"/>
                  </a:lnTo>
                  <a:lnTo>
                    <a:pt x="1274" y="1818"/>
                  </a:lnTo>
                  <a:lnTo>
                    <a:pt x="1305" y="1811"/>
                  </a:lnTo>
                  <a:lnTo>
                    <a:pt x="1336" y="1802"/>
                  </a:lnTo>
                  <a:lnTo>
                    <a:pt x="1366" y="1793"/>
                  </a:lnTo>
                  <a:lnTo>
                    <a:pt x="1397" y="1782"/>
                  </a:lnTo>
                  <a:lnTo>
                    <a:pt x="1426" y="1772"/>
                  </a:lnTo>
                  <a:lnTo>
                    <a:pt x="1456" y="1759"/>
                  </a:lnTo>
                  <a:lnTo>
                    <a:pt x="1485" y="1747"/>
                  </a:lnTo>
                  <a:lnTo>
                    <a:pt x="1514" y="1733"/>
                  </a:lnTo>
                  <a:lnTo>
                    <a:pt x="1542" y="1718"/>
                  </a:lnTo>
                  <a:lnTo>
                    <a:pt x="1569" y="1703"/>
                  </a:lnTo>
                  <a:lnTo>
                    <a:pt x="1596" y="1687"/>
                  </a:lnTo>
                  <a:lnTo>
                    <a:pt x="1622" y="1670"/>
                  </a:lnTo>
                  <a:lnTo>
                    <a:pt x="1649" y="1652"/>
                  </a:lnTo>
                  <a:lnTo>
                    <a:pt x="1674" y="1634"/>
                  </a:lnTo>
                  <a:lnTo>
                    <a:pt x="1698" y="1614"/>
                  </a:lnTo>
                  <a:lnTo>
                    <a:pt x="1722" y="1595"/>
                  </a:lnTo>
                  <a:lnTo>
                    <a:pt x="1746" y="1574"/>
                  </a:lnTo>
                  <a:lnTo>
                    <a:pt x="1769" y="1553"/>
                  </a:lnTo>
                  <a:lnTo>
                    <a:pt x="1792" y="1531"/>
                  </a:lnTo>
                  <a:lnTo>
                    <a:pt x="1812" y="1508"/>
                  </a:lnTo>
                  <a:lnTo>
                    <a:pt x="1833" y="1485"/>
                  </a:lnTo>
                  <a:lnTo>
                    <a:pt x="1854" y="1461"/>
                  </a:lnTo>
                  <a:lnTo>
                    <a:pt x="1873" y="1437"/>
                  </a:lnTo>
                  <a:lnTo>
                    <a:pt x="1892" y="1411"/>
                  </a:lnTo>
                  <a:lnTo>
                    <a:pt x="1910" y="1386"/>
                  </a:lnTo>
                  <a:lnTo>
                    <a:pt x="1876" y="1414"/>
                  </a:lnTo>
                  <a:lnTo>
                    <a:pt x="1839" y="1441"/>
                  </a:lnTo>
                  <a:lnTo>
                    <a:pt x="1802" y="1467"/>
                  </a:lnTo>
                  <a:lnTo>
                    <a:pt x="1764" y="1490"/>
                  </a:lnTo>
                  <a:lnTo>
                    <a:pt x="1725" y="1512"/>
                  </a:lnTo>
                  <a:lnTo>
                    <a:pt x="1684" y="1532"/>
                  </a:lnTo>
                  <a:lnTo>
                    <a:pt x="1643" y="1551"/>
                  </a:lnTo>
                  <a:lnTo>
                    <a:pt x="1600" y="1568"/>
                  </a:lnTo>
                  <a:lnTo>
                    <a:pt x="1558" y="1583"/>
                  </a:lnTo>
                  <a:lnTo>
                    <a:pt x="1513" y="1596"/>
                  </a:lnTo>
                  <a:lnTo>
                    <a:pt x="1469" y="1607"/>
                  </a:lnTo>
                  <a:lnTo>
                    <a:pt x="1423" y="1617"/>
                  </a:lnTo>
                  <a:lnTo>
                    <a:pt x="1377" y="1625"/>
                  </a:lnTo>
                  <a:lnTo>
                    <a:pt x="1331" y="1629"/>
                  </a:lnTo>
                  <a:lnTo>
                    <a:pt x="1283" y="1633"/>
                  </a:lnTo>
                  <a:lnTo>
                    <a:pt x="1235" y="1634"/>
                  </a:lnTo>
                  <a:lnTo>
                    <a:pt x="1181" y="1633"/>
                  </a:lnTo>
                  <a:lnTo>
                    <a:pt x="1128" y="1628"/>
                  </a:lnTo>
                  <a:lnTo>
                    <a:pt x="1076" y="1622"/>
                  </a:lnTo>
                  <a:lnTo>
                    <a:pt x="1024" y="1613"/>
                  </a:lnTo>
                  <a:lnTo>
                    <a:pt x="973" y="1600"/>
                  </a:lnTo>
                  <a:lnTo>
                    <a:pt x="924" y="1587"/>
                  </a:lnTo>
                  <a:lnTo>
                    <a:pt x="875" y="1570"/>
                  </a:lnTo>
                  <a:lnTo>
                    <a:pt x="828" y="1552"/>
                  </a:lnTo>
                  <a:lnTo>
                    <a:pt x="782" y="1530"/>
                  </a:lnTo>
                  <a:lnTo>
                    <a:pt x="737" y="1507"/>
                  </a:lnTo>
                  <a:lnTo>
                    <a:pt x="693" y="1482"/>
                  </a:lnTo>
                  <a:lnTo>
                    <a:pt x="651" y="1455"/>
                  </a:lnTo>
                  <a:lnTo>
                    <a:pt x="609" y="1426"/>
                  </a:lnTo>
                  <a:lnTo>
                    <a:pt x="570" y="1395"/>
                  </a:lnTo>
                  <a:lnTo>
                    <a:pt x="532" y="1362"/>
                  </a:lnTo>
                  <a:lnTo>
                    <a:pt x="496" y="1327"/>
                  </a:lnTo>
                  <a:lnTo>
                    <a:pt x="462" y="1290"/>
                  </a:lnTo>
                  <a:lnTo>
                    <a:pt x="428" y="1254"/>
                  </a:lnTo>
                  <a:lnTo>
                    <a:pt x="397" y="1213"/>
                  </a:lnTo>
                  <a:lnTo>
                    <a:pt x="368" y="1173"/>
                  </a:lnTo>
                  <a:lnTo>
                    <a:pt x="341" y="1130"/>
                  </a:lnTo>
                  <a:lnTo>
                    <a:pt x="315" y="1087"/>
                  </a:lnTo>
                  <a:lnTo>
                    <a:pt x="292" y="1042"/>
                  </a:lnTo>
                  <a:lnTo>
                    <a:pt x="272" y="996"/>
                  </a:lnTo>
                  <a:lnTo>
                    <a:pt x="253" y="947"/>
                  </a:lnTo>
                  <a:lnTo>
                    <a:pt x="237" y="899"/>
                  </a:lnTo>
                  <a:lnTo>
                    <a:pt x="223" y="849"/>
                  </a:lnTo>
                  <a:lnTo>
                    <a:pt x="210" y="800"/>
                  </a:lnTo>
                  <a:lnTo>
                    <a:pt x="201" y="748"/>
                  </a:lnTo>
                  <a:lnTo>
                    <a:pt x="195" y="696"/>
                  </a:lnTo>
                  <a:lnTo>
                    <a:pt x="191" y="643"/>
                  </a:lnTo>
                  <a:lnTo>
                    <a:pt x="190" y="589"/>
                  </a:lnTo>
                  <a:close/>
                </a:path>
              </a:pathLst>
            </a:custGeom>
            <a:solidFill>
              <a:srgbClr val="000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8"/>
            <p:cNvSpPr>
              <a:spLocks/>
            </p:cNvSpPr>
            <p:nvPr/>
          </p:nvSpPr>
          <p:spPr bwMode="auto">
            <a:xfrm>
              <a:off x="1529" y="2211"/>
              <a:ext cx="951" cy="941"/>
            </a:xfrm>
            <a:custGeom>
              <a:avLst/>
              <a:gdLst>
                <a:gd name="T0" fmla="*/ 808 w 1901"/>
                <a:gd name="T1" fmla="*/ 1 h 1881"/>
                <a:gd name="T2" fmla="*/ 713 w 1901"/>
                <a:gd name="T3" fmla="*/ 9 h 1881"/>
                <a:gd name="T4" fmla="*/ 622 w 1901"/>
                <a:gd name="T5" fmla="*/ 26 h 1881"/>
                <a:gd name="T6" fmla="*/ 533 w 1901"/>
                <a:gd name="T7" fmla="*/ 50 h 1881"/>
                <a:gd name="T8" fmla="*/ 448 w 1901"/>
                <a:gd name="T9" fmla="*/ 82 h 1881"/>
                <a:gd name="T10" fmla="*/ 366 w 1901"/>
                <a:gd name="T11" fmla="*/ 122 h 1881"/>
                <a:gd name="T12" fmla="*/ 289 w 1901"/>
                <a:gd name="T13" fmla="*/ 167 h 1881"/>
                <a:gd name="T14" fmla="*/ 215 w 1901"/>
                <a:gd name="T15" fmla="*/ 220 h 1881"/>
                <a:gd name="T16" fmla="*/ 140 w 1901"/>
                <a:gd name="T17" fmla="*/ 312 h 1881"/>
                <a:gd name="T18" fmla="*/ 73 w 1901"/>
                <a:gd name="T19" fmla="*/ 449 h 1881"/>
                <a:gd name="T20" fmla="*/ 27 w 1901"/>
                <a:gd name="T21" fmla="*/ 597 h 1881"/>
                <a:gd name="T22" fmla="*/ 3 w 1901"/>
                <a:gd name="T23" fmla="*/ 754 h 1881"/>
                <a:gd name="T24" fmla="*/ 1 w 1901"/>
                <a:gd name="T25" fmla="*/ 890 h 1881"/>
                <a:gd name="T26" fmla="*/ 11 w 1901"/>
                <a:gd name="T27" fmla="*/ 995 h 1881"/>
                <a:gd name="T28" fmla="*/ 33 w 1901"/>
                <a:gd name="T29" fmla="*/ 1096 h 1881"/>
                <a:gd name="T30" fmla="*/ 63 w 1901"/>
                <a:gd name="T31" fmla="*/ 1194 h 1881"/>
                <a:gd name="T32" fmla="*/ 102 w 1901"/>
                <a:gd name="T33" fmla="*/ 1289 h 1881"/>
                <a:gd name="T34" fmla="*/ 151 w 1901"/>
                <a:gd name="T35" fmla="*/ 1377 h 1881"/>
                <a:gd name="T36" fmla="*/ 207 w 1901"/>
                <a:gd name="T37" fmla="*/ 1460 h 1881"/>
                <a:gd name="T38" fmla="*/ 272 w 1901"/>
                <a:gd name="T39" fmla="*/ 1537 h 1881"/>
                <a:gd name="T40" fmla="*/ 342 w 1901"/>
                <a:gd name="T41" fmla="*/ 1609 h 1881"/>
                <a:gd name="T42" fmla="*/ 419 w 1901"/>
                <a:gd name="T43" fmla="*/ 1673 h 1881"/>
                <a:gd name="T44" fmla="*/ 503 w 1901"/>
                <a:gd name="T45" fmla="*/ 1729 h 1881"/>
                <a:gd name="T46" fmla="*/ 592 w 1901"/>
                <a:gd name="T47" fmla="*/ 1777 h 1881"/>
                <a:gd name="T48" fmla="*/ 685 w 1901"/>
                <a:gd name="T49" fmla="*/ 1817 h 1881"/>
                <a:gd name="T50" fmla="*/ 783 w 1901"/>
                <a:gd name="T51" fmla="*/ 1847 h 1881"/>
                <a:gd name="T52" fmla="*/ 886 w 1901"/>
                <a:gd name="T53" fmla="*/ 1869 h 1881"/>
                <a:gd name="T54" fmla="*/ 991 w 1901"/>
                <a:gd name="T55" fmla="*/ 1880 h 1881"/>
                <a:gd name="T56" fmla="*/ 1093 w 1901"/>
                <a:gd name="T57" fmla="*/ 1880 h 1881"/>
                <a:gd name="T58" fmla="*/ 1187 w 1901"/>
                <a:gd name="T59" fmla="*/ 1872 h 1881"/>
                <a:gd name="T60" fmla="*/ 1279 w 1901"/>
                <a:gd name="T61" fmla="*/ 1854 h 1881"/>
                <a:gd name="T62" fmla="*/ 1368 w 1901"/>
                <a:gd name="T63" fmla="*/ 1830 h 1881"/>
                <a:gd name="T64" fmla="*/ 1453 w 1901"/>
                <a:gd name="T65" fmla="*/ 1798 h 1881"/>
                <a:gd name="T66" fmla="*/ 1535 w 1901"/>
                <a:gd name="T67" fmla="*/ 1759 h 1881"/>
                <a:gd name="T68" fmla="*/ 1612 w 1901"/>
                <a:gd name="T69" fmla="*/ 1714 h 1881"/>
                <a:gd name="T70" fmla="*/ 1686 w 1901"/>
                <a:gd name="T71" fmla="*/ 1661 h 1881"/>
                <a:gd name="T72" fmla="*/ 1761 w 1901"/>
                <a:gd name="T73" fmla="*/ 1569 h 1881"/>
                <a:gd name="T74" fmla="*/ 1828 w 1901"/>
                <a:gd name="T75" fmla="*/ 1432 h 1881"/>
                <a:gd name="T76" fmla="*/ 1874 w 1901"/>
                <a:gd name="T77" fmla="*/ 1283 h 1881"/>
                <a:gd name="T78" fmla="*/ 1898 w 1901"/>
                <a:gd name="T79" fmla="*/ 1126 h 1881"/>
                <a:gd name="T80" fmla="*/ 1900 w 1901"/>
                <a:gd name="T81" fmla="*/ 990 h 1881"/>
                <a:gd name="T82" fmla="*/ 1890 w 1901"/>
                <a:gd name="T83" fmla="*/ 885 h 1881"/>
                <a:gd name="T84" fmla="*/ 1868 w 1901"/>
                <a:gd name="T85" fmla="*/ 784 h 1881"/>
                <a:gd name="T86" fmla="*/ 1838 w 1901"/>
                <a:gd name="T87" fmla="*/ 686 h 1881"/>
                <a:gd name="T88" fmla="*/ 1799 w 1901"/>
                <a:gd name="T89" fmla="*/ 592 h 1881"/>
                <a:gd name="T90" fmla="*/ 1750 w 1901"/>
                <a:gd name="T91" fmla="*/ 503 h 1881"/>
                <a:gd name="T92" fmla="*/ 1694 w 1901"/>
                <a:gd name="T93" fmla="*/ 420 h 1881"/>
                <a:gd name="T94" fmla="*/ 1629 w 1901"/>
                <a:gd name="T95" fmla="*/ 343 h 1881"/>
                <a:gd name="T96" fmla="*/ 1559 w 1901"/>
                <a:gd name="T97" fmla="*/ 271 h 1881"/>
                <a:gd name="T98" fmla="*/ 1481 w 1901"/>
                <a:gd name="T99" fmla="*/ 207 h 1881"/>
                <a:gd name="T100" fmla="*/ 1398 w 1901"/>
                <a:gd name="T101" fmla="*/ 152 h 1881"/>
                <a:gd name="T102" fmla="*/ 1309 w 1901"/>
                <a:gd name="T103" fmla="*/ 103 h 1881"/>
                <a:gd name="T104" fmla="*/ 1214 w 1901"/>
                <a:gd name="T105" fmla="*/ 63 h 1881"/>
                <a:gd name="T106" fmla="*/ 1116 w 1901"/>
                <a:gd name="T107" fmla="*/ 33 h 1881"/>
                <a:gd name="T108" fmla="*/ 1014 w 1901"/>
                <a:gd name="T109" fmla="*/ 11 h 1881"/>
                <a:gd name="T110" fmla="*/ 909 w 1901"/>
                <a:gd name="T111" fmla="*/ 1 h 18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01" h="1881">
                  <a:moveTo>
                    <a:pt x="855" y="0"/>
                  </a:moveTo>
                  <a:lnTo>
                    <a:pt x="808" y="1"/>
                  </a:lnTo>
                  <a:lnTo>
                    <a:pt x="760" y="4"/>
                  </a:lnTo>
                  <a:lnTo>
                    <a:pt x="713" y="9"/>
                  </a:lnTo>
                  <a:lnTo>
                    <a:pt x="667" y="17"/>
                  </a:lnTo>
                  <a:lnTo>
                    <a:pt x="622" y="26"/>
                  </a:lnTo>
                  <a:lnTo>
                    <a:pt x="577" y="38"/>
                  </a:lnTo>
                  <a:lnTo>
                    <a:pt x="533" y="50"/>
                  </a:lnTo>
                  <a:lnTo>
                    <a:pt x="491" y="65"/>
                  </a:lnTo>
                  <a:lnTo>
                    <a:pt x="448" y="82"/>
                  </a:lnTo>
                  <a:lnTo>
                    <a:pt x="407" y="101"/>
                  </a:lnTo>
                  <a:lnTo>
                    <a:pt x="366" y="122"/>
                  </a:lnTo>
                  <a:lnTo>
                    <a:pt x="327" y="144"/>
                  </a:lnTo>
                  <a:lnTo>
                    <a:pt x="289" y="167"/>
                  </a:lnTo>
                  <a:lnTo>
                    <a:pt x="251" y="192"/>
                  </a:lnTo>
                  <a:lnTo>
                    <a:pt x="215" y="220"/>
                  </a:lnTo>
                  <a:lnTo>
                    <a:pt x="181" y="247"/>
                  </a:lnTo>
                  <a:lnTo>
                    <a:pt x="140" y="312"/>
                  </a:lnTo>
                  <a:lnTo>
                    <a:pt x="105" y="379"/>
                  </a:lnTo>
                  <a:lnTo>
                    <a:pt x="73" y="449"/>
                  </a:lnTo>
                  <a:lnTo>
                    <a:pt x="47" y="523"/>
                  </a:lnTo>
                  <a:lnTo>
                    <a:pt x="27" y="597"/>
                  </a:lnTo>
                  <a:lnTo>
                    <a:pt x="12" y="675"/>
                  </a:lnTo>
                  <a:lnTo>
                    <a:pt x="3" y="754"/>
                  </a:lnTo>
                  <a:lnTo>
                    <a:pt x="0" y="836"/>
                  </a:lnTo>
                  <a:lnTo>
                    <a:pt x="1" y="890"/>
                  </a:lnTo>
                  <a:lnTo>
                    <a:pt x="5" y="943"/>
                  </a:lnTo>
                  <a:lnTo>
                    <a:pt x="11" y="995"/>
                  </a:lnTo>
                  <a:lnTo>
                    <a:pt x="20" y="1047"/>
                  </a:lnTo>
                  <a:lnTo>
                    <a:pt x="33" y="1096"/>
                  </a:lnTo>
                  <a:lnTo>
                    <a:pt x="47" y="1146"/>
                  </a:lnTo>
                  <a:lnTo>
                    <a:pt x="63" y="1194"/>
                  </a:lnTo>
                  <a:lnTo>
                    <a:pt x="82" y="1243"/>
                  </a:lnTo>
                  <a:lnTo>
                    <a:pt x="102" y="1289"/>
                  </a:lnTo>
                  <a:lnTo>
                    <a:pt x="125" y="1334"/>
                  </a:lnTo>
                  <a:lnTo>
                    <a:pt x="151" y="1377"/>
                  </a:lnTo>
                  <a:lnTo>
                    <a:pt x="178" y="1420"/>
                  </a:lnTo>
                  <a:lnTo>
                    <a:pt x="207" y="1460"/>
                  </a:lnTo>
                  <a:lnTo>
                    <a:pt x="238" y="1501"/>
                  </a:lnTo>
                  <a:lnTo>
                    <a:pt x="272" y="1537"/>
                  </a:lnTo>
                  <a:lnTo>
                    <a:pt x="306" y="1574"/>
                  </a:lnTo>
                  <a:lnTo>
                    <a:pt x="342" y="1609"/>
                  </a:lnTo>
                  <a:lnTo>
                    <a:pt x="380" y="1642"/>
                  </a:lnTo>
                  <a:lnTo>
                    <a:pt x="419" y="1673"/>
                  </a:lnTo>
                  <a:lnTo>
                    <a:pt x="461" y="1702"/>
                  </a:lnTo>
                  <a:lnTo>
                    <a:pt x="503" y="1729"/>
                  </a:lnTo>
                  <a:lnTo>
                    <a:pt x="547" y="1754"/>
                  </a:lnTo>
                  <a:lnTo>
                    <a:pt x="592" y="1777"/>
                  </a:lnTo>
                  <a:lnTo>
                    <a:pt x="638" y="1799"/>
                  </a:lnTo>
                  <a:lnTo>
                    <a:pt x="685" y="1817"/>
                  </a:lnTo>
                  <a:lnTo>
                    <a:pt x="734" y="1834"/>
                  </a:lnTo>
                  <a:lnTo>
                    <a:pt x="783" y="1847"/>
                  </a:lnTo>
                  <a:lnTo>
                    <a:pt x="834" y="1860"/>
                  </a:lnTo>
                  <a:lnTo>
                    <a:pt x="886" y="1869"/>
                  </a:lnTo>
                  <a:lnTo>
                    <a:pt x="938" y="1875"/>
                  </a:lnTo>
                  <a:lnTo>
                    <a:pt x="991" y="1880"/>
                  </a:lnTo>
                  <a:lnTo>
                    <a:pt x="1045" y="1881"/>
                  </a:lnTo>
                  <a:lnTo>
                    <a:pt x="1093" y="1880"/>
                  </a:lnTo>
                  <a:lnTo>
                    <a:pt x="1141" y="1876"/>
                  </a:lnTo>
                  <a:lnTo>
                    <a:pt x="1187" y="1872"/>
                  </a:lnTo>
                  <a:lnTo>
                    <a:pt x="1233" y="1864"/>
                  </a:lnTo>
                  <a:lnTo>
                    <a:pt x="1279" y="1854"/>
                  </a:lnTo>
                  <a:lnTo>
                    <a:pt x="1323" y="1843"/>
                  </a:lnTo>
                  <a:lnTo>
                    <a:pt x="1368" y="1830"/>
                  </a:lnTo>
                  <a:lnTo>
                    <a:pt x="1410" y="1815"/>
                  </a:lnTo>
                  <a:lnTo>
                    <a:pt x="1453" y="1798"/>
                  </a:lnTo>
                  <a:lnTo>
                    <a:pt x="1494" y="1779"/>
                  </a:lnTo>
                  <a:lnTo>
                    <a:pt x="1535" y="1759"/>
                  </a:lnTo>
                  <a:lnTo>
                    <a:pt x="1574" y="1737"/>
                  </a:lnTo>
                  <a:lnTo>
                    <a:pt x="1612" y="1714"/>
                  </a:lnTo>
                  <a:lnTo>
                    <a:pt x="1649" y="1688"/>
                  </a:lnTo>
                  <a:lnTo>
                    <a:pt x="1686" y="1661"/>
                  </a:lnTo>
                  <a:lnTo>
                    <a:pt x="1720" y="1633"/>
                  </a:lnTo>
                  <a:lnTo>
                    <a:pt x="1761" y="1569"/>
                  </a:lnTo>
                  <a:lnTo>
                    <a:pt x="1796" y="1502"/>
                  </a:lnTo>
                  <a:lnTo>
                    <a:pt x="1828" y="1432"/>
                  </a:lnTo>
                  <a:lnTo>
                    <a:pt x="1854" y="1358"/>
                  </a:lnTo>
                  <a:lnTo>
                    <a:pt x="1874" y="1283"/>
                  </a:lnTo>
                  <a:lnTo>
                    <a:pt x="1889" y="1206"/>
                  </a:lnTo>
                  <a:lnTo>
                    <a:pt x="1898" y="1126"/>
                  </a:lnTo>
                  <a:lnTo>
                    <a:pt x="1901" y="1044"/>
                  </a:lnTo>
                  <a:lnTo>
                    <a:pt x="1900" y="990"/>
                  </a:lnTo>
                  <a:lnTo>
                    <a:pt x="1896" y="937"/>
                  </a:lnTo>
                  <a:lnTo>
                    <a:pt x="1890" y="885"/>
                  </a:lnTo>
                  <a:lnTo>
                    <a:pt x="1881" y="834"/>
                  </a:lnTo>
                  <a:lnTo>
                    <a:pt x="1868" y="784"/>
                  </a:lnTo>
                  <a:lnTo>
                    <a:pt x="1854" y="735"/>
                  </a:lnTo>
                  <a:lnTo>
                    <a:pt x="1838" y="686"/>
                  </a:lnTo>
                  <a:lnTo>
                    <a:pt x="1819" y="638"/>
                  </a:lnTo>
                  <a:lnTo>
                    <a:pt x="1799" y="592"/>
                  </a:lnTo>
                  <a:lnTo>
                    <a:pt x="1776" y="547"/>
                  </a:lnTo>
                  <a:lnTo>
                    <a:pt x="1750" y="503"/>
                  </a:lnTo>
                  <a:lnTo>
                    <a:pt x="1723" y="460"/>
                  </a:lnTo>
                  <a:lnTo>
                    <a:pt x="1694" y="420"/>
                  </a:lnTo>
                  <a:lnTo>
                    <a:pt x="1663" y="380"/>
                  </a:lnTo>
                  <a:lnTo>
                    <a:pt x="1629" y="343"/>
                  </a:lnTo>
                  <a:lnTo>
                    <a:pt x="1595" y="306"/>
                  </a:lnTo>
                  <a:lnTo>
                    <a:pt x="1559" y="271"/>
                  </a:lnTo>
                  <a:lnTo>
                    <a:pt x="1521" y="238"/>
                  </a:lnTo>
                  <a:lnTo>
                    <a:pt x="1481" y="207"/>
                  </a:lnTo>
                  <a:lnTo>
                    <a:pt x="1440" y="178"/>
                  </a:lnTo>
                  <a:lnTo>
                    <a:pt x="1398" y="152"/>
                  </a:lnTo>
                  <a:lnTo>
                    <a:pt x="1354" y="126"/>
                  </a:lnTo>
                  <a:lnTo>
                    <a:pt x="1309" y="103"/>
                  </a:lnTo>
                  <a:lnTo>
                    <a:pt x="1263" y="81"/>
                  </a:lnTo>
                  <a:lnTo>
                    <a:pt x="1214" y="63"/>
                  </a:lnTo>
                  <a:lnTo>
                    <a:pt x="1166" y="47"/>
                  </a:lnTo>
                  <a:lnTo>
                    <a:pt x="1116" y="33"/>
                  </a:lnTo>
                  <a:lnTo>
                    <a:pt x="1066" y="20"/>
                  </a:lnTo>
                  <a:lnTo>
                    <a:pt x="1014" y="11"/>
                  </a:lnTo>
                  <a:lnTo>
                    <a:pt x="962" y="5"/>
                  </a:lnTo>
                  <a:lnTo>
                    <a:pt x="909" y="1"/>
                  </a:lnTo>
                  <a:lnTo>
                    <a:pt x="855" y="0"/>
                  </a:lnTo>
                  <a:close/>
                </a:path>
              </a:pathLst>
            </a:custGeom>
            <a:solidFill>
              <a:srgbClr val="000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9"/>
            <p:cNvSpPr>
              <a:spLocks/>
            </p:cNvSpPr>
            <p:nvPr/>
          </p:nvSpPr>
          <p:spPr bwMode="auto">
            <a:xfrm>
              <a:off x="1616" y="2211"/>
              <a:ext cx="864" cy="826"/>
            </a:xfrm>
            <a:custGeom>
              <a:avLst/>
              <a:gdLst>
                <a:gd name="T0" fmla="*/ 634 w 1727"/>
                <a:gd name="T1" fmla="*/ 1 h 1652"/>
                <a:gd name="T2" fmla="*/ 539 w 1727"/>
                <a:gd name="T3" fmla="*/ 9 h 1652"/>
                <a:gd name="T4" fmla="*/ 448 w 1727"/>
                <a:gd name="T5" fmla="*/ 26 h 1652"/>
                <a:gd name="T6" fmla="*/ 359 w 1727"/>
                <a:gd name="T7" fmla="*/ 50 h 1652"/>
                <a:gd name="T8" fmla="*/ 274 w 1727"/>
                <a:gd name="T9" fmla="*/ 82 h 1652"/>
                <a:gd name="T10" fmla="*/ 192 w 1727"/>
                <a:gd name="T11" fmla="*/ 122 h 1652"/>
                <a:gd name="T12" fmla="*/ 115 w 1727"/>
                <a:gd name="T13" fmla="*/ 167 h 1652"/>
                <a:gd name="T14" fmla="*/ 41 w 1727"/>
                <a:gd name="T15" fmla="*/ 220 h 1652"/>
                <a:gd name="T16" fmla="*/ 6 w 1727"/>
                <a:gd name="T17" fmla="*/ 250 h 1652"/>
                <a:gd name="T18" fmla="*/ 2 w 1727"/>
                <a:gd name="T19" fmla="*/ 255 h 1652"/>
                <a:gd name="T20" fmla="*/ 34 w 1727"/>
                <a:gd name="T21" fmla="*/ 231 h 1652"/>
                <a:gd name="T22" fmla="*/ 105 w 1727"/>
                <a:gd name="T23" fmla="*/ 184 h 1652"/>
                <a:gd name="T24" fmla="*/ 181 w 1727"/>
                <a:gd name="T25" fmla="*/ 141 h 1652"/>
                <a:gd name="T26" fmla="*/ 259 w 1727"/>
                <a:gd name="T27" fmla="*/ 106 h 1652"/>
                <a:gd name="T28" fmla="*/ 342 w 1727"/>
                <a:gd name="T29" fmla="*/ 76 h 1652"/>
                <a:gd name="T30" fmla="*/ 427 w 1727"/>
                <a:gd name="T31" fmla="*/ 54 h 1652"/>
                <a:gd name="T32" fmla="*/ 516 w 1727"/>
                <a:gd name="T33" fmla="*/ 39 h 1652"/>
                <a:gd name="T34" fmla="*/ 606 w 1727"/>
                <a:gd name="T35" fmla="*/ 31 h 1652"/>
                <a:gd name="T36" fmla="*/ 706 w 1727"/>
                <a:gd name="T37" fmla="*/ 31 h 1652"/>
                <a:gd name="T38" fmla="*/ 811 w 1727"/>
                <a:gd name="T39" fmla="*/ 41 h 1652"/>
                <a:gd name="T40" fmla="*/ 914 w 1727"/>
                <a:gd name="T41" fmla="*/ 63 h 1652"/>
                <a:gd name="T42" fmla="*/ 1012 w 1727"/>
                <a:gd name="T43" fmla="*/ 93 h 1652"/>
                <a:gd name="T44" fmla="*/ 1105 w 1727"/>
                <a:gd name="T45" fmla="*/ 132 h 1652"/>
                <a:gd name="T46" fmla="*/ 1195 w 1727"/>
                <a:gd name="T47" fmla="*/ 180 h 1652"/>
                <a:gd name="T48" fmla="*/ 1278 w 1727"/>
                <a:gd name="T49" fmla="*/ 237 h 1652"/>
                <a:gd name="T50" fmla="*/ 1355 w 1727"/>
                <a:gd name="T51" fmla="*/ 300 h 1652"/>
                <a:gd name="T52" fmla="*/ 1426 w 1727"/>
                <a:gd name="T53" fmla="*/ 372 h 1652"/>
                <a:gd name="T54" fmla="*/ 1490 w 1727"/>
                <a:gd name="T55" fmla="*/ 449 h 1652"/>
                <a:gd name="T56" fmla="*/ 1546 w 1727"/>
                <a:gd name="T57" fmla="*/ 532 h 1652"/>
                <a:gd name="T58" fmla="*/ 1595 w 1727"/>
                <a:gd name="T59" fmla="*/ 620 h 1652"/>
                <a:gd name="T60" fmla="*/ 1635 w 1727"/>
                <a:gd name="T61" fmla="*/ 715 h 1652"/>
                <a:gd name="T62" fmla="*/ 1665 w 1727"/>
                <a:gd name="T63" fmla="*/ 813 h 1652"/>
                <a:gd name="T64" fmla="*/ 1687 w 1727"/>
                <a:gd name="T65" fmla="*/ 914 h 1652"/>
                <a:gd name="T66" fmla="*/ 1697 w 1727"/>
                <a:gd name="T67" fmla="*/ 1019 h 1652"/>
                <a:gd name="T68" fmla="*/ 1695 w 1727"/>
                <a:gd name="T69" fmla="*/ 1153 h 1652"/>
                <a:gd name="T70" fmla="*/ 1672 w 1727"/>
                <a:gd name="T71" fmla="*/ 1307 h 1652"/>
                <a:gd name="T72" fmla="*/ 1628 w 1727"/>
                <a:gd name="T73" fmla="*/ 1452 h 1652"/>
                <a:gd name="T74" fmla="*/ 1564 w 1727"/>
                <a:gd name="T75" fmla="*/ 1588 h 1652"/>
                <a:gd name="T76" fmla="*/ 1530 w 1727"/>
                <a:gd name="T77" fmla="*/ 1647 h 1652"/>
                <a:gd name="T78" fmla="*/ 1541 w 1727"/>
                <a:gd name="T79" fmla="*/ 1638 h 1652"/>
                <a:gd name="T80" fmla="*/ 1587 w 1727"/>
                <a:gd name="T81" fmla="*/ 1569 h 1652"/>
                <a:gd name="T82" fmla="*/ 1654 w 1727"/>
                <a:gd name="T83" fmla="*/ 1432 h 1652"/>
                <a:gd name="T84" fmla="*/ 1700 w 1727"/>
                <a:gd name="T85" fmla="*/ 1283 h 1652"/>
                <a:gd name="T86" fmla="*/ 1724 w 1727"/>
                <a:gd name="T87" fmla="*/ 1126 h 1652"/>
                <a:gd name="T88" fmla="*/ 1726 w 1727"/>
                <a:gd name="T89" fmla="*/ 990 h 1652"/>
                <a:gd name="T90" fmla="*/ 1716 w 1727"/>
                <a:gd name="T91" fmla="*/ 885 h 1652"/>
                <a:gd name="T92" fmla="*/ 1694 w 1727"/>
                <a:gd name="T93" fmla="*/ 784 h 1652"/>
                <a:gd name="T94" fmla="*/ 1664 w 1727"/>
                <a:gd name="T95" fmla="*/ 686 h 1652"/>
                <a:gd name="T96" fmla="*/ 1625 w 1727"/>
                <a:gd name="T97" fmla="*/ 592 h 1652"/>
                <a:gd name="T98" fmla="*/ 1576 w 1727"/>
                <a:gd name="T99" fmla="*/ 503 h 1652"/>
                <a:gd name="T100" fmla="*/ 1520 w 1727"/>
                <a:gd name="T101" fmla="*/ 420 h 1652"/>
                <a:gd name="T102" fmla="*/ 1455 w 1727"/>
                <a:gd name="T103" fmla="*/ 343 h 1652"/>
                <a:gd name="T104" fmla="*/ 1385 w 1727"/>
                <a:gd name="T105" fmla="*/ 271 h 1652"/>
                <a:gd name="T106" fmla="*/ 1307 w 1727"/>
                <a:gd name="T107" fmla="*/ 207 h 1652"/>
                <a:gd name="T108" fmla="*/ 1224 w 1727"/>
                <a:gd name="T109" fmla="*/ 152 h 1652"/>
                <a:gd name="T110" fmla="*/ 1135 w 1727"/>
                <a:gd name="T111" fmla="*/ 103 h 1652"/>
                <a:gd name="T112" fmla="*/ 1040 w 1727"/>
                <a:gd name="T113" fmla="*/ 63 h 1652"/>
                <a:gd name="T114" fmla="*/ 942 w 1727"/>
                <a:gd name="T115" fmla="*/ 33 h 1652"/>
                <a:gd name="T116" fmla="*/ 840 w 1727"/>
                <a:gd name="T117" fmla="*/ 11 h 1652"/>
                <a:gd name="T118" fmla="*/ 735 w 1727"/>
                <a:gd name="T119" fmla="*/ 1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27" h="1652">
                  <a:moveTo>
                    <a:pt x="681" y="0"/>
                  </a:moveTo>
                  <a:lnTo>
                    <a:pt x="634" y="1"/>
                  </a:lnTo>
                  <a:lnTo>
                    <a:pt x="586" y="4"/>
                  </a:lnTo>
                  <a:lnTo>
                    <a:pt x="539" y="9"/>
                  </a:lnTo>
                  <a:lnTo>
                    <a:pt x="493" y="17"/>
                  </a:lnTo>
                  <a:lnTo>
                    <a:pt x="448" y="26"/>
                  </a:lnTo>
                  <a:lnTo>
                    <a:pt x="403" y="38"/>
                  </a:lnTo>
                  <a:lnTo>
                    <a:pt x="359" y="50"/>
                  </a:lnTo>
                  <a:lnTo>
                    <a:pt x="317" y="65"/>
                  </a:lnTo>
                  <a:lnTo>
                    <a:pt x="274" y="82"/>
                  </a:lnTo>
                  <a:lnTo>
                    <a:pt x="233" y="101"/>
                  </a:lnTo>
                  <a:lnTo>
                    <a:pt x="192" y="122"/>
                  </a:lnTo>
                  <a:lnTo>
                    <a:pt x="153" y="144"/>
                  </a:lnTo>
                  <a:lnTo>
                    <a:pt x="115" y="167"/>
                  </a:lnTo>
                  <a:lnTo>
                    <a:pt x="77" y="192"/>
                  </a:lnTo>
                  <a:lnTo>
                    <a:pt x="41" y="220"/>
                  </a:lnTo>
                  <a:lnTo>
                    <a:pt x="7" y="247"/>
                  </a:lnTo>
                  <a:lnTo>
                    <a:pt x="6" y="250"/>
                  </a:lnTo>
                  <a:lnTo>
                    <a:pt x="3" y="252"/>
                  </a:lnTo>
                  <a:lnTo>
                    <a:pt x="2" y="255"/>
                  </a:lnTo>
                  <a:lnTo>
                    <a:pt x="0" y="258"/>
                  </a:lnTo>
                  <a:lnTo>
                    <a:pt x="34" y="231"/>
                  </a:lnTo>
                  <a:lnTo>
                    <a:pt x="69" y="207"/>
                  </a:lnTo>
                  <a:lnTo>
                    <a:pt x="105" y="184"/>
                  </a:lnTo>
                  <a:lnTo>
                    <a:pt x="143" y="162"/>
                  </a:lnTo>
                  <a:lnTo>
                    <a:pt x="181" y="141"/>
                  </a:lnTo>
                  <a:lnTo>
                    <a:pt x="220" y="123"/>
                  </a:lnTo>
                  <a:lnTo>
                    <a:pt x="259" y="106"/>
                  </a:lnTo>
                  <a:lnTo>
                    <a:pt x="301" y="89"/>
                  </a:lnTo>
                  <a:lnTo>
                    <a:pt x="342" y="76"/>
                  </a:lnTo>
                  <a:lnTo>
                    <a:pt x="385" y="64"/>
                  </a:lnTo>
                  <a:lnTo>
                    <a:pt x="427" y="54"/>
                  </a:lnTo>
                  <a:lnTo>
                    <a:pt x="471" y="44"/>
                  </a:lnTo>
                  <a:lnTo>
                    <a:pt x="516" y="39"/>
                  </a:lnTo>
                  <a:lnTo>
                    <a:pt x="561" y="33"/>
                  </a:lnTo>
                  <a:lnTo>
                    <a:pt x="606" y="31"/>
                  </a:lnTo>
                  <a:lnTo>
                    <a:pt x="652" y="29"/>
                  </a:lnTo>
                  <a:lnTo>
                    <a:pt x="706" y="31"/>
                  </a:lnTo>
                  <a:lnTo>
                    <a:pt x="759" y="35"/>
                  </a:lnTo>
                  <a:lnTo>
                    <a:pt x="811" y="41"/>
                  </a:lnTo>
                  <a:lnTo>
                    <a:pt x="863" y="50"/>
                  </a:lnTo>
                  <a:lnTo>
                    <a:pt x="914" y="63"/>
                  </a:lnTo>
                  <a:lnTo>
                    <a:pt x="963" y="77"/>
                  </a:lnTo>
                  <a:lnTo>
                    <a:pt x="1012" y="93"/>
                  </a:lnTo>
                  <a:lnTo>
                    <a:pt x="1059" y="111"/>
                  </a:lnTo>
                  <a:lnTo>
                    <a:pt x="1105" y="132"/>
                  </a:lnTo>
                  <a:lnTo>
                    <a:pt x="1151" y="155"/>
                  </a:lnTo>
                  <a:lnTo>
                    <a:pt x="1195" y="180"/>
                  </a:lnTo>
                  <a:lnTo>
                    <a:pt x="1236" y="208"/>
                  </a:lnTo>
                  <a:lnTo>
                    <a:pt x="1278" y="237"/>
                  </a:lnTo>
                  <a:lnTo>
                    <a:pt x="1317" y="268"/>
                  </a:lnTo>
                  <a:lnTo>
                    <a:pt x="1355" y="300"/>
                  </a:lnTo>
                  <a:lnTo>
                    <a:pt x="1392" y="335"/>
                  </a:lnTo>
                  <a:lnTo>
                    <a:pt x="1426" y="372"/>
                  </a:lnTo>
                  <a:lnTo>
                    <a:pt x="1460" y="410"/>
                  </a:lnTo>
                  <a:lnTo>
                    <a:pt x="1490" y="449"/>
                  </a:lnTo>
                  <a:lnTo>
                    <a:pt x="1520" y="490"/>
                  </a:lnTo>
                  <a:lnTo>
                    <a:pt x="1546" y="532"/>
                  </a:lnTo>
                  <a:lnTo>
                    <a:pt x="1572" y="576"/>
                  </a:lnTo>
                  <a:lnTo>
                    <a:pt x="1595" y="620"/>
                  </a:lnTo>
                  <a:lnTo>
                    <a:pt x="1617" y="667"/>
                  </a:lnTo>
                  <a:lnTo>
                    <a:pt x="1635" y="715"/>
                  </a:lnTo>
                  <a:lnTo>
                    <a:pt x="1651" y="763"/>
                  </a:lnTo>
                  <a:lnTo>
                    <a:pt x="1665" y="813"/>
                  </a:lnTo>
                  <a:lnTo>
                    <a:pt x="1678" y="864"/>
                  </a:lnTo>
                  <a:lnTo>
                    <a:pt x="1687" y="914"/>
                  </a:lnTo>
                  <a:lnTo>
                    <a:pt x="1693" y="966"/>
                  </a:lnTo>
                  <a:lnTo>
                    <a:pt x="1697" y="1019"/>
                  </a:lnTo>
                  <a:lnTo>
                    <a:pt x="1698" y="1073"/>
                  </a:lnTo>
                  <a:lnTo>
                    <a:pt x="1695" y="1153"/>
                  </a:lnTo>
                  <a:lnTo>
                    <a:pt x="1687" y="1231"/>
                  </a:lnTo>
                  <a:lnTo>
                    <a:pt x="1672" y="1307"/>
                  </a:lnTo>
                  <a:lnTo>
                    <a:pt x="1652" y="1381"/>
                  </a:lnTo>
                  <a:lnTo>
                    <a:pt x="1628" y="1452"/>
                  </a:lnTo>
                  <a:lnTo>
                    <a:pt x="1598" y="1521"/>
                  </a:lnTo>
                  <a:lnTo>
                    <a:pt x="1564" y="1588"/>
                  </a:lnTo>
                  <a:lnTo>
                    <a:pt x="1524" y="1652"/>
                  </a:lnTo>
                  <a:lnTo>
                    <a:pt x="1530" y="1647"/>
                  </a:lnTo>
                  <a:lnTo>
                    <a:pt x="1535" y="1642"/>
                  </a:lnTo>
                  <a:lnTo>
                    <a:pt x="1541" y="1638"/>
                  </a:lnTo>
                  <a:lnTo>
                    <a:pt x="1546" y="1633"/>
                  </a:lnTo>
                  <a:lnTo>
                    <a:pt x="1587" y="1569"/>
                  </a:lnTo>
                  <a:lnTo>
                    <a:pt x="1622" y="1502"/>
                  </a:lnTo>
                  <a:lnTo>
                    <a:pt x="1654" y="1432"/>
                  </a:lnTo>
                  <a:lnTo>
                    <a:pt x="1680" y="1358"/>
                  </a:lnTo>
                  <a:lnTo>
                    <a:pt x="1700" y="1283"/>
                  </a:lnTo>
                  <a:lnTo>
                    <a:pt x="1715" y="1206"/>
                  </a:lnTo>
                  <a:lnTo>
                    <a:pt x="1724" y="1126"/>
                  </a:lnTo>
                  <a:lnTo>
                    <a:pt x="1727" y="1044"/>
                  </a:lnTo>
                  <a:lnTo>
                    <a:pt x="1726" y="990"/>
                  </a:lnTo>
                  <a:lnTo>
                    <a:pt x="1722" y="937"/>
                  </a:lnTo>
                  <a:lnTo>
                    <a:pt x="1716" y="885"/>
                  </a:lnTo>
                  <a:lnTo>
                    <a:pt x="1707" y="834"/>
                  </a:lnTo>
                  <a:lnTo>
                    <a:pt x="1694" y="784"/>
                  </a:lnTo>
                  <a:lnTo>
                    <a:pt x="1680" y="735"/>
                  </a:lnTo>
                  <a:lnTo>
                    <a:pt x="1664" y="686"/>
                  </a:lnTo>
                  <a:lnTo>
                    <a:pt x="1645" y="638"/>
                  </a:lnTo>
                  <a:lnTo>
                    <a:pt x="1625" y="592"/>
                  </a:lnTo>
                  <a:lnTo>
                    <a:pt x="1602" y="547"/>
                  </a:lnTo>
                  <a:lnTo>
                    <a:pt x="1576" y="503"/>
                  </a:lnTo>
                  <a:lnTo>
                    <a:pt x="1549" y="460"/>
                  </a:lnTo>
                  <a:lnTo>
                    <a:pt x="1520" y="420"/>
                  </a:lnTo>
                  <a:lnTo>
                    <a:pt x="1489" y="380"/>
                  </a:lnTo>
                  <a:lnTo>
                    <a:pt x="1455" y="343"/>
                  </a:lnTo>
                  <a:lnTo>
                    <a:pt x="1421" y="306"/>
                  </a:lnTo>
                  <a:lnTo>
                    <a:pt x="1385" y="271"/>
                  </a:lnTo>
                  <a:lnTo>
                    <a:pt x="1347" y="238"/>
                  </a:lnTo>
                  <a:lnTo>
                    <a:pt x="1307" y="207"/>
                  </a:lnTo>
                  <a:lnTo>
                    <a:pt x="1266" y="178"/>
                  </a:lnTo>
                  <a:lnTo>
                    <a:pt x="1224" y="152"/>
                  </a:lnTo>
                  <a:lnTo>
                    <a:pt x="1180" y="126"/>
                  </a:lnTo>
                  <a:lnTo>
                    <a:pt x="1135" y="103"/>
                  </a:lnTo>
                  <a:lnTo>
                    <a:pt x="1089" y="81"/>
                  </a:lnTo>
                  <a:lnTo>
                    <a:pt x="1040" y="63"/>
                  </a:lnTo>
                  <a:lnTo>
                    <a:pt x="992" y="47"/>
                  </a:lnTo>
                  <a:lnTo>
                    <a:pt x="942" y="33"/>
                  </a:lnTo>
                  <a:lnTo>
                    <a:pt x="892" y="20"/>
                  </a:lnTo>
                  <a:lnTo>
                    <a:pt x="840" y="11"/>
                  </a:lnTo>
                  <a:lnTo>
                    <a:pt x="788" y="5"/>
                  </a:lnTo>
                  <a:lnTo>
                    <a:pt x="735" y="1"/>
                  </a:lnTo>
                  <a:lnTo>
                    <a:pt x="681" y="0"/>
                  </a:lnTo>
                  <a:close/>
                </a:path>
              </a:pathLst>
            </a:custGeom>
            <a:solidFill>
              <a:srgbClr val="6875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27"/>
            <p:cNvSpPr>
              <a:spLocks/>
            </p:cNvSpPr>
            <p:nvPr/>
          </p:nvSpPr>
          <p:spPr bwMode="auto">
            <a:xfrm>
              <a:off x="1460" y="2754"/>
              <a:ext cx="732" cy="479"/>
            </a:xfrm>
            <a:custGeom>
              <a:avLst/>
              <a:gdLst>
                <a:gd name="T0" fmla="*/ 496 w 1464"/>
                <a:gd name="T1" fmla="*/ 712 h 958"/>
                <a:gd name="T2" fmla="*/ 404 w 1464"/>
                <a:gd name="T3" fmla="*/ 646 h 958"/>
                <a:gd name="T4" fmla="*/ 322 w 1464"/>
                <a:gd name="T5" fmla="*/ 576 h 958"/>
                <a:gd name="T6" fmla="*/ 249 w 1464"/>
                <a:gd name="T7" fmla="*/ 499 h 958"/>
                <a:gd name="T8" fmla="*/ 185 w 1464"/>
                <a:gd name="T9" fmla="*/ 412 h 958"/>
                <a:gd name="T10" fmla="*/ 126 w 1464"/>
                <a:gd name="T11" fmla="*/ 313 h 958"/>
                <a:gd name="T12" fmla="*/ 73 w 1464"/>
                <a:gd name="T13" fmla="*/ 200 h 958"/>
                <a:gd name="T14" fmla="*/ 23 w 1464"/>
                <a:gd name="T15" fmla="*/ 71 h 958"/>
                <a:gd name="T16" fmla="*/ 0 w 1464"/>
                <a:gd name="T17" fmla="*/ 7 h 958"/>
                <a:gd name="T18" fmla="*/ 7 w 1464"/>
                <a:gd name="T19" fmla="*/ 60 h 958"/>
                <a:gd name="T20" fmla="*/ 26 w 1464"/>
                <a:gd name="T21" fmla="*/ 154 h 958"/>
                <a:gd name="T22" fmla="*/ 60 w 1464"/>
                <a:gd name="T23" fmla="*/ 277 h 958"/>
                <a:gd name="T24" fmla="*/ 119 w 1464"/>
                <a:gd name="T25" fmla="*/ 417 h 958"/>
                <a:gd name="T26" fmla="*/ 206 w 1464"/>
                <a:gd name="T27" fmla="*/ 562 h 958"/>
                <a:gd name="T28" fmla="*/ 327 w 1464"/>
                <a:gd name="T29" fmla="*/ 700 h 958"/>
                <a:gd name="T30" fmla="*/ 487 w 1464"/>
                <a:gd name="T31" fmla="*/ 819 h 958"/>
                <a:gd name="T32" fmla="*/ 585 w 1464"/>
                <a:gd name="T33" fmla="*/ 868 h 958"/>
                <a:gd name="T34" fmla="*/ 594 w 1464"/>
                <a:gd name="T35" fmla="*/ 872 h 958"/>
                <a:gd name="T36" fmla="*/ 611 w 1464"/>
                <a:gd name="T37" fmla="*/ 880 h 958"/>
                <a:gd name="T38" fmla="*/ 637 w 1464"/>
                <a:gd name="T39" fmla="*/ 890 h 958"/>
                <a:gd name="T40" fmla="*/ 670 w 1464"/>
                <a:gd name="T41" fmla="*/ 902 h 958"/>
                <a:gd name="T42" fmla="*/ 710 w 1464"/>
                <a:gd name="T43" fmla="*/ 914 h 958"/>
                <a:gd name="T44" fmla="*/ 758 w 1464"/>
                <a:gd name="T45" fmla="*/ 927 h 958"/>
                <a:gd name="T46" fmla="*/ 812 w 1464"/>
                <a:gd name="T47" fmla="*/ 939 h 958"/>
                <a:gd name="T48" fmla="*/ 871 w 1464"/>
                <a:gd name="T49" fmla="*/ 948 h 958"/>
                <a:gd name="T50" fmla="*/ 936 w 1464"/>
                <a:gd name="T51" fmla="*/ 955 h 958"/>
                <a:gd name="T52" fmla="*/ 1007 w 1464"/>
                <a:gd name="T53" fmla="*/ 958 h 958"/>
                <a:gd name="T54" fmla="*/ 1081 w 1464"/>
                <a:gd name="T55" fmla="*/ 956 h 958"/>
                <a:gd name="T56" fmla="*/ 1160 w 1464"/>
                <a:gd name="T57" fmla="*/ 949 h 958"/>
                <a:gd name="T58" fmla="*/ 1243 w 1464"/>
                <a:gd name="T59" fmla="*/ 935 h 958"/>
                <a:gd name="T60" fmla="*/ 1329 w 1464"/>
                <a:gd name="T61" fmla="*/ 914 h 958"/>
                <a:gd name="T62" fmla="*/ 1419 w 1464"/>
                <a:gd name="T63" fmla="*/ 886 h 958"/>
                <a:gd name="T64" fmla="*/ 1463 w 1464"/>
                <a:gd name="T65" fmla="*/ 867 h 958"/>
                <a:gd name="T66" fmla="*/ 1453 w 1464"/>
                <a:gd name="T67" fmla="*/ 871 h 958"/>
                <a:gd name="T68" fmla="*/ 1433 w 1464"/>
                <a:gd name="T69" fmla="*/ 876 h 958"/>
                <a:gd name="T70" fmla="*/ 1405 w 1464"/>
                <a:gd name="T71" fmla="*/ 885 h 958"/>
                <a:gd name="T72" fmla="*/ 1368 w 1464"/>
                <a:gd name="T73" fmla="*/ 893 h 958"/>
                <a:gd name="T74" fmla="*/ 1323 w 1464"/>
                <a:gd name="T75" fmla="*/ 901 h 958"/>
                <a:gd name="T76" fmla="*/ 1273 w 1464"/>
                <a:gd name="T77" fmla="*/ 908 h 958"/>
                <a:gd name="T78" fmla="*/ 1215 w 1464"/>
                <a:gd name="T79" fmla="*/ 912 h 958"/>
                <a:gd name="T80" fmla="*/ 1151 w 1464"/>
                <a:gd name="T81" fmla="*/ 913 h 958"/>
                <a:gd name="T82" fmla="*/ 1081 w 1464"/>
                <a:gd name="T83" fmla="*/ 911 h 958"/>
                <a:gd name="T84" fmla="*/ 1008 w 1464"/>
                <a:gd name="T85" fmla="*/ 905 h 958"/>
                <a:gd name="T86" fmla="*/ 930 w 1464"/>
                <a:gd name="T87" fmla="*/ 893 h 958"/>
                <a:gd name="T88" fmla="*/ 850 w 1464"/>
                <a:gd name="T89" fmla="*/ 873 h 958"/>
                <a:gd name="T90" fmla="*/ 766 w 1464"/>
                <a:gd name="T91" fmla="*/ 848 h 958"/>
                <a:gd name="T92" fmla="*/ 679 w 1464"/>
                <a:gd name="T93" fmla="*/ 812 h 958"/>
                <a:gd name="T94" fmla="*/ 592 w 1464"/>
                <a:gd name="T95" fmla="*/ 768 h 9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464" h="958">
                  <a:moveTo>
                    <a:pt x="547" y="743"/>
                  </a:moveTo>
                  <a:lnTo>
                    <a:pt x="496" y="712"/>
                  </a:lnTo>
                  <a:lnTo>
                    <a:pt x="449" y="679"/>
                  </a:lnTo>
                  <a:lnTo>
                    <a:pt x="404" y="646"/>
                  </a:lnTo>
                  <a:lnTo>
                    <a:pt x="362" y="611"/>
                  </a:lnTo>
                  <a:lnTo>
                    <a:pt x="322" y="576"/>
                  </a:lnTo>
                  <a:lnTo>
                    <a:pt x="285" y="539"/>
                  </a:lnTo>
                  <a:lnTo>
                    <a:pt x="249" y="499"/>
                  </a:lnTo>
                  <a:lnTo>
                    <a:pt x="216" y="457"/>
                  </a:lnTo>
                  <a:lnTo>
                    <a:pt x="185" y="412"/>
                  </a:lnTo>
                  <a:lnTo>
                    <a:pt x="155" y="365"/>
                  </a:lnTo>
                  <a:lnTo>
                    <a:pt x="126" y="313"/>
                  </a:lnTo>
                  <a:lnTo>
                    <a:pt x="98" y="259"/>
                  </a:lnTo>
                  <a:lnTo>
                    <a:pt x="73" y="200"/>
                  </a:lnTo>
                  <a:lnTo>
                    <a:pt x="48" y="138"/>
                  </a:lnTo>
                  <a:lnTo>
                    <a:pt x="23" y="71"/>
                  </a:lnTo>
                  <a:lnTo>
                    <a:pt x="0" y="0"/>
                  </a:lnTo>
                  <a:lnTo>
                    <a:pt x="0" y="7"/>
                  </a:lnTo>
                  <a:lnTo>
                    <a:pt x="3" y="27"/>
                  </a:lnTo>
                  <a:lnTo>
                    <a:pt x="7" y="60"/>
                  </a:lnTo>
                  <a:lnTo>
                    <a:pt x="14" y="102"/>
                  </a:lnTo>
                  <a:lnTo>
                    <a:pt x="26" y="154"/>
                  </a:lnTo>
                  <a:lnTo>
                    <a:pt x="41" y="213"/>
                  </a:lnTo>
                  <a:lnTo>
                    <a:pt x="60" y="277"/>
                  </a:lnTo>
                  <a:lnTo>
                    <a:pt x="87" y="345"/>
                  </a:lnTo>
                  <a:lnTo>
                    <a:pt x="119" y="417"/>
                  </a:lnTo>
                  <a:lnTo>
                    <a:pt x="158" y="491"/>
                  </a:lnTo>
                  <a:lnTo>
                    <a:pt x="206" y="562"/>
                  </a:lnTo>
                  <a:lnTo>
                    <a:pt x="262" y="633"/>
                  </a:lnTo>
                  <a:lnTo>
                    <a:pt x="327" y="700"/>
                  </a:lnTo>
                  <a:lnTo>
                    <a:pt x="401" y="762"/>
                  </a:lnTo>
                  <a:lnTo>
                    <a:pt x="487" y="819"/>
                  </a:lnTo>
                  <a:lnTo>
                    <a:pt x="584" y="867"/>
                  </a:lnTo>
                  <a:lnTo>
                    <a:pt x="585" y="868"/>
                  </a:lnTo>
                  <a:lnTo>
                    <a:pt x="588" y="870"/>
                  </a:lnTo>
                  <a:lnTo>
                    <a:pt x="594" y="872"/>
                  </a:lnTo>
                  <a:lnTo>
                    <a:pt x="601" y="875"/>
                  </a:lnTo>
                  <a:lnTo>
                    <a:pt x="611" y="880"/>
                  </a:lnTo>
                  <a:lnTo>
                    <a:pt x="623" y="885"/>
                  </a:lnTo>
                  <a:lnTo>
                    <a:pt x="637" y="890"/>
                  </a:lnTo>
                  <a:lnTo>
                    <a:pt x="653" y="896"/>
                  </a:lnTo>
                  <a:lnTo>
                    <a:pt x="670" y="902"/>
                  </a:lnTo>
                  <a:lnTo>
                    <a:pt x="690" y="909"/>
                  </a:lnTo>
                  <a:lnTo>
                    <a:pt x="710" y="914"/>
                  </a:lnTo>
                  <a:lnTo>
                    <a:pt x="733" y="921"/>
                  </a:lnTo>
                  <a:lnTo>
                    <a:pt x="758" y="927"/>
                  </a:lnTo>
                  <a:lnTo>
                    <a:pt x="784" y="933"/>
                  </a:lnTo>
                  <a:lnTo>
                    <a:pt x="812" y="939"/>
                  </a:lnTo>
                  <a:lnTo>
                    <a:pt x="841" y="943"/>
                  </a:lnTo>
                  <a:lnTo>
                    <a:pt x="871" y="948"/>
                  </a:lnTo>
                  <a:lnTo>
                    <a:pt x="903" y="952"/>
                  </a:lnTo>
                  <a:lnTo>
                    <a:pt x="936" y="955"/>
                  </a:lnTo>
                  <a:lnTo>
                    <a:pt x="971" y="957"/>
                  </a:lnTo>
                  <a:lnTo>
                    <a:pt x="1007" y="958"/>
                  </a:lnTo>
                  <a:lnTo>
                    <a:pt x="1043" y="957"/>
                  </a:lnTo>
                  <a:lnTo>
                    <a:pt x="1081" y="956"/>
                  </a:lnTo>
                  <a:lnTo>
                    <a:pt x="1121" y="954"/>
                  </a:lnTo>
                  <a:lnTo>
                    <a:pt x="1160" y="949"/>
                  </a:lnTo>
                  <a:lnTo>
                    <a:pt x="1201" y="943"/>
                  </a:lnTo>
                  <a:lnTo>
                    <a:pt x="1243" y="935"/>
                  </a:lnTo>
                  <a:lnTo>
                    <a:pt x="1285" y="926"/>
                  </a:lnTo>
                  <a:lnTo>
                    <a:pt x="1329" y="914"/>
                  </a:lnTo>
                  <a:lnTo>
                    <a:pt x="1374" y="901"/>
                  </a:lnTo>
                  <a:lnTo>
                    <a:pt x="1419" y="886"/>
                  </a:lnTo>
                  <a:lnTo>
                    <a:pt x="1464" y="867"/>
                  </a:lnTo>
                  <a:lnTo>
                    <a:pt x="1463" y="867"/>
                  </a:lnTo>
                  <a:lnTo>
                    <a:pt x="1459" y="870"/>
                  </a:lnTo>
                  <a:lnTo>
                    <a:pt x="1453" y="871"/>
                  </a:lnTo>
                  <a:lnTo>
                    <a:pt x="1444" y="874"/>
                  </a:lnTo>
                  <a:lnTo>
                    <a:pt x="1433" y="876"/>
                  </a:lnTo>
                  <a:lnTo>
                    <a:pt x="1420" y="880"/>
                  </a:lnTo>
                  <a:lnTo>
                    <a:pt x="1405" y="885"/>
                  </a:lnTo>
                  <a:lnTo>
                    <a:pt x="1388" y="888"/>
                  </a:lnTo>
                  <a:lnTo>
                    <a:pt x="1368" y="893"/>
                  </a:lnTo>
                  <a:lnTo>
                    <a:pt x="1346" y="896"/>
                  </a:lnTo>
                  <a:lnTo>
                    <a:pt x="1323" y="901"/>
                  </a:lnTo>
                  <a:lnTo>
                    <a:pt x="1299" y="904"/>
                  </a:lnTo>
                  <a:lnTo>
                    <a:pt x="1273" y="908"/>
                  </a:lnTo>
                  <a:lnTo>
                    <a:pt x="1244" y="910"/>
                  </a:lnTo>
                  <a:lnTo>
                    <a:pt x="1215" y="912"/>
                  </a:lnTo>
                  <a:lnTo>
                    <a:pt x="1184" y="913"/>
                  </a:lnTo>
                  <a:lnTo>
                    <a:pt x="1151" y="913"/>
                  </a:lnTo>
                  <a:lnTo>
                    <a:pt x="1117" y="913"/>
                  </a:lnTo>
                  <a:lnTo>
                    <a:pt x="1081" y="911"/>
                  </a:lnTo>
                  <a:lnTo>
                    <a:pt x="1046" y="909"/>
                  </a:lnTo>
                  <a:lnTo>
                    <a:pt x="1008" y="905"/>
                  </a:lnTo>
                  <a:lnTo>
                    <a:pt x="970" y="899"/>
                  </a:lnTo>
                  <a:lnTo>
                    <a:pt x="930" y="893"/>
                  </a:lnTo>
                  <a:lnTo>
                    <a:pt x="890" y="883"/>
                  </a:lnTo>
                  <a:lnTo>
                    <a:pt x="850" y="873"/>
                  </a:lnTo>
                  <a:lnTo>
                    <a:pt x="807" y="861"/>
                  </a:lnTo>
                  <a:lnTo>
                    <a:pt x="766" y="848"/>
                  </a:lnTo>
                  <a:lnTo>
                    <a:pt x="722" y="830"/>
                  </a:lnTo>
                  <a:lnTo>
                    <a:pt x="679" y="812"/>
                  </a:lnTo>
                  <a:lnTo>
                    <a:pt x="635" y="791"/>
                  </a:lnTo>
                  <a:lnTo>
                    <a:pt x="592" y="768"/>
                  </a:lnTo>
                  <a:lnTo>
                    <a:pt x="547" y="7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28"/>
            <p:cNvSpPr>
              <a:spLocks/>
            </p:cNvSpPr>
            <p:nvPr/>
          </p:nvSpPr>
          <p:spPr bwMode="auto">
            <a:xfrm>
              <a:off x="2049" y="2216"/>
              <a:ext cx="433" cy="475"/>
            </a:xfrm>
            <a:custGeom>
              <a:avLst/>
              <a:gdLst>
                <a:gd name="T0" fmla="*/ 4 w 866"/>
                <a:gd name="T1" fmla="*/ 0 h 948"/>
                <a:gd name="T2" fmla="*/ 33 w 866"/>
                <a:gd name="T3" fmla="*/ 6 h 948"/>
                <a:gd name="T4" fmla="*/ 83 w 866"/>
                <a:gd name="T5" fmla="*/ 17 h 948"/>
                <a:gd name="T6" fmla="*/ 155 w 866"/>
                <a:gd name="T7" fmla="*/ 39 h 948"/>
                <a:gd name="T8" fmla="*/ 239 w 866"/>
                <a:gd name="T9" fmla="*/ 72 h 948"/>
                <a:gd name="T10" fmla="*/ 334 w 866"/>
                <a:gd name="T11" fmla="*/ 121 h 948"/>
                <a:gd name="T12" fmla="*/ 434 w 866"/>
                <a:gd name="T13" fmla="*/ 185 h 948"/>
                <a:gd name="T14" fmla="*/ 534 w 866"/>
                <a:gd name="T15" fmla="*/ 268 h 948"/>
                <a:gd name="T16" fmla="*/ 606 w 866"/>
                <a:gd name="T17" fmla="*/ 346 h 948"/>
                <a:gd name="T18" fmla="*/ 653 w 866"/>
                <a:gd name="T19" fmla="*/ 403 h 948"/>
                <a:gd name="T20" fmla="*/ 696 w 866"/>
                <a:gd name="T21" fmla="*/ 469 h 948"/>
                <a:gd name="T22" fmla="*/ 738 w 866"/>
                <a:gd name="T23" fmla="*/ 539 h 948"/>
                <a:gd name="T24" fmla="*/ 775 w 866"/>
                <a:gd name="T25" fmla="*/ 617 h 948"/>
                <a:gd name="T26" fmla="*/ 807 w 866"/>
                <a:gd name="T27" fmla="*/ 703 h 948"/>
                <a:gd name="T28" fmla="*/ 835 w 866"/>
                <a:gd name="T29" fmla="*/ 795 h 948"/>
                <a:gd name="T30" fmla="*/ 857 w 866"/>
                <a:gd name="T31" fmla="*/ 895 h 948"/>
                <a:gd name="T32" fmla="*/ 866 w 866"/>
                <a:gd name="T33" fmla="*/ 946 h 948"/>
                <a:gd name="T34" fmla="*/ 863 w 866"/>
                <a:gd name="T35" fmla="*/ 930 h 948"/>
                <a:gd name="T36" fmla="*/ 858 w 866"/>
                <a:gd name="T37" fmla="*/ 900 h 948"/>
                <a:gd name="T38" fmla="*/ 847 w 866"/>
                <a:gd name="T39" fmla="*/ 856 h 948"/>
                <a:gd name="T40" fmla="*/ 832 w 866"/>
                <a:gd name="T41" fmla="*/ 802 h 948"/>
                <a:gd name="T42" fmla="*/ 812 w 866"/>
                <a:gd name="T43" fmla="*/ 740 h 948"/>
                <a:gd name="T44" fmla="*/ 783 w 866"/>
                <a:gd name="T45" fmla="*/ 669 h 948"/>
                <a:gd name="T46" fmla="*/ 747 w 866"/>
                <a:gd name="T47" fmla="*/ 594 h 948"/>
                <a:gd name="T48" fmla="*/ 702 w 866"/>
                <a:gd name="T49" fmla="*/ 515 h 948"/>
                <a:gd name="T50" fmla="*/ 648 w 866"/>
                <a:gd name="T51" fmla="*/ 434 h 948"/>
                <a:gd name="T52" fmla="*/ 583 w 866"/>
                <a:gd name="T53" fmla="*/ 355 h 948"/>
                <a:gd name="T54" fmla="*/ 507 w 866"/>
                <a:gd name="T55" fmla="*/ 276 h 948"/>
                <a:gd name="T56" fmla="*/ 420 w 866"/>
                <a:gd name="T57" fmla="*/ 203 h 948"/>
                <a:gd name="T58" fmla="*/ 318 w 866"/>
                <a:gd name="T59" fmla="*/ 134 h 948"/>
                <a:gd name="T60" fmla="*/ 202 w 866"/>
                <a:gd name="T61" fmla="*/ 74 h 948"/>
                <a:gd name="T62" fmla="*/ 72 w 866"/>
                <a:gd name="T63" fmla="*/ 22 h 9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6" h="948">
                  <a:moveTo>
                    <a:pt x="0" y="0"/>
                  </a:moveTo>
                  <a:lnTo>
                    <a:pt x="4" y="0"/>
                  </a:lnTo>
                  <a:lnTo>
                    <a:pt x="15" y="2"/>
                  </a:lnTo>
                  <a:lnTo>
                    <a:pt x="33" y="6"/>
                  </a:lnTo>
                  <a:lnTo>
                    <a:pt x="56" y="10"/>
                  </a:lnTo>
                  <a:lnTo>
                    <a:pt x="83" y="17"/>
                  </a:lnTo>
                  <a:lnTo>
                    <a:pt x="117" y="28"/>
                  </a:lnTo>
                  <a:lnTo>
                    <a:pt x="155" y="39"/>
                  </a:lnTo>
                  <a:lnTo>
                    <a:pt x="195" y="54"/>
                  </a:lnTo>
                  <a:lnTo>
                    <a:pt x="239" y="72"/>
                  </a:lnTo>
                  <a:lnTo>
                    <a:pt x="286" y="94"/>
                  </a:lnTo>
                  <a:lnTo>
                    <a:pt x="334" y="121"/>
                  </a:lnTo>
                  <a:lnTo>
                    <a:pt x="383" y="151"/>
                  </a:lnTo>
                  <a:lnTo>
                    <a:pt x="434" y="185"/>
                  </a:lnTo>
                  <a:lnTo>
                    <a:pt x="484" y="225"/>
                  </a:lnTo>
                  <a:lnTo>
                    <a:pt x="534" y="268"/>
                  </a:lnTo>
                  <a:lnTo>
                    <a:pt x="582" y="318"/>
                  </a:lnTo>
                  <a:lnTo>
                    <a:pt x="606" y="346"/>
                  </a:lnTo>
                  <a:lnTo>
                    <a:pt x="629" y="373"/>
                  </a:lnTo>
                  <a:lnTo>
                    <a:pt x="653" y="403"/>
                  </a:lnTo>
                  <a:lnTo>
                    <a:pt x="674" y="435"/>
                  </a:lnTo>
                  <a:lnTo>
                    <a:pt x="696" y="469"/>
                  </a:lnTo>
                  <a:lnTo>
                    <a:pt x="717" y="503"/>
                  </a:lnTo>
                  <a:lnTo>
                    <a:pt x="738" y="539"/>
                  </a:lnTo>
                  <a:lnTo>
                    <a:pt x="756" y="577"/>
                  </a:lnTo>
                  <a:lnTo>
                    <a:pt x="775" y="617"/>
                  </a:lnTo>
                  <a:lnTo>
                    <a:pt x="791" y="659"/>
                  </a:lnTo>
                  <a:lnTo>
                    <a:pt x="807" y="703"/>
                  </a:lnTo>
                  <a:lnTo>
                    <a:pt x="822" y="748"/>
                  </a:lnTo>
                  <a:lnTo>
                    <a:pt x="835" y="795"/>
                  </a:lnTo>
                  <a:lnTo>
                    <a:pt x="846" y="844"/>
                  </a:lnTo>
                  <a:lnTo>
                    <a:pt x="857" y="895"/>
                  </a:lnTo>
                  <a:lnTo>
                    <a:pt x="866" y="948"/>
                  </a:lnTo>
                  <a:lnTo>
                    <a:pt x="866" y="946"/>
                  </a:lnTo>
                  <a:lnTo>
                    <a:pt x="865" y="940"/>
                  </a:lnTo>
                  <a:lnTo>
                    <a:pt x="863" y="930"/>
                  </a:lnTo>
                  <a:lnTo>
                    <a:pt x="861" y="916"/>
                  </a:lnTo>
                  <a:lnTo>
                    <a:pt x="858" y="900"/>
                  </a:lnTo>
                  <a:lnTo>
                    <a:pt x="853" y="879"/>
                  </a:lnTo>
                  <a:lnTo>
                    <a:pt x="847" y="856"/>
                  </a:lnTo>
                  <a:lnTo>
                    <a:pt x="840" y="831"/>
                  </a:lnTo>
                  <a:lnTo>
                    <a:pt x="832" y="802"/>
                  </a:lnTo>
                  <a:lnTo>
                    <a:pt x="822" y="772"/>
                  </a:lnTo>
                  <a:lnTo>
                    <a:pt x="812" y="740"/>
                  </a:lnTo>
                  <a:lnTo>
                    <a:pt x="798" y="705"/>
                  </a:lnTo>
                  <a:lnTo>
                    <a:pt x="783" y="669"/>
                  </a:lnTo>
                  <a:lnTo>
                    <a:pt x="767" y="632"/>
                  </a:lnTo>
                  <a:lnTo>
                    <a:pt x="747" y="594"/>
                  </a:lnTo>
                  <a:lnTo>
                    <a:pt x="726" y="555"/>
                  </a:lnTo>
                  <a:lnTo>
                    <a:pt x="702" y="515"/>
                  </a:lnTo>
                  <a:lnTo>
                    <a:pt x="677" y="475"/>
                  </a:lnTo>
                  <a:lnTo>
                    <a:pt x="648" y="434"/>
                  </a:lnTo>
                  <a:lnTo>
                    <a:pt x="618" y="395"/>
                  </a:lnTo>
                  <a:lnTo>
                    <a:pt x="583" y="355"/>
                  </a:lnTo>
                  <a:lnTo>
                    <a:pt x="548" y="316"/>
                  </a:lnTo>
                  <a:lnTo>
                    <a:pt x="507" y="276"/>
                  </a:lnTo>
                  <a:lnTo>
                    <a:pt x="465" y="238"/>
                  </a:lnTo>
                  <a:lnTo>
                    <a:pt x="420" y="203"/>
                  </a:lnTo>
                  <a:lnTo>
                    <a:pt x="370" y="167"/>
                  </a:lnTo>
                  <a:lnTo>
                    <a:pt x="318" y="134"/>
                  </a:lnTo>
                  <a:lnTo>
                    <a:pt x="262" y="102"/>
                  </a:lnTo>
                  <a:lnTo>
                    <a:pt x="202" y="74"/>
                  </a:lnTo>
                  <a:lnTo>
                    <a:pt x="139" y="46"/>
                  </a:lnTo>
                  <a:lnTo>
                    <a:pt x="72" y="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2706688" y="3691266"/>
            <a:ext cx="1865312" cy="674476"/>
            <a:chOff x="3758303" y="4349387"/>
            <a:chExt cx="1865312" cy="674476"/>
          </a:xfrm>
          <a:solidFill>
            <a:srgbClr val="FF0000"/>
          </a:solidFill>
        </p:grpSpPr>
        <p:sp>
          <p:nvSpPr>
            <p:cNvPr id="105" name="Šipka doprava 104"/>
            <p:cNvSpPr/>
            <p:nvPr/>
          </p:nvSpPr>
          <p:spPr>
            <a:xfrm>
              <a:off x="3758303" y="4804392"/>
              <a:ext cx="1865312" cy="219471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4514878" y="4349387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sp>
        <p:nvSpPr>
          <p:cNvPr id="108" name="TextovéPole 107"/>
          <p:cNvSpPr txBox="1"/>
          <p:nvPr/>
        </p:nvSpPr>
        <p:spPr>
          <a:xfrm>
            <a:off x="179512" y="4861520"/>
            <a:ext cx="271964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800" dirty="0" smtClean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malá rychlost</a:t>
            </a:r>
            <a:endParaRPr lang="cs-CZ" sz="2800" dirty="0">
              <a:ln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3868584" y="4869160"/>
            <a:ext cx="271964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800" dirty="0" smtClean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větší rychlost</a:t>
            </a:r>
            <a:endParaRPr lang="cs-CZ" sz="2800" dirty="0">
              <a:ln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56826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L 0.5401 -0.004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997" y="-231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build="p"/>
      <p:bldP spid="108" grpId="0"/>
      <p:bldP spid="10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505200" y="6356350"/>
            <a:ext cx="2133600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91" name="Nadpis 3"/>
          <p:cNvSpPr txBox="1">
            <a:spLocks/>
          </p:cNvSpPr>
          <p:nvPr/>
        </p:nvSpPr>
        <p:spPr>
          <a:xfrm>
            <a:off x="467544" y="404664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Změna pohybu závisí na směru působící síly:</a:t>
            </a:r>
            <a:endParaRPr lang="cs-CZ" dirty="0"/>
          </a:p>
        </p:txBody>
      </p:sp>
      <p:sp>
        <p:nvSpPr>
          <p:cNvPr id="92" name="Zástupný symbol pro obsah 1"/>
          <p:cNvSpPr txBox="1">
            <a:spLocks/>
          </p:cNvSpPr>
          <p:nvPr/>
        </p:nvSpPr>
        <p:spPr>
          <a:xfrm>
            <a:off x="179512" y="2541162"/>
            <a:ext cx="878497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3000" smtClean="0"/>
              <a:t>Síla působící </a:t>
            </a:r>
            <a:r>
              <a:rPr lang="cs-CZ" sz="3000" b="1" smtClean="0">
                <a:solidFill>
                  <a:srgbClr val="FF0000"/>
                </a:solidFill>
              </a:rPr>
              <a:t>proti směru pohybu </a:t>
            </a:r>
            <a:r>
              <a:rPr lang="cs-CZ" sz="3000" smtClean="0"/>
              <a:t>těleso </a:t>
            </a:r>
            <a:r>
              <a:rPr lang="cs-CZ" sz="3000" b="1" smtClean="0">
                <a:solidFill>
                  <a:srgbClr val="FF0000"/>
                </a:solidFill>
              </a:rPr>
              <a:t>zpomaluje</a:t>
            </a:r>
            <a:endParaRPr lang="cs-CZ" sz="3000" b="1" dirty="0" smtClean="0">
              <a:solidFill>
                <a:srgbClr val="FF0000"/>
              </a:solidFill>
            </a:endParaRPr>
          </a:p>
        </p:txBody>
      </p:sp>
      <p:grpSp>
        <p:nvGrpSpPr>
          <p:cNvPr id="96" name="Group 5"/>
          <p:cNvGrpSpPr>
            <a:grpSpLocks noChangeAspect="1"/>
          </p:cNvGrpSpPr>
          <p:nvPr/>
        </p:nvGrpSpPr>
        <p:grpSpPr bwMode="auto">
          <a:xfrm>
            <a:off x="5794838" y="3929601"/>
            <a:ext cx="649370" cy="648805"/>
            <a:chOff x="1383" y="2160"/>
            <a:chExt cx="1149" cy="1148"/>
          </a:xfrm>
        </p:grpSpPr>
        <p:sp>
          <p:nvSpPr>
            <p:cNvPr id="97" name="AutoShape 4"/>
            <p:cNvSpPr>
              <a:spLocks noChangeAspect="1" noChangeArrowheads="1" noTextEdit="1"/>
            </p:cNvSpPr>
            <p:nvPr/>
          </p:nvSpPr>
          <p:spPr bwMode="auto">
            <a:xfrm>
              <a:off x="1383" y="2160"/>
              <a:ext cx="1149" cy="1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6"/>
            <p:cNvSpPr>
              <a:spLocks/>
            </p:cNvSpPr>
            <p:nvPr/>
          </p:nvSpPr>
          <p:spPr bwMode="auto">
            <a:xfrm>
              <a:off x="1383" y="2160"/>
              <a:ext cx="1149" cy="1148"/>
            </a:xfrm>
            <a:custGeom>
              <a:avLst/>
              <a:gdLst>
                <a:gd name="T0" fmla="*/ 2292 w 2298"/>
                <a:gd name="T1" fmla="*/ 1265 h 2296"/>
                <a:gd name="T2" fmla="*/ 2262 w 2298"/>
                <a:gd name="T3" fmla="*/ 1434 h 2296"/>
                <a:gd name="T4" fmla="*/ 2208 w 2298"/>
                <a:gd name="T5" fmla="*/ 1594 h 2296"/>
                <a:gd name="T6" fmla="*/ 2131 w 2298"/>
                <a:gd name="T7" fmla="*/ 1743 h 2296"/>
                <a:gd name="T8" fmla="*/ 2035 w 2298"/>
                <a:gd name="T9" fmla="*/ 1878 h 2296"/>
                <a:gd name="T10" fmla="*/ 1921 w 2298"/>
                <a:gd name="T11" fmla="*/ 1998 h 2296"/>
                <a:gd name="T12" fmla="*/ 1791 w 2298"/>
                <a:gd name="T13" fmla="*/ 2100 h 2296"/>
                <a:gd name="T14" fmla="*/ 1647 w 2298"/>
                <a:gd name="T15" fmla="*/ 2183 h 2296"/>
                <a:gd name="T16" fmla="*/ 1490 w 2298"/>
                <a:gd name="T17" fmla="*/ 2244 h 2296"/>
                <a:gd name="T18" fmla="*/ 1323 w 2298"/>
                <a:gd name="T19" fmla="*/ 2283 h 2296"/>
                <a:gd name="T20" fmla="*/ 1148 w 2298"/>
                <a:gd name="T21" fmla="*/ 2296 h 2296"/>
                <a:gd name="T22" fmla="*/ 973 w 2298"/>
                <a:gd name="T23" fmla="*/ 2283 h 2296"/>
                <a:gd name="T24" fmla="*/ 807 w 2298"/>
                <a:gd name="T25" fmla="*/ 2244 h 2296"/>
                <a:gd name="T26" fmla="*/ 650 w 2298"/>
                <a:gd name="T27" fmla="*/ 2183 h 2296"/>
                <a:gd name="T28" fmla="*/ 506 w 2298"/>
                <a:gd name="T29" fmla="*/ 2100 h 2296"/>
                <a:gd name="T30" fmla="*/ 376 w 2298"/>
                <a:gd name="T31" fmla="*/ 1998 h 2296"/>
                <a:gd name="T32" fmla="*/ 262 w 2298"/>
                <a:gd name="T33" fmla="*/ 1878 h 2296"/>
                <a:gd name="T34" fmla="*/ 166 w 2298"/>
                <a:gd name="T35" fmla="*/ 1743 h 2296"/>
                <a:gd name="T36" fmla="*/ 90 w 2298"/>
                <a:gd name="T37" fmla="*/ 1594 h 2296"/>
                <a:gd name="T38" fmla="*/ 36 w 2298"/>
                <a:gd name="T39" fmla="*/ 1434 h 2296"/>
                <a:gd name="T40" fmla="*/ 6 w 2298"/>
                <a:gd name="T41" fmla="*/ 1265 h 2296"/>
                <a:gd name="T42" fmla="*/ 1 w 2298"/>
                <a:gd name="T43" fmla="*/ 1089 h 2296"/>
                <a:gd name="T44" fmla="*/ 23 w 2298"/>
                <a:gd name="T45" fmla="*/ 916 h 2296"/>
                <a:gd name="T46" fmla="*/ 69 w 2298"/>
                <a:gd name="T47" fmla="*/ 753 h 2296"/>
                <a:gd name="T48" fmla="*/ 138 w 2298"/>
                <a:gd name="T49" fmla="*/ 600 h 2296"/>
                <a:gd name="T50" fmla="*/ 228 w 2298"/>
                <a:gd name="T51" fmla="*/ 461 h 2296"/>
                <a:gd name="T52" fmla="*/ 337 w 2298"/>
                <a:gd name="T53" fmla="*/ 336 h 2296"/>
                <a:gd name="T54" fmla="*/ 461 w 2298"/>
                <a:gd name="T55" fmla="*/ 228 h 2296"/>
                <a:gd name="T56" fmla="*/ 600 w 2298"/>
                <a:gd name="T57" fmla="*/ 138 h 2296"/>
                <a:gd name="T58" fmla="*/ 754 w 2298"/>
                <a:gd name="T59" fmla="*/ 69 h 2296"/>
                <a:gd name="T60" fmla="*/ 916 w 2298"/>
                <a:gd name="T61" fmla="*/ 23 h 2296"/>
                <a:gd name="T62" fmla="*/ 1089 w 2298"/>
                <a:gd name="T63" fmla="*/ 1 h 2296"/>
                <a:gd name="T64" fmla="*/ 1265 w 2298"/>
                <a:gd name="T65" fmla="*/ 6 h 2296"/>
                <a:gd name="T66" fmla="*/ 1435 w 2298"/>
                <a:gd name="T67" fmla="*/ 36 h 2296"/>
                <a:gd name="T68" fmla="*/ 1595 w 2298"/>
                <a:gd name="T69" fmla="*/ 90 h 2296"/>
                <a:gd name="T70" fmla="*/ 1744 w 2298"/>
                <a:gd name="T71" fmla="*/ 166 h 2296"/>
                <a:gd name="T72" fmla="*/ 1880 w 2298"/>
                <a:gd name="T73" fmla="*/ 262 h 2296"/>
                <a:gd name="T74" fmla="*/ 2000 w 2298"/>
                <a:gd name="T75" fmla="*/ 376 h 2296"/>
                <a:gd name="T76" fmla="*/ 2102 w 2298"/>
                <a:gd name="T77" fmla="*/ 506 h 2296"/>
                <a:gd name="T78" fmla="*/ 2185 w 2298"/>
                <a:gd name="T79" fmla="*/ 650 h 2296"/>
                <a:gd name="T80" fmla="*/ 2246 w 2298"/>
                <a:gd name="T81" fmla="*/ 806 h 2296"/>
                <a:gd name="T82" fmla="*/ 2284 w 2298"/>
                <a:gd name="T83" fmla="*/ 972 h 2296"/>
                <a:gd name="T84" fmla="*/ 2298 w 2298"/>
                <a:gd name="T85" fmla="*/ 1147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8" h="2296">
                  <a:moveTo>
                    <a:pt x="2298" y="1147"/>
                  </a:moveTo>
                  <a:lnTo>
                    <a:pt x="2297" y="1206"/>
                  </a:lnTo>
                  <a:lnTo>
                    <a:pt x="2292" y="1265"/>
                  </a:lnTo>
                  <a:lnTo>
                    <a:pt x="2284" y="1323"/>
                  </a:lnTo>
                  <a:lnTo>
                    <a:pt x="2275" y="1379"/>
                  </a:lnTo>
                  <a:lnTo>
                    <a:pt x="2262" y="1434"/>
                  </a:lnTo>
                  <a:lnTo>
                    <a:pt x="2246" y="1490"/>
                  </a:lnTo>
                  <a:lnTo>
                    <a:pt x="2228" y="1543"/>
                  </a:lnTo>
                  <a:lnTo>
                    <a:pt x="2208" y="1594"/>
                  </a:lnTo>
                  <a:lnTo>
                    <a:pt x="2185" y="1645"/>
                  </a:lnTo>
                  <a:lnTo>
                    <a:pt x="2160" y="1695"/>
                  </a:lnTo>
                  <a:lnTo>
                    <a:pt x="2131" y="1743"/>
                  </a:lnTo>
                  <a:lnTo>
                    <a:pt x="2102" y="1790"/>
                  </a:lnTo>
                  <a:lnTo>
                    <a:pt x="2070" y="1835"/>
                  </a:lnTo>
                  <a:lnTo>
                    <a:pt x="2035" y="1878"/>
                  </a:lnTo>
                  <a:lnTo>
                    <a:pt x="2000" y="1920"/>
                  </a:lnTo>
                  <a:lnTo>
                    <a:pt x="1961" y="1960"/>
                  </a:lnTo>
                  <a:lnTo>
                    <a:pt x="1921" y="1998"/>
                  </a:lnTo>
                  <a:lnTo>
                    <a:pt x="1880" y="2033"/>
                  </a:lnTo>
                  <a:lnTo>
                    <a:pt x="1836" y="2068"/>
                  </a:lnTo>
                  <a:lnTo>
                    <a:pt x="1791" y="2100"/>
                  </a:lnTo>
                  <a:lnTo>
                    <a:pt x="1744" y="2130"/>
                  </a:lnTo>
                  <a:lnTo>
                    <a:pt x="1696" y="2158"/>
                  </a:lnTo>
                  <a:lnTo>
                    <a:pt x="1647" y="2183"/>
                  </a:lnTo>
                  <a:lnTo>
                    <a:pt x="1595" y="2206"/>
                  </a:lnTo>
                  <a:lnTo>
                    <a:pt x="1543" y="2227"/>
                  </a:lnTo>
                  <a:lnTo>
                    <a:pt x="1490" y="2244"/>
                  </a:lnTo>
                  <a:lnTo>
                    <a:pt x="1435" y="2260"/>
                  </a:lnTo>
                  <a:lnTo>
                    <a:pt x="1379" y="2273"/>
                  </a:lnTo>
                  <a:lnTo>
                    <a:pt x="1323" y="2283"/>
                  </a:lnTo>
                  <a:lnTo>
                    <a:pt x="1265" y="2290"/>
                  </a:lnTo>
                  <a:lnTo>
                    <a:pt x="1207" y="2295"/>
                  </a:lnTo>
                  <a:lnTo>
                    <a:pt x="1148" y="2296"/>
                  </a:lnTo>
                  <a:lnTo>
                    <a:pt x="1089" y="2295"/>
                  </a:lnTo>
                  <a:lnTo>
                    <a:pt x="1030" y="2290"/>
                  </a:lnTo>
                  <a:lnTo>
                    <a:pt x="973" y="2283"/>
                  </a:lnTo>
                  <a:lnTo>
                    <a:pt x="916" y="2273"/>
                  </a:lnTo>
                  <a:lnTo>
                    <a:pt x="861" y="2260"/>
                  </a:lnTo>
                  <a:lnTo>
                    <a:pt x="807" y="2244"/>
                  </a:lnTo>
                  <a:lnTo>
                    <a:pt x="754" y="2227"/>
                  </a:lnTo>
                  <a:lnTo>
                    <a:pt x="701" y="2206"/>
                  </a:lnTo>
                  <a:lnTo>
                    <a:pt x="650" y="2183"/>
                  </a:lnTo>
                  <a:lnTo>
                    <a:pt x="600" y="2158"/>
                  </a:lnTo>
                  <a:lnTo>
                    <a:pt x="553" y="2130"/>
                  </a:lnTo>
                  <a:lnTo>
                    <a:pt x="506" y="2100"/>
                  </a:lnTo>
                  <a:lnTo>
                    <a:pt x="461" y="2068"/>
                  </a:lnTo>
                  <a:lnTo>
                    <a:pt x="417" y="2033"/>
                  </a:lnTo>
                  <a:lnTo>
                    <a:pt x="376" y="1998"/>
                  </a:lnTo>
                  <a:lnTo>
                    <a:pt x="337" y="1960"/>
                  </a:lnTo>
                  <a:lnTo>
                    <a:pt x="298" y="1920"/>
                  </a:lnTo>
                  <a:lnTo>
                    <a:pt x="262" y="1878"/>
                  </a:lnTo>
                  <a:lnTo>
                    <a:pt x="228" y="1835"/>
                  </a:lnTo>
                  <a:lnTo>
                    <a:pt x="196" y="1790"/>
                  </a:lnTo>
                  <a:lnTo>
                    <a:pt x="166" y="1743"/>
                  </a:lnTo>
                  <a:lnTo>
                    <a:pt x="138" y="1695"/>
                  </a:lnTo>
                  <a:lnTo>
                    <a:pt x="113" y="1645"/>
                  </a:lnTo>
                  <a:lnTo>
                    <a:pt x="90" y="1594"/>
                  </a:lnTo>
                  <a:lnTo>
                    <a:pt x="69" y="1543"/>
                  </a:lnTo>
                  <a:lnTo>
                    <a:pt x="52" y="1490"/>
                  </a:lnTo>
                  <a:lnTo>
                    <a:pt x="36" y="1434"/>
                  </a:lnTo>
                  <a:lnTo>
                    <a:pt x="23" y="1379"/>
                  </a:lnTo>
                  <a:lnTo>
                    <a:pt x="13" y="1323"/>
                  </a:lnTo>
                  <a:lnTo>
                    <a:pt x="6" y="1265"/>
                  </a:lnTo>
                  <a:lnTo>
                    <a:pt x="1" y="1206"/>
                  </a:lnTo>
                  <a:lnTo>
                    <a:pt x="0" y="1147"/>
                  </a:lnTo>
                  <a:lnTo>
                    <a:pt x="1" y="1089"/>
                  </a:lnTo>
                  <a:lnTo>
                    <a:pt x="6" y="1030"/>
                  </a:lnTo>
                  <a:lnTo>
                    <a:pt x="13" y="972"/>
                  </a:lnTo>
                  <a:lnTo>
                    <a:pt x="23" y="916"/>
                  </a:lnTo>
                  <a:lnTo>
                    <a:pt x="36" y="861"/>
                  </a:lnTo>
                  <a:lnTo>
                    <a:pt x="52" y="806"/>
                  </a:lnTo>
                  <a:lnTo>
                    <a:pt x="69" y="753"/>
                  </a:lnTo>
                  <a:lnTo>
                    <a:pt x="90" y="700"/>
                  </a:lnTo>
                  <a:lnTo>
                    <a:pt x="113" y="650"/>
                  </a:lnTo>
                  <a:lnTo>
                    <a:pt x="138" y="600"/>
                  </a:lnTo>
                  <a:lnTo>
                    <a:pt x="166" y="553"/>
                  </a:lnTo>
                  <a:lnTo>
                    <a:pt x="196" y="506"/>
                  </a:lnTo>
                  <a:lnTo>
                    <a:pt x="228" y="461"/>
                  </a:lnTo>
                  <a:lnTo>
                    <a:pt x="262" y="417"/>
                  </a:lnTo>
                  <a:lnTo>
                    <a:pt x="298" y="376"/>
                  </a:lnTo>
                  <a:lnTo>
                    <a:pt x="337" y="336"/>
                  </a:lnTo>
                  <a:lnTo>
                    <a:pt x="376" y="298"/>
                  </a:lnTo>
                  <a:lnTo>
                    <a:pt x="417" y="262"/>
                  </a:lnTo>
                  <a:lnTo>
                    <a:pt x="461" y="228"/>
                  </a:lnTo>
                  <a:lnTo>
                    <a:pt x="506" y="196"/>
                  </a:lnTo>
                  <a:lnTo>
                    <a:pt x="553" y="166"/>
                  </a:lnTo>
                  <a:lnTo>
                    <a:pt x="600" y="138"/>
                  </a:lnTo>
                  <a:lnTo>
                    <a:pt x="650" y="113"/>
                  </a:lnTo>
                  <a:lnTo>
                    <a:pt x="701" y="90"/>
                  </a:lnTo>
                  <a:lnTo>
                    <a:pt x="754" y="69"/>
                  </a:lnTo>
                  <a:lnTo>
                    <a:pt x="807" y="52"/>
                  </a:lnTo>
                  <a:lnTo>
                    <a:pt x="861" y="36"/>
                  </a:lnTo>
                  <a:lnTo>
                    <a:pt x="916" y="23"/>
                  </a:lnTo>
                  <a:lnTo>
                    <a:pt x="973" y="13"/>
                  </a:lnTo>
                  <a:lnTo>
                    <a:pt x="1030" y="6"/>
                  </a:lnTo>
                  <a:lnTo>
                    <a:pt x="1089" y="1"/>
                  </a:lnTo>
                  <a:lnTo>
                    <a:pt x="1148" y="0"/>
                  </a:lnTo>
                  <a:lnTo>
                    <a:pt x="1207" y="1"/>
                  </a:lnTo>
                  <a:lnTo>
                    <a:pt x="1265" y="6"/>
                  </a:lnTo>
                  <a:lnTo>
                    <a:pt x="1323" y="13"/>
                  </a:lnTo>
                  <a:lnTo>
                    <a:pt x="1379" y="23"/>
                  </a:lnTo>
                  <a:lnTo>
                    <a:pt x="1435" y="36"/>
                  </a:lnTo>
                  <a:lnTo>
                    <a:pt x="1490" y="52"/>
                  </a:lnTo>
                  <a:lnTo>
                    <a:pt x="1543" y="69"/>
                  </a:lnTo>
                  <a:lnTo>
                    <a:pt x="1595" y="90"/>
                  </a:lnTo>
                  <a:lnTo>
                    <a:pt x="1647" y="113"/>
                  </a:lnTo>
                  <a:lnTo>
                    <a:pt x="1696" y="138"/>
                  </a:lnTo>
                  <a:lnTo>
                    <a:pt x="1744" y="166"/>
                  </a:lnTo>
                  <a:lnTo>
                    <a:pt x="1791" y="196"/>
                  </a:lnTo>
                  <a:lnTo>
                    <a:pt x="1836" y="228"/>
                  </a:lnTo>
                  <a:lnTo>
                    <a:pt x="1880" y="262"/>
                  </a:lnTo>
                  <a:lnTo>
                    <a:pt x="1921" y="298"/>
                  </a:lnTo>
                  <a:lnTo>
                    <a:pt x="1961" y="336"/>
                  </a:lnTo>
                  <a:lnTo>
                    <a:pt x="2000" y="376"/>
                  </a:lnTo>
                  <a:lnTo>
                    <a:pt x="2035" y="417"/>
                  </a:lnTo>
                  <a:lnTo>
                    <a:pt x="2070" y="461"/>
                  </a:lnTo>
                  <a:lnTo>
                    <a:pt x="2102" y="506"/>
                  </a:lnTo>
                  <a:lnTo>
                    <a:pt x="2131" y="553"/>
                  </a:lnTo>
                  <a:lnTo>
                    <a:pt x="2160" y="600"/>
                  </a:lnTo>
                  <a:lnTo>
                    <a:pt x="2185" y="650"/>
                  </a:lnTo>
                  <a:lnTo>
                    <a:pt x="2208" y="700"/>
                  </a:lnTo>
                  <a:lnTo>
                    <a:pt x="2228" y="753"/>
                  </a:lnTo>
                  <a:lnTo>
                    <a:pt x="2246" y="806"/>
                  </a:lnTo>
                  <a:lnTo>
                    <a:pt x="2262" y="861"/>
                  </a:lnTo>
                  <a:lnTo>
                    <a:pt x="2275" y="916"/>
                  </a:lnTo>
                  <a:lnTo>
                    <a:pt x="2284" y="972"/>
                  </a:lnTo>
                  <a:lnTo>
                    <a:pt x="2292" y="1030"/>
                  </a:lnTo>
                  <a:lnTo>
                    <a:pt x="2297" y="1089"/>
                  </a:lnTo>
                  <a:lnTo>
                    <a:pt x="2298" y="11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7"/>
            <p:cNvSpPr>
              <a:spLocks/>
            </p:cNvSpPr>
            <p:nvPr/>
          </p:nvSpPr>
          <p:spPr bwMode="auto">
            <a:xfrm>
              <a:off x="1434" y="2335"/>
              <a:ext cx="956" cy="922"/>
            </a:xfrm>
            <a:custGeom>
              <a:avLst/>
              <a:gdLst>
                <a:gd name="T0" fmla="*/ 202 w 1910"/>
                <a:gd name="T1" fmla="*/ 428 h 1843"/>
                <a:gd name="T2" fmla="*/ 263 w 1910"/>
                <a:gd name="T3" fmla="*/ 202 h 1843"/>
                <a:gd name="T4" fmla="*/ 371 w 1910"/>
                <a:gd name="T5" fmla="*/ 0 h 1843"/>
                <a:gd name="T6" fmla="*/ 252 w 1910"/>
                <a:gd name="T7" fmla="*/ 118 h 1843"/>
                <a:gd name="T8" fmla="*/ 154 w 1910"/>
                <a:gd name="T9" fmla="*/ 253 h 1843"/>
                <a:gd name="T10" fmla="*/ 77 w 1910"/>
                <a:gd name="T11" fmla="*/ 402 h 1843"/>
                <a:gd name="T12" fmla="*/ 26 w 1910"/>
                <a:gd name="T13" fmla="*/ 565 h 1843"/>
                <a:gd name="T14" fmla="*/ 1 w 1910"/>
                <a:gd name="T15" fmla="*/ 738 h 1843"/>
                <a:gd name="T16" fmla="*/ 5 w 1910"/>
                <a:gd name="T17" fmla="*/ 905 h 1843"/>
                <a:gd name="T18" fmla="*/ 33 w 1910"/>
                <a:gd name="T19" fmla="*/ 1059 h 1843"/>
                <a:gd name="T20" fmla="*/ 81 w 1910"/>
                <a:gd name="T21" fmla="*/ 1205 h 1843"/>
                <a:gd name="T22" fmla="*/ 152 w 1910"/>
                <a:gd name="T23" fmla="*/ 1340 h 1843"/>
                <a:gd name="T24" fmla="*/ 238 w 1910"/>
                <a:gd name="T25" fmla="*/ 1463 h 1843"/>
                <a:gd name="T26" fmla="*/ 343 w 1910"/>
                <a:gd name="T27" fmla="*/ 1572 h 1843"/>
                <a:gd name="T28" fmla="*/ 461 w 1910"/>
                <a:gd name="T29" fmla="*/ 1665 h 1843"/>
                <a:gd name="T30" fmla="*/ 592 w 1910"/>
                <a:gd name="T31" fmla="*/ 1741 h 1843"/>
                <a:gd name="T32" fmla="*/ 735 w 1910"/>
                <a:gd name="T33" fmla="*/ 1796 h 1843"/>
                <a:gd name="T34" fmla="*/ 886 w 1910"/>
                <a:gd name="T35" fmla="*/ 1832 h 1843"/>
                <a:gd name="T36" fmla="*/ 1045 w 1910"/>
                <a:gd name="T37" fmla="*/ 1843 h 1843"/>
                <a:gd name="T38" fmla="*/ 1145 w 1910"/>
                <a:gd name="T39" fmla="*/ 1839 h 1843"/>
                <a:gd name="T40" fmla="*/ 1242 w 1910"/>
                <a:gd name="T41" fmla="*/ 1825 h 1843"/>
                <a:gd name="T42" fmla="*/ 1336 w 1910"/>
                <a:gd name="T43" fmla="*/ 1802 h 1843"/>
                <a:gd name="T44" fmla="*/ 1426 w 1910"/>
                <a:gd name="T45" fmla="*/ 1772 h 1843"/>
                <a:gd name="T46" fmla="*/ 1514 w 1910"/>
                <a:gd name="T47" fmla="*/ 1733 h 1843"/>
                <a:gd name="T48" fmla="*/ 1596 w 1910"/>
                <a:gd name="T49" fmla="*/ 1687 h 1843"/>
                <a:gd name="T50" fmla="*/ 1674 w 1910"/>
                <a:gd name="T51" fmla="*/ 1634 h 1843"/>
                <a:gd name="T52" fmla="*/ 1746 w 1910"/>
                <a:gd name="T53" fmla="*/ 1574 h 1843"/>
                <a:gd name="T54" fmla="*/ 1812 w 1910"/>
                <a:gd name="T55" fmla="*/ 1508 h 1843"/>
                <a:gd name="T56" fmla="*/ 1873 w 1910"/>
                <a:gd name="T57" fmla="*/ 1437 h 1843"/>
                <a:gd name="T58" fmla="*/ 1876 w 1910"/>
                <a:gd name="T59" fmla="*/ 1414 h 1843"/>
                <a:gd name="T60" fmla="*/ 1764 w 1910"/>
                <a:gd name="T61" fmla="*/ 1490 h 1843"/>
                <a:gd name="T62" fmla="*/ 1643 w 1910"/>
                <a:gd name="T63" fmla="*/ 1551 h 1843"/>
                <a:gd name="T64" fmla="*/ 1513 w 1910"/>
                <a:gd name="T65" fmla="*/ 1596 h 1843"/>
                <a:gd name="T66" fmla="*/ 1377 w 1910"/>
                <a:gd name="T67" fmla="*/ 1625 h 1843"/>
                <a:gd name="T68" fmla="*/ 1235 w 1910"/>
                <a:gd name="T69" fmla="*/ 1634 h 1843"/>
                <a:gd name="T70" fmla="*/ 1076 w 1910"/>
                <a:gd name="T71" fmla="*/ 1622 h 1843"/>
                <a:gd name="T72" fmla="*/ 924 w 1910"/>
                <a:gd name="T73" fmla="*/ 1587 h 1843"/>
                <a:gd name="T74" fmla="*/ 782 w 1910"/>
                <a:gd name="T75" fmla="*/ 1530 h 1843"/>
                <a:gd name="T76" fmla="*/ 651 w 1910"/>
                <a:gd name="T77" fmla="*/ 1455 h 1843"/>
                <a:gd name="T78" fmla="*/ 532 w 1910"/>
                <a:gd name="T79" fmla="*/ 1362 h 1843"/>
                <a:gd name="T80" fmla="*/ 428 w 1910"/>
                <a:gd name="T81" fmla="*/ 1254 h 1843"/>
                <a:gd name="T82" fmla="*/ 341 w 1910"/>
                <a:gd name="T83" fmla="*/ 1130 h 1843"/>
                <a:gd name="T84" fmla="*/ 272 w 1910"/>
                <a:gd name="T85" fmla="*/ 996 h 1843"/>
                <a:gd name="T86" fmla="*/ 223 w 1910"/>
                <a:gd name="T87" fmla="*/ 849 h 1843"/>
                <a:gd name="T88" fmla="*/ 195 w 1910"/>
                <a:gd name="T89" fmla="*/ 696 h 18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10" h="1843">
                  <a:moveTo>
                    <a:pt x="190" y="589"/>
                  </a:moveTo>
                  <a:lnTo>
                    <a:pt x="193" y="507"/>
                  </a:lnTo>
                  <a:lnTo>
                    <a:pt x="202" y="428"/>
                  </a:lnTo>
                  <a:lnTo>
                    <a:pt x="217" y="350"/>
                  </a:lnTo>
                  <a:lnTo>
                    <a:pt x="237" y="276"/>
                  </a:lnTo>
                  <a:lnTo>
                    <a:pt x="263" y="202"/>
                  </a:lnTo>
                  <a:lnTo>
                    <a:pt x="295" y="132"/>
                  </a:lnTo>
                  <a:lnTo>
                    <a:pt x="330" y="65"/>
                  </a:lnTo>
                  <a:lnTo>
                    <a:pt x="371" y="0"/>
                  </a:lnTo>
                  <a:lnTo>
                    <a:pt x="329" y="37"/>
                  </a:lnTo>
                  <a:lnTo>
                    <a:pt x="290" y="76"/>
                  </a:lnTo>
                  <a:lnTo>
                    <a:pt x="252" y="118"/>
                  </a:lnTo>
                  <a:lnTo>
                    <a:pt x="217" y="160"/>
                  </a:lnTo>
                  <a:lnTo>
                    <a:pt x="184" y="205"/>
                  </a:lnTo>
                  <a:lnTo>
                    <a:pt x="154" y="253"/>
                  </a:lnTo>
                  <a:lnTo>
                    <a:pt x="125" y="301"/>
                  </a:lnTo>
                  <a:lnTo>
                    <a:pt x="100" y="350"/>
                  </a:lnTo>
                  <a:lnTo>
                    <a:pt x="77" y="402"/>
                  </a:lnTo>
                  <a:lnTo>
                    <a:pt x="57" y="455"/>
                  </a:lnTo>
                  <a:lnTo>
                    <a:pt x="40" y="509"/>
                  </a:lnTo>
                  <a:lnTo>
                    <a:pt x="26" y="565"/>
                  </a:lnTo>
                  <a:lnTo>
                    <a:pt x="15" y="622"/>
                  </a:lnTo>
                  <a:lnTo>
                    <a:pt x="6" y="680"/>
                  </a:lnTo>
                  <a:lnTo>
                    <a:pt x="1" y="738"/>
                  </a:lnTo>
                  <a:lnTo>
                    <a:pt x="0" y="797"/>
                  </a:lnTo>
                  <a:lnTo>
                    <a:pt x="1" y="852"/>
                  </a:lnTo>
                  <a:lnTo>
                    <a:pt x="5" y="905"/>
                  </a:lnTo>
                  <a:lnTo>
                    <a:pt x="11" y="956"/>
                  </a:lnTo>
                  <a:lnTo>
                    <a:pt x="20" y="1008"/>
                  </a:lnTo>
                  <a:lnTo>
                    <a:pt x="33" y="1059"/>
                  </a:lnTo>
                  <a:lnTo>
                    <a:pt x="47" y="1108"/>
                  </a:lnTo>
                  <a:lnTo>
                    <a:pt x="63" y="1157"/>
                  </a:lnTo>
                  <a:lnTo>
                    <a:pt x="81" y="1205"/>
                  </a:lnTo>
                  <a:lnTo>
                    <a:pt x="103" y="1251"/>
                  </a:lnTo>
                  <a:lnTo>
                    <a:pt x="126" y="1296"/>
                  </a:lnTo>
                  <a:lnTo>
                    <a:pt x="152" y="1340"/>
                  </a:lnTo>
                  <a:lnTo>
                    <a:pt x="178" y="1383"/>
                  </a:lnTo>
                  <a:lnTo>
                    <a:pt x="207" y="1423"/>
                  </a:lnTo>
                  <a:lnTo>
                    <a:pt x="238" y="1463"/>
                  </a:lnTo>
                  <a:lnTo>
                    <a:pt x="272" y="1501"/>
                  </a:lnTo>
                  <a:lnTo>
                    <a:pt x="306" y="1537"/>
                  </a:lnTo>
                  <a:lnTo>
                    <a:pt x="343" y="1572"/>
                  </a:lnTo>
                  <a:lnTo>
                    <a:pt x="380" y="1605"/>
                  </a:lnTo>
                  <a:lnTo>
                    <a:pt x="420" y="1636"/>
                  </a:lnTo>
                  <a:lnTo>
                    <a:pt x="461" y="1665"/>
                  </a:lnTo>
                  <a:lnTo>
                    <a:pt x="503" y="1693"/>
                  </a:lnTo>
                  <a:lnTo>
                    <a:pt x="547" y="1718"/>
                  </a:lnTo>
                  <a:lnTo>
                    <a:pt x="592" y="1741"/>
                  </a:lnTo>
                  <a:lnTo>
                    <a:pt x="638" y="1762"/>
                  </a:lnTo>
                  <a:lnTo>
                    <a:pt x="686" y="1780"/>
                  </a:lnTo>
                  <a:lnTo>
                    <a:pt x="735" y="1796"/>
                  </a:lnTo>
                  <a:lnTo>
                    <a:pt x="784" y="1810"/>
                  </a:lnTo>
                  <a:lnTo>
                    <a:pt x="834" y="1823"/>
                  </a:lnTo>
                  <a:lnTo>
                    <a:pt x="886" y="1832"/>
                  </a:lnTo>
                  <a:lnTo>
                    <a:pt x="938" y="1838"/>
                  </a:lnTo>
                  <a:lnTo>
                    <a:pt x="991" y="1842"/>
                  </a:lnTo>
                  <a:lnTo>
                    <a:pt x="1045" y="1843"/>
                  </a:lnTo>
                  <a:lnTo>
                    <a:pt x="1078" y="1843"/>
                  </a:lnTo>
                  <a:lnTo>
                    <a:pt x="1112" y="1841"/>
                  </a:lnTo>
                  <a:lnTo>
                    <a:pt x="1145" y="1839"/>
                  </a:lnTo>
                  <a:lnTo>
                    <a:pt x="1177" y="1835"/>
                  </a:lnTo>
                  <a:lnTo>
                    <a:pt x="1210" y="1831"/>
                  </a:lnTo>
                  <a:lnTo>
                    <a:pt x="1242" y="1825"/>
                  </a:lnTo>
                  <a:lnTo>
                    <a:pt x="1274" y="1818"/>
                  </a:lnTo>
                  <a:lnTo>
                    <a:pt x="1305" y="1811"/>
                  </a:lnTo>
                  <a:lnTo>
                    <a:pt x="1336" y="1802"/>
                  </a:lnTo>
                  <a:lnTo>
                    <a:pt x="1366" y="1793"/>
                  </a:lnTo>
                  <a:lnTo>
                    <a:pt x="1397" y="1782"/>
                  </a:lnTo>
                  <a:lnTo>
                    <a:pt x="1426" y="1772"/>
                  </a:lnTo>
                  <a:lnTo>
                    <a:pt x="1456" y="1759"/>
                  </a:lnTo>
                  <a:lnTo>
                    <a:pt x="1485" y="1747"/>
                  </a:lnTo>
                  <a:lnTo>
                    <a:pt x="1514" y="1733"/>
                  </a:lnTo>
                  <a:lnTo>
                    <a:pt x="1542" y="1718"/>
                  </a:lnTo>
                  <a:lnTo>
                    <a:pt x="1569" y="1703"/>
                  </a:lnTo>
                  <a:lnTo>
                    <a:pt x="1596" y="1687"/>
                  </a:lnTo>
                  <a:lnTo>
                    <a:pt x="1622" y="1670"/>
                  </a:lnTo>
                  <a:lnTo>
                    <a:pt x="1649" y="1652"/>
                  </a:lnTo>
                  <a:lnTo>
                    <a:pt x="1674" y="1634"/>
                  </a:lnTo>
                  <a:lnTo>
                    <a:pt x="1698" y="1614"/>
                  </a:lnTo>
                  <a:lnTo>
                    <a:pt x="1722" y="1595"/>
                  </a:lnTo>
                  <a:lnTo>
                    <a:pt x="1746" y="1574"/>
                  </a:lnTo>
                  <a:lnTo>
                    <a:pt x="1769" y="1553"/>
                  </a:lnTo>
                  <a:lnTo>
                    <a:pt x="1792" y="1531"/>
                  </a:lnTo>
                  <a:lnTo>
                    <a:pt x="1812" y="1508"/>
                  </a:lnTo>
                  <a:lnTo>
                    <a:pt x="1833" y="1485"/>
                  </a:lnTo>
                  <a:lnTo>
                    <a:pt x="1854" y="1461"/>
                  </a:lnTo>
                  <a:lnTo>
                    <a:pt x="1873" y="1437"/>
                  </a:lnTo>
                  <a:lnTo>
                    <a:pt x="1892" y="1411"/>
                  </a:lnTo>
                  <a:lnTo>
                    <a:pt x="1910" y="1386"/>
                  </a:lnTo>
                  <a:lnTo>
                    <a:pt x="1876" y="1414"/>
                  </a:lnTo>
                  <a:lnTo>
                    <a:pt x="1839" y="1441"/>
                  </a:lnTo>
                  <a:lnTo>
                    <a:pt x="1802" y="1467"/>
                  </a:lnTo>
                  <a:lnTo>
                    <a:pt x="1764" y="1490"/>
                  </a:lnTo>
                  <a:lnTo>
                    <a:pt x="1725" y="1512"/>
                  </a:lnTo>
                  <a:lnTo>
                    <a:pt x="1684" y="1532"/>
                  </a:lnTo>
                  <a:lnTo>
                    <a:pt x="1643" y="1551"/>
                  </a:lnTo>
                  <a:lnTo>
                    <a:pt x="1600" y="1568"/>
                  </a:lnTo>
                  <a:lnTo>
                    <a:pt x="1558" y="1583"/>
                  </a:lnTo>
                  <a:lnTo>
                    <a:pt x="1513" y="1596"/>
                  </a:lnTo>
                  <a:lnTo>
                    <a:pt x="1469" y="1607"/>
                  </a:lnTo>
                  <a:lnTo>
                    <a:pt x="1423" y="1617"/>
                  </a:lnTo>
                  <a:lnTo>
                    <a:pt x="1377" y="1625"/>
                  </a:lnTo>
                  <a:lnTo>
                    <a:pt x="1331" y="1629"/>
                  </a:lnTo>
                  <a:lnTo>
                    <a:pt x="1283" y="1633"/>
                  </a:lnTo>
                  <a:lnTo>
                    <a:pt x="1235" y="1634"/>
                  </a:lnTo>
                  <a:lnTo>
                    <a:pt x="1181" y="1633"/>
                  </a:lnTo>
                  <a:lnTo>
                    <a:pt x="1128" y="1628"/>
                  </a:lnTo>
                  <a:lnTo>
                    <a:pt x="1076" y="1622"/>
                  </a:lnTo>
                  <a:lnTo>
                    <a:pt x="1024" y="1613"/>
                  </a:lnTo>
                  <a:lnTo>
                    <a:pt x="973" y="1600"/>
                  </a:lnTo>
                  <a:lnTo>
                    <a:pt x="924" y="1587"/>
                  </a:lnTo>
                  <a:lnTo>
                    <a:pt x="875" y="1570"/>
                  </a:lnTo>
                  <a:lnTo>
                    <a:pt x="828" y="1552"/>
                  </a:lnTo>
                  <a:lnTo>
                    <a:pt x="782" y="1530"/>
                  </a:lnTo>
                  <a:lnTo>
                    <a:pt x="737" y="1507"/>
                  </a:lnTo>
                  <a:lnTo>
                    <a:pt x="693" y="1482"/>
                  </a:lnTo>
                  <a:lnTo>
                    <a:pt x="651" y="1455"/>
                  </a:lnTo>
                  <a:lnTo>
                    <a:pt x="609" y="1426"/>
                  </a:lnTo>
                  <a:lnTo>
                    <a:pt x="570" y="1395"/>
                  </a:lnTo>
                  <a:lnTo>
                    <a:pt x="532" y="1362"/>
                  </a:lnTo>
                  <a:lnTo>
                    <a:pt x="496" y="1327"/>
                  </a:lnTo>
                  <a:lnTo>
                    <a:pt x="462" y="1290"/>
                  </a:lnTo>
                  <a:lnTo>
                    <a:pt x="428" y="1254"/>
                  </a:lnTo>
                  <a:lnTo>
                    <a:pt x="397" y="1213"/>
                  </a:lnTo>
                  <a:lnTo>
                    <a:pt x="368" y="1173"/>
                  </a:lnTo>
                  <a:lnTo>
                    <a:pt x="341" y="1130"/>
                  </a:lnTo>
                  <a:lnTo>
                    <a:pt x="315" y="1087"/>
                  </a:lnTo>
                  <a:lnTo>
                    <a:pt x="292" y="1042"/>
                  </a:lnTo>
                  <a:lnTo>
                    <a:pt x="272" y="996"/>
                  </a:lnTo>
                  <a:lnTo>
                    <a:pt x="253" y="947"/>
                  </a:lnTo>
                  <a:lnTo>
                    <a:pt x="237" y="899"/>
                  </a:lnTo>
                  <a:lnTo>
                    <a:pt x="223" y="849"/>
                  </a:lnTo>
                  <a:lnTo>
                    <a:pt x="210" y="800"/>
                  </a:lnTo>
                  <a:lnTo>
                    <a:pt x="201" y="748"/>
                  </a:lnTo>
                  <a:lnTo>
                    <a:pt x="195" y="696"/>
                  </a:lnTo>
                  <a:lnTo>
                    <a:pt x="191" y="643"/>
                  </a:lnTo>
                  <a:lnTo>
                    <a:pt x="190" y="589"/>
                  </a:lnTo>
                  <a:close/>
                </a:path>
              </a:pathLst>
            </a:custGeom>
            <a:solidFill>
              <a:srgbClr val="000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8"/>
            <p:cNvSpPr>
              <a:spLocks/>
            </p:cNvSpPr>
            <p:nvPr/>
          </p:nvSpPr>
          <p:spPr bwMode="auto">
            <a:xfrm>
              <a:off x="1529" y="2211"/>
              <a:ext cx="951" cy="941"/>
            </a:xfrm>
            <a:custGeom>
              <a:avLst/>
              <a:gdLst>
                <a:gd name="T0" fmla="*/ 808 w 1901"/>
                <a:gd name="T1" fmla="*/ 1 h 1881"/>
                <a:gd name="T2" fmla="*/ 713 w 1901"/>
                <a:gd name="T3" fmla="*/ 9 h 1881"/>
                <a:gd name="T4" fmla="*/ 622 w 1901"/>
                <a:gd name="T5" fmla="*/ 26 h 1881"/>
                <a:gd name="T6" fmla="*/ 533 w 1901"/>
                <a:gd name="T7" fmla="*/ 50 h 1881"/>
                <a:gd name="T8" fmla="*/ 448 w 1901"/>
                <a:gd name="T9" fmla="*/ 82 h 1881"/>
                <a:gd name="T10" fmla="*/ 366 w 1901"/>
                <a:gd name="T11" fmla="*/ 122 h 1881"/>
                <a:gd name="T12" fmla="*/ 289 w 1901"/>
                <a:gd name="T13" fmla="*/ 167 h 1881"/>
                <a:gd name="T14" fmla="*/ 215 w 1901"/>
                <a:gd name="T15" fmla="*/ 220 h 1881"/>
                <a:gd name="T16" fmla="*/ 140 w 1901"/>
                <a:gd name="T17" fmla="*/ 312 h 1881"/>
                <a:gd name="T18" fmla="*/ 73 w 1901"/>
                <a:gd name="T19" fmla="*/ 449 h 1881"/>
                <a:gd name="T20" fmla="*/ 27 w 1901"/>
                <a:gd name="T21" fmla="*/ 597 h 1881"/>
                <a:gd name="T22" fmla="*/ 3 w 1901"/>
                <a:gd name="T23" fmla="*/ 754 h 1881"/>
                <a:gd name="T24" fmla="*/ 1 w 1901"/>
                <a:gd name="T25" fmla="*/ 890 h 1881"/>
                <a:gd name="T26" fmla="*/ 11 w 1901"/>
                <a:gd name="T27" fmla="*/ 995 h 1881"/>
                <a:gd name="T28" fmla="*/ 33 w 1901"/>
                <a:gd name="T29" fmla="*/ 1096 h 1881"/>
                <a:gd name="T30" fmla="*/ 63 w 1901"/>
                <a:gd name="T31" fmla="*/ 1194 h 1881"/>
                <a:gd name="T32" fmla="*/ 102 w 1901"/>
                <a:gd name="T33" fmla="*/ 1289 h 1881"/>
                <a:gd name="T34" fmla="*/ 151 w 1901"/>
                <a:gd name="T35" fmla="*/ 1377 h 1881"/>
                <a:gd name="T36" fmla="*/ 207 w 1901"/>
                <a:gd name="T37" fmla="*/ 1460 h 1881"/>
                <a:gd name="T38" fmla="*/ 272 w 1901"/>
                <a:gd name="T39" fmla="*/ 1537 h 1881"/>
                <a:gd name="T40" fmla="*/ 342 w 1901"/>
                <a:gd name="T41" fmla="*/ 1609 h 1881"/>
                <a:gd name="T42" fmla="*/ 419 w 1901"/>
                <a:gd name="T43" fmla="*/ 1673 h 1881"/>
                <a:gd name="T44" fmla="*/ 503 w 1901"/>
                <a:gd name="T45" fmla="*/ 1729 h 1881"/>
                <a:gd name="T46" fmla="*/ 592 w 1901"/>
                <a:gd name="T47" fmla="*/ 1777 h 1881"/>
                <a:gd name="T48" fmla="*/ 685 w 1901"/>
                <a:gd name="T49" fmla="*/ 1817 h 1881"/>
                <a:gd name="T50" fmla="*/ 783 w 1901"/>
                <a:gd name="T51" fmla="*/ 1847 h 1881"/>
                <a:gd name="T52" fmla="*/ 886 w 1901"/>
                <a:gd name="T53" fmla="*/ 1869 h 1881"/>
                <a:gd name="T54" fmla="*/ 991 w 1901"/>
                <a:gd name="T55" fmla="*/ 1880 h 1881"/>
                <a:gd name="T56" fmla="*/ 1093 w 1901"/>
                <a:gd name="T57" fmla="*/ 1880 h 1881"/>
                <a:gd name="T58" fmla="*/ 1187 w 1901"/>
                <a:gd name="T59" fmla="*/ 1872 h 1881"/>
                <a:gd name="T60" fmla="*/ 1279 w 1901"/>
                <a:gd name="T61" fmla="*/ 1854 h 1881"/>
                <a:gd name="T62" fmla="*/ 1368 w 1901"/>
                <a:gd name="T63" fmla="*/ 1830 h 1881"/>
                <a:gd name="T64" fmla="*/ 1453 w 1901"/>
                <a:gd name="T65" fmla="*/ 1798 h 1881"/>
                <a:gd name="T66" fmla="*/ 1535 w 1901"/>
                <a:gd name="T67" fmla="*/ 1759 h 1881"/>
                <a:gd name="T68" fmla="*/ 1612 w 1901"/>
                <a:gd name="T69" fmla="*/ 1714 h 1881"/>
                <a:gd name="T70" fmla="*/ 1686 w 1901"/>
                <a:gd name="T71" fmla="*/ 1661 h 1881"/>
                <a:gd name="T72" fmla="*/ 1761 w 1901"/>
                <a:gd name="T73" fmla="*/ 1569 h 1881"/>
                <a:gd name="T74" fmla="*/ 1828 w 1901"/>
                <a:gd name="T75" fmla="*/ 1432 h 1881"/>
                <a:gd name="T76" fmla="*/ 1874 w 1901"/>
                <a:gd name="T77" fmla="*/ 1283 h 1881"/>
                <a:gd name="T78" fmla="*/ 1898 w 1901"/>
                <a:gd name="T79" fmla="*/ 1126 h 1881"/>
                <a:gd name="T80" fmla="*/ 1900 w 1901"/>
                <a:gd name="T81" fmla="*/ 990 h 1881"/>
                <a:gd name="T82" fmla="*/ 1890 w 1901"/>
                <a:gd name="T83" fmla="*/ 885 h 1881"/>
                <a:gd name="T84" fmla="*/ 1868 w 1901"/>
                <a:gd name="T85" fmla="*/ 784 h 1881"/>
                <a:gd name="T86" fmla="*/ 1838 w 1901"/>
                <a:gd name="T87" fmla="*/ 686 h 1881"/>
                <a:gd name="T88" fmla="*/ 1799 w 1901"/>
                <a:gd name="T89" fmla="*/ 592 h 1881"/>
                <a:gd name="T90" fmla="*/ 1750 w 1901"/>
                <a:gd name="T91" fmla="*/ 503 h 1881"/>
                <a:gd name="T92" fmla="*/ 1694 w 1901"/>
                <a:gd name="T93" fmla="*/ 420 h 1881"/>
                <a:gd name="T94" fmla="*/ 1629 w 1901"/>
                <a:gd name="T95" fmla="*/ 343 h 1881"/>
                <a:gd name="T96" fmla="*/ 1559 w 1901"/>
                <a:gd name="T97" fmla="*/ 271 h 1881"/>
                <a:gd name="T98" fmla="*/ 1481 w 1901"/>
                <a:gd name="T99" fmla="*/ 207 h 1881"/>
                <a:gd name="T100" fmla="*/ 1398 w 1901"/>
                <a:gd name="T101" fmla="*/ 152 h 1881"/>
                <a:gd name="T102" fmla="*/ 1309 w 1901"/>
                <a:gd name="T103" fmla="*/ 103 h 1881"/>
                <a:gd name="T104" fmla="*/ 1214 w 1901"/>
                <a:gd name="T105" fmla="*/ 63 h 1881"/>
                <a:gd name="T106" fmla="*/ 1116 w 1901"/>
                <a:gd name="T107" fmla="*/ 33 h 1881"/>
                <a:gd name="T108" fmla="*/ 1014 w 1901"/>
                <a:gd name="T109" fmla="*/ 11 h 1881"/>
                <a:gd name="T110" fmla="*/ 909 w 1901"/>
                <a:gd name="T111" fmla="*/ 1 h 18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01" h="1881">
                  <a:moveTo>
                    <a:pt x="855" y="0"/>
                  </a:moveTo>
                  <a:lnTo>
                    <a:pt x="808" y="1"/>
                  </a:lnTo>
                  <a:lnTo>
                    <a:pt x="760" y="4"/>
                  </a:lnTo>
                  <a:lnTo>
                    <a:pt x="713" y="9"/>
                  </a:lnTo>
                  <a:lnTo>
                    <a:pt x="667" y="17"/>
                  </a:lnTo>
                  <a:lnTo>
                    <a:pt x="622" y="26"/>
                  </a:lnTo>
                  <a:lnTo>
                    <a:pt x="577" y="38"/>
                  </a:lnTo>
                  <a:lnTo>
                    <a:pt x="533" y="50"/>
                  </a:lnTo>
                  <a:lnTo>
                    <a:pt x="491" y="65"/>
                  </a:lnTo>
                  <a:lnTo>
                    <a:pt x="448" y="82"/>
                  </a:lnTo>
                  <a:lnTo>
                    <a:pt x="407" y="101"/>
                  </a:lnTo>
                  <a:lnTo>
                    <a:pt x="366" y="122"/>
                  </a:lnTo>
                  <a:lnTo>
                    <a:pt x="327" y="144"/>
                  </a:lnTo>
                  <a:lnTo>
                    <a:pt x="289" y="167"/>
                  </a:lnTo>
                  <a:lnTo>
                    <a:pt x="251" y="192"/>
                  </a:lnTo>
                  <a:lnTo>
                    <a:pt x="215" y="220"/>
                  </a:lnTo>
                  <a:lnTo>
                    <a:pt x="181" y="247"/>
                  </a:lnTo>
                  <a:lnTo>
                    <a:pt x="140" y="312"/>
                  </a:lnTo>
                  <a:lnTo>
                    <a:pt x="105" y="379"/>
                  </a:lnTo>
                  <a:lnTo>
                    <a:pt x="73" y="449"/>
                  </a:lnTo>
                  <a:lnTo>
                    <a:pt x="47" y="523"/>
                  </a:lnTo>
                  <a:lnTo>
                    <a:pt x="27" y="597"/>
                  </a:lnTo>
                  <a:lnTo>
                    <a:pt x="12" y="675"/>
                  </a:lnTo>
                  <a:lnTo>
                    <a:pt x="3" y="754"/>
                  </a:lnTo>
                  <a:lnTo>
                    <a:pt x="0" y="836"/>
                  </a:lnTo>
                  <a:lnTo>
                    <a:pt x="1" y="890"/>
                  </a:lnTo>
                  <a:lnTo>
                    <a:pt x="5" y="943"/>
                  </a:lnTo>
                  <a:lnTo>
                    <a:pt x="11" y="995"/>
                  </a:lnTo>
                  <a:lnTo>
                    <a:pt x="20" y="1047"/>
                  </a:lnTo>
                  <a:lnTo>
                    <a:pt x="33" y="1096"/>
                  </a:lnTo>
                  <a:lnTo>
                    <a:pt x="47" y="1146"/>
                  </a:lnTo>
                  <a:lnTo>
                    <a:pt x="63" y="1194"/>
                  </a:lnTo>
                  <a:lnTo>
                    <a:pt x="82" y="1243"/>
                  </a:lnTo>
                  <a:lnTo>
                    <a:pt x="102" y="1289"/>
                  </a:lnTo>
                  <a:lnTo>
                    <a:pt x="125" y="1334"/>
                  </a:lnTo>
                  <a:lnTo>
                    <a:pt x="151" y="1377"/>
                  </a:lnTo>
                  <a:lnTo>
                    <a:pt x="178" y="1420"/>
                  </a:lnTo>
                  <a:lnTo>
                    <a:pt x="207" y="1460"/>
                  </a:lnTo>
                  <a:lnTo>
                    <a:pt x="238" y="1501"/>
                  </a:lnTo>
                  <a:lnTo>
                    <a:pt x="272" y="1537"/>
                  </a:lnTo>
                  <a:lnTo>
                    <a:pt x="306" y="1574"/>
                  </a:lnTo>
                  <a:lnTo>
                    <a:pt x="342" y="1609"/>
                  </a:lnTo>
                  <a:lnTo>
                    <a:pt x="380" y="1642"/>
                  </a:lnTo>
                  <a:lnTo>
                    <a:pt x="419" y="1673"/>
                  </a:lnTo>
                  <a:lnTo>
                    <a:pt x="461" y="1702"/>
                  </a:lnTo>
                  <a:lnTo>
                    <a:pt x="503" y="1729"/>
                  </a:lnTo>
                  <a:lnTo>
                    <a:pt x="547" y="1754"/>
                  </a:lnTo>
                  <a:lnTo>
                    <a:pt x="592" y="1777"/>
                  </a:lnTo>
                  <a:lnTo>
                    <a:pt x="638" y="1799"/>
                  </a:lnTo>
                  <a:lnTo>
                    <a:pt x="685" y="1817"/>
                  </a:lnTo>
                  <a:lnTo>
                    <a:pt x="734" y="1834"/>
                  </a:lnTo>
                  <a:lnTo>
                    <a:pt x="783" y="1847"/>
                  </a:lnTo>
                  <a:lnTo>
                    <a:pt x="834" y="1860"/>
                  </a:lnTo>
                  <a:lnTo>
                    <a:pt x="886" y="1869"/>
                  </a:lnTo>
                  <a:lnTo>
                    <a:pt x="938" y="1875"/>
                  </a:lnTo>
                  <a:lnTo>
                    <a:pt x="991" y="1880"/>
                  </a:lnTo>
                  <a:lnTo>
                    <a:pt x="1045" y="1881"/>
                  </a:lnTo>
                  <a:lnTo>
                    <a:pt x="1093" y="1880"/>
                  </a:lnTo>
                  <a:lnTo>
                    <a:pt x="1141" y="1876"/>
                  </a:lnTo>
                  <a:lnTo>
                    <a:pt x="1187" y="1872"/>
                  </a:lnTo>
                  <a:lnTo>
                    <a:pt x="1233" y="1864"/>
                  </a:lnTo>
                  <a:lnTo>
                    <a:pt x="1279" y="1854"/>
                  </a:lnTo>
                  <a:lnTo>
                    <a:pt x="1323" y="1843"/>
                  </a:lnTo>
                  <a:lnTo>
                    <a:pt x="1368" y="1830"/>
                  </a:lnTo>
                  <a:lnTo>
                    <a:pt x="1410" y="1815"/>
                  </a:lnTo>
                  <a:lnTo>
                    <a:pt x="1453" y="1798"/>
                  </a:lnTo>
                  <a:lnTo>
                    <a:pt x="1494" y="1779"/>
                  </a:lnTo>
                  <a:lnTo>
                    <a:pt x="1535" y="1759"/>
                  </a:lnTo>
                  <a:lnTo>
                    <a:pt x="1574" y="1737"/>
                  </a:lnTo>
                  <a:lnTo>
                    <a:pt x="1612" y="1714"/>
                  </a:lnTo>
                  <a:lnTo>
                    <a:pt x="1649" y="1688"/>
                  </a:lnTo>
                  <a:lnTo>
                    <a:pt x="1686" y="1661"/>
                  </a:lnTo>
                  <a:lnTo>
                    <a:pt x="1720" y="1633"/>
                  </a:lnTo>
                  <a:lnTo>
                    <a:pt x="1761" y="1569"/>
                  </a:lnTo>
                  <a:lnTo>
                    <a:pt x="1796" y="1502"/>
                  </a:lnTo>
                  <a:lnTo>
                    <a:pt x="1828" y="1432"/>
                  </a:lnTo>
                  <a:lnTo>
                    <a:pt x="1854" y="1358"/>
                  </a:lnTo>
                  <a:lnTo>
                    <a:pt x="1874" y="1283"/>
                  </a:lnTo>
                  <a:lnTo>
                    <a:pt x="1889" y="1206"/>
                  </a:lnTo>
                  <a:lnTo>
                    <a:pt x="1898" y="1126"/>
                  </a:lnTo>
                  <a:lnTo>
                    <a:pt x="1901" y="1044"/>
                  </a:lnTo>
                  <a:lnTo>
                    <a:pt x="1900" y="990"/>
                  </a:lnTo>
                  <a:lnTo>
                    <a:pt x="1896" y="937"/>
                  </a:lnTo>
                  <a:lnTo>
                    <a:pt x="1890" y="885"/>
                  </a:lnTo>
                  <a:lnTo>
                    <a:pt x="1881" y="834"/>
                  </a:lnTo>
                  <a:lnTo>
                    <a:pt x="1868" y="784"/>
                  </a:lnTo>
                  <a:lnTo>
                    <a:pt x="1854" y="735"/>
                  </a:lnTo>
                  <a:lnTo>
                    <a:pt x="1838" y="686"/>
                  </a:lnTo>
                  <a:lnTo>
                    <a:pt x="1819" y="638"/>
                  </a:lnTo>
                  <a:lnTo>
                    <a:pt x="1799" y="592"/>
                  </a:lnTo>
                  <a:lnTo>
                    <a:pt x="1776" y="547"/>
                  </a:lnTo>
                  <a:lnTo>
                    <a:pt x="1750" y="503"/>
                  </a:lnTo>
                  <a:lnTo>
                    <a:pt x="1723" y="460"/>
                  </a:lnTo>
                  <a:lnTo>
                    <a:pt x="1694" y="420"/>
                  </a:lnTo>
                  <a:lnTo>
                    <a:pt x="1663" y="380"/>
                  </a:lnTo>
                  <a:lnTo>
                    <a:pt x="1629" y="343"/>
                  </a:lnTo>
                  <a:lnTo>
                    <a:pt x="1595" y="306"/>
                  </a:lnTo>
                  <a:lnTo>
                    <a:pt x="1559" y="271"/>
                  </a:lnTo>
                  <a:lnTo>
                    <a:pt x="1521" y="238"/>
                  </a:lnTo>
                  <a:lnTo>
                    <a:pt x="1481" y="207"/>
                  </a:lnTo>
                  <a:lnTo>
                    <a:pt x="1440" y="178"/>
                  </a:lnTo>
                  <a:lnTo>
                    <a:pt x="1398" y="152"/>
                  </a:lnTo>
                  <a:lnTo>
                    <a:pt x="1354" y="126"/>
                  </a:lnTo>
                  <a:lnTo>
                    <a:pt x="1309" y="103"/>
                  </a:lnTo>
                  <a:lnTo>
                    <a:pt x="1263" y="81"/>
                  </a:lnTo>
                  <a:lnTo>
                    <a:pt x="1214" y="63"/>
                  </a:lnTo>
                  <a:lnTo>
                    <a:pt x="1166" y="47"/>
                  </a:lnTo>
                  <a:lnTo>
                    <a:pt x="1116" y="33"/>
                  </a:lnTo>
                  <a:lnTo>
                    <a:pt x="1066" y="20"/>
                  </a:lnTo>
                  <a:lnTo>
                    <a:pt x="1014" y="11"/>
                  </a:lnTo>
                  <a:lnTo>
                    <a:pt x="962" y="5"/>
                  </a:lnTo>
                  <a:lnTo>
                    <a:pt x="909" y="1"/>
                  </a:lnTo>
                  <a:lnTo>
                    <a:pt x="855" y="0"/>
                  </a:lnTo>
                  <a:close/>
                </a:path>
              </a:pathLst>
            </a:custGeom>
            <a:solidFill>
              <a:srgbClr val="000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9"/>
            <p:cNvSpPr>
              <a:spLocks/>
            </p:cNvSpPr>
            <p:nvPr/>
          </p:nvSpPr>
          <p:spPr bwMode="auto">
            <a:xfrm>
              <a:off x="1616" y="2211"/>
              <a:ext cx="864" cy="826"/>
            </a:xfrm>
            <a:custGeom>
              <a:avLst/>
              <a:gdLst>
                <a:gd name="T0" fmla="*/ 634 w 1727"/>
                <a:gd name="T1" fmla="*/ 1 h 1652"/>
                <a:gd name="T2" fmla="*/ 539 w 1727"/>
                <a:gd name="T3" fmla="*/ 9 h 1652"/>
                <a:gd name="T4" fmla="*/ 448 w 1727"/>
                <a:gd name="T5" fmla="*/ 26 h 1652"/>
                <a:gd name="T6" fmla="*/ 359 w 1727"/>
                <a:gd name="T7" fmla="*/ 50 h 1652"/>
                <a:gd name="T8" fmla="*/ 274 w 1727"/>
                <a:gd name="T9" fmla="*/ 82 h 1652"/>
                <a:gd name="T10" fmla="*/ 192 w 1727"/>
                <a:gd name="T11" fmla="*/ 122 h 1652"/>
                <a:gd name="T12" fmla="*/ 115 w 1727"/>
                <a:gd name="T13" fmla="*/ 167 h 1652"/>
                <a:gd name="T14" fmla="*/ 41 w 1727"/>
                <a:gd name="T15" fmla="*/ 220 h 1652"/>
                <a:gd name="T16" fmla="*/ 6 w 1727"/>
                <a:gd name="T17" fmla="*/ 250 h 1652"/>
                <a:gd name="T18" fmla="*/ 2 w 1727"/>
                <a:gd name="T19" fmla="*/ 255 h 1652"/>
                <a:gd name="T20" fmla="*/ 34 w 1727"/>
                <a:gd name="T21" fmla="*/ 231 h 1652"/>
                <a:gd name="T22" fmla="*/ 105 w 1727"/>
                <a:gd name="T23" fmla="*/ 184 h 1652"/>
                <a:gd name="T24" fmla="*/ 181 w 1727"/>
                <a:gd name="T25" fmla="*/ 141 h 1652"/>
                <a:gd name="T26" fmla="*/ 259 w 1727"/>
                <a:gd name="T27" fmla="*/ 106 h 1652"/>
                <a:gd name="T28" fmla="*/ 342 w 1727"/>
                <a:gd name="T29" fmla="*/ 76 h 1652"/>
                <a:gd name="T30" fmla="*/ 427 w 1727"/>
                <a:gd name="T31" fmla="*/ 54 h 1652"/>
                <a:gd name="T32" fmla="*/ 516 w 1727"/>
                <a:gd name="T33" fmla="*/ 39 h 1652"/>
                <a:gd name="T34" fmla="*/ 606 w 1727"/>
                <a:gd name="T35" fmla="*/ 31 h 1652"/>
                <a:gd name="T36" fmla="*/ 706 w 1727"/>
                <a:gd name="T37" fmla="*/ 31 h 1652"/>
                <a:gd name="T38" fmla="*/ 811 w 1727"/>
                <a:gd name="T39" fmla="*/ 41 h 1652"/>
                <a:gd name="T40" fmla="*/ 914 w 1727"/>
                <a:gd name="T41" fmla="*/ 63 h 1652"/>
                <a:gd name="T42" fmla="*/ 1012 w 1727"/>
                <a:gd name="T43" fmla="*/ 93 h 1652"/>
                <a:gd name="T44" fmla="*/ 1105 w 1727"/>
                <a:gd name="T45" fmla="*/ 132 h 1652"/>
                <a:gd name="T46" fmla="*/ 1195 w 1727"/>
                <a:gd name="T47" fmla="*/ 180 h 1652"/>
                <a:gd name="T48" fmla="*/ 1278 w 1727"/>
                <a:gd name="T49" fmla="*/ 237 h 1652"/>
                <a:gd name="T50" fmla="*/ 1355 w 1727"/>
                <a:gd name="T51" fmla="*/ 300 h 1652"/>
                <a:gd name="T52" fmla="*/ 1426 w 1727"/>
                <a:gd name="T53" fmla="*/ 372 h 1652"/>
                <a:gd name="T54" fmla="*/ 1490 w 1727"/>
                <a:gd name="T55" fmla="*/ 449 h 1652"/>
                <a:gd name="T56" fmla="*/ 1546 w 1727"/>
                <a:gd name="T57" fmla="*/ 532 h 1652"/>
                <a:gd name="T58" fmla="*/ 1595 w 1727"/>
                <a:gd name="T59" fmla="*/ 620 h 1652"/>
                <a:gd name="T60" fmla="*/ 1635 w 1727"/>
                <a:gd name="T61" fmla="*/ 715 h 1652"/>
                <a:gd name="T62" fmla="*/ 1665 w 1727"/>
                <a:gd name="T63" fmla="*/ 813 h 1652"/>
                <a:gd name="T64" fmla="*/ 1687 w 1727"/>
                <a:gd name="T65" fmla="*/ 914 h 1652"/>
                <a:gd name="T66" fmla="*/ 1697 w 1727"/>
                <a:gd name="T67" fmla="*/ 1019 h 1652"/>
                <a:gd name="T68" fmla="*/ 1695 w 1727"/>
                <a:gd name="T69" fmla="*/ 1153 h 1652"/>
                <a:gd name="T70" fmla="*/ 1672 w 1727"/>
                <a:gd name="T71" fmla="*/ 1307 h 1652"/>
                <a:gd name="T72" fmla="*/ 1628 w 1727"/>
                <a:gd name="T73" fmla="*/ 1452 h 1652"/>
                <a:gd name="T74" fmla="*/ 1564 w 1727"/>
                <a:gd name="T75" fmla="*/ 1588 h 1652"/>
                <a:gd name="T76" fmla="*/ 1530 w 1727"/>
                <a:gd name="T77" fmla="*/ 1647 h 1652"/>
                <a:gd name="T78" fmla="*/ 1541 w 1727"/>
                <a:gd name="T79" fmla="*/ 1638 h 1652"/>
                <a:gd name="T80" fmla="*/ 1587 w 1727"/>
                <a:gd name="T81" fmla="*/ 1569 h 1652"/>
                <a:gd name="T82" fmla="*/ 1654 w 1727"/>
                <a:gd name="T83" fmla="*/ 1432 h 1652"/>
                <a:gd name="T84" fmla="*/ 1700 w 1727"/>
                <a:gd name="T85" fmla="*/ 1283 h 1652"/>
                <a:gd name="T86" fmla="*/ 1724 w 1727"/>
                <a:gd name="T87" fmla="*/ 1126 h 1652"/>
                <a:gd name="T88" fmla="*/ 1726 w 1727"/>
                <a:gd name="T89" fmla="*/ 990 h 1652"/>
                <a:gd name="T90" fmla="*/ 1716 w 1727"/>
                <a:gd name="T91" fmla="*/ 885 h 1652"/>
                <a:gd name="T92" fmla="*/ 1694 w 1727"/>
                <a:gd name="T93" fmla="*/ 784 h 1652"/>
                <a:gd name="T94" fmla="*/ 1664 w 1727"/>
                <a:gd name="T95" fmla="*/ 686 h 1652"/>
                <a:gd name="T96" fmla="*/ 1625 w 1727"/>
                <a:gd name="T97" fmla="*/ 592 h 1652"/>
                <a:gd name="T98" fmla="*/ 1576 w 1727"/>
                <a:gd name="T99" fmla="*/ 503 h 1652"/>
                <a:gd name="T100" fmla="*/ 1520 w 1727"/>
                <a:gd name="T101" fmla="*/ 420 h 1652"/>
                <a:gd name="T102" fmla="*/ 1455 w 1727"/>
                <a:gd name="T103" fmla="*/ 343 h 1652"/>
                <a:gd name="T104" fmla="*/ 1385 w 1727"/>
                <a:gd name="T105" fmla="*/ 271 h 1652"/>
                <a:gd name="T106" fmla="*/ 1307 w 1727"/>
                <a:gd name="T107" fmla="*/ 207 h 1652"/>
                <a:gd name="T108" fmla="*/ 1224 w 1727"/>
                <a:gd name="T109" fmla="*/ 152 h 1652"/>
                <a:gd name="T110" fmla="*/ 1135 w 1727"/>
                <a:gd name="T111" fmla="*/ 103 h 1652"/>
                <a:gd name="T112" fmla="*/ 1040 w 1727"/>
                <a:gd name="T113" fmla="*/ 63 h 1652"/>
                <a:gd name="T114" fmla="*/ 942 w 1727"/>
                <a:gd name="T115" fmla="*/ 33 h 1652"/>
                <a:gd name="T116" fmla="*/ 840 w 1727"/>
                <a:gd name="T117" fmla="*/ 11 h 1652"/>
                <a:gd name="T118" fmla="*/ 735 w 1727"/>
                <a:gd name="T119" fmla="*/ 1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27" h="1652">
                  <a:moveTo>
                    <a:pt x="681" y="0"/>
                  </a:moveTo>
                  <a:lnTo>
                    <a:pt x="634" y="1"/>
                  </a:lnTo>
                  <a:lnTo>
                    <a:pt x="586" y="4"/>
                  </a:lnTo>
                  <a:lnTo>
                    <a:pt x="539" y="9"/>
                  </a:lnTo>
                  <a:lnTo>
                    <a:pt x="493" y="17"/>
                  </a:lnTo>
                  <a:lnTo>
                    <a:pt x="448" y="26"/>
                  </a:lnTo>
                  <a:lnTo>
                    <a:pt x="403" y="38"/>
                  </a:lnTo>
                  <a:lnTo>
                    <a:pt x="359" y="50"/>
                  </a:lnTo>
                  <a:lnTo>
                    <a:pt x="317" y="65"/>
                  </a:lnTo>
                  <a:lnTo>
                    <a:pt x="274" y="82"/>
                  </a:lnTo>
                  <a:lnTo>
                    <a:pt x="233" y="101"/>
                  </a:lnTo>
                  <a:lnTo>
                    <a:pt x="192" y="122"/>
                  </a:lnTo>
                  <a:lnTo>
                    <a:pt x="153" y="144"/>
                  </a:lnTo>
                  <a:lnTo>
                    <a:pt x="115" y="167"/>
                  </a:lnTo>
                  <a:lnTo>
                    <a:pt x="77" y="192"/>
                  </a:lnTo>
                  <a:lnTo>
                    <a:pt x="41" y="220"/>
                  </a:lnTo>
                  <a:lnTo>
                    <a:pt x="7" y="247"/>
                  </a:lnTo>
                  <a:lnTo>
                    <a:pt x="6" y="250"/>
                  </a:lnTo>
                  <a:lnTo>
                    <a:pt x="3" y="252"/>
                  </a:lnTo>
                  <a:lnTo>
                    <a:pt x="2" y="255"/>
                  </a:lnTo>
                  <a:lnTo>
                    <a:pt x="0" y="258"/>
                  </a:lnTo>
                  <a:lnTo>
                    <a:pt x="34" y="231"/>
                  </a:lnTo>
                  <a:lnTo>
                    <a:pt x="69" y="207"/>
                  </a:lnTo>
                  <a:lnTo>
                    <a:pt x="105" y="184"/>
                  </a:lnTo>
                  <a:lnTo>
                    <a:pt x="143" y="162"/>
                  </a:lnTo>
                  <a:lnTo>
                    <a:pt x="181" y="141"/>
                  </a:lnTo>
                  <a:lnTo>
                    <a:pt x="220" y="123"/>
                  </a:lnTo>
                  <a:lnTo>
                    <a:pt x="259" y="106"/>
                  </a:lnTo>
                  <a:lnTo>
                    <a:pt x="301" y="89"/>
                  </a:lnTo>
                  <a:lnTo>
                    <a:pt x="342" y="76"/>
                  </a:lnTo>
                  <a:lnTo>
                    <a:pt x="385" y="64"/>
                  </a:lnTo>
                  <a:lnTo>
                    <a:pt x="427" y="54"/>
                  </a:lnTo>
                  <a:lnTo>
                    <a:pt x="471" y="44"/>
                  </a:lnTo>
                  <a:lnTo>
                    <a:pt x="516" y="39"/>
                  </a:lnTo>
                  <a:lnTo>
                    <a:pt x="561" y="33"/>
                  </a:lnTo>
                  <a:lnTo>
                    <a:pt x="606" y="31"/>
                  </a:lnTo>
                  <a:lnTo>
                    <a:pt x="652" y="29"/>
                  </a:lnTo>
                  <a:lnTo>
                    <a:pt x="706" y="31"/>
                  </a:lnTo>
                  <a:lnTo>
                    <a:pt x="759" y="35"/>
                  </a:lnTo>
                  <a:lnTo>
                    <a:pt x="811" y="41"/>
                  </a:lnTo>
                  <a:lnTo>
                    <a:pt x="863" y="50"/>
                  </a:lnTo>
                  <a:lnTo>
                    <a:pt x="914" y="63"/>
                  </a:lnTo>
                  <a:lnTo>
                    <a:pt x="963" y="77"/>
                  </a:lnTo>
                  <a:lnTo>
                    <a:pt x="1012" y="93"/>
                  </a:lnTo>
                  <a:lnTo>
                    <a:pt x="1059" y="111"/>
                  </a:lnTo>
                  <a:lnTo>
                    <a:pt x="1105" y="132"/>
                  </a:lnTo>
                  <a:lnTo>
                    <a:pt x="1151" y="155"/>
                  </a:lnTo>
                  <a:lnTo>
                    <a:pt x="1195" y="180"/>
                  </a:lnTo>
                  <a:lnTo>
                    <a:pt x="1236" y="208"/>
                  </a:lnTo>
                  <a:lnTo>
                    <a:pt x="1278" y="237"/>
                  </a:lnTo>
                  <a:lnTo>
                    <a:pt x="1317" y="268"/>
                  </a:lnTo>
                  <a:lnTo>
                    <a:pt x="1355" y="300"/>
                  </a:lnTo>
                  <a:lnTo>
                    <a:pt x="1392" y="335"/>
                  </a:lnTo>
                  <a:lnTo>
                    <a:pt x="1426" y="372"/>
                  </a:lnTo>
                  <a:lnTo>
                    <a:pt x="1460" y="410"/>
                  </a:lnTo>
                  <a:lnTo>
                    <a:pt x="1490" y="449"/>
                  </a:lnTo>
                  <a:lnTo>
                    <a:pt x="1520" y="490"/>
                  </a:lnTo>
                  <a:lnTo>
                    <a:pt x="1546" y="532"/>
                  </a:lnTo>
                  <a:lnTo>
                    <a:pt x="1572" y="576"/>
                  </a:lnTo>
                  <a:lnTo>
                    <a:pt x="1595" y="620"/>
                  </a:lnTo>
                  <a:lnTo>
                    <a:pt x="1617" y="667"/>
                  </a:lnTo>
                  <a:lnTo>
                    <a:pt x="1635" y="715"/>
                  </a:lnTo>
                  <a:lnTo>
                    <a:pt x="1651" y="763"/>
                  </a:lnTo>
                  <a:lnTo>
                    <a:pt x="1665" y="813"/>
                  </a:lnTo>
                  <a:lnTo>
                    <a:pt x="1678" y="864"/>
                  </a:lnTo>
                  <a:lnTo>
                    <a:pt x="1687" y="914"/>
                  </a:lnTo>
                  <a:lnTo>
                    <a:pt x="1693" y="966"/>
                  </a:lnTo>
                  <a:lnTo>
                    <a:pt x="1697" y="1019"/>
                  </a:lnTo>
                  <a:lnTo>
                    <a:pt x="1698" y="1073"/>
                  </a:lnTo>
                  <a:lnTo>
                    <a:pt x="1695" y="1153"/>
                  </a:lnTo>
                  <a:lnTo>
                    <a:pt x="1687" y="1231"/>
                  </a:lnTo>
                  <a:lnTo>
                    <a:pt x="1672" y="1307"/>
                  </a:lnTo>
                  <a:lnTo>
                    <a:pt x="1652" y="1381"/>
                  </a:lnTo>
                  <a:lnTo>
                    <a:pt x="1628" y="1452"/>
                  </a:lnTo>
                  <a:lnTo>
                    <a:pt x="1598" y="1521"/>
                  </a:lnTo>
                  <a:lnTo>
                    <a:pt x="1564" y="1588"/>
                  </a:lnTo>
                  <a:lnTo>
                    <a:pt x="1524" y="1652"/>
                  </a:lnTo>
                  <a:lnTo>
                    <a:pt x="1530" y="1647"/>
                  </a:lnTo>
                  <a:lnTo>
                    <a:pt x="1535" y="1642"/>
                  </a:lnTo>
                  <a:lnTo>
                    <a:pt x="1541" y="1638"/>
                  </a:lnTo>
                  <a:lnTo>
                    <a:pt x="1546" y="1633"/>
                  </a:lnTo>
                  <a:lnTo>
                    <a:pt x="1587" y="1569"/>
                  </a:lnTo>
                  <a:lnTo>
                    <a:pt x="1622" y="1502"/>
                  </a:lnTo>
                  <a:lnTo>
                    <a:pt x="1654" y="1432"/>
                  </a:lnTo>
                  <a:lnTo>
                    <a:pt x="1680" y="1358"/>
                  </a:lnTo>
                  <a:lnTo>
                    <a:pt x="1700" y="1283"/>
                  </a:lnTo>
                  <a:lnTo>
                    <a:pt x="1715" y="1206"/>
                  </a:lnTo>
                  <a:lnTo>
                    <a:pt x="1724" y="1126"/>
                  </a:lnTo>
                  <a:lnTo>
                    <a:pt x="1727" y="1044"/>
                  </a:lnTo>
                  <a:lnTo>
                    <a:pt x="1726" y="990"/>
                  </a:lnTo>
                  <a:lnTo>
                    <a:pt x="1722" y="937"/>
                  </a:lnTo>
                  <a:lnTo>
                    <a:pt x="1716" y="885"/>
                  </a:lnTo>
                  <a:lnTo>
                    <a:pt x="1707" y="834"/>
                  </a:lnTo>
                  <a:lnTo>
                    <a:pt x="1694" y="784"/>
                  </a:lnTo>
                  <a:lnTo>
                    <a:pt x="1680" y="735"/>
                  </a:lnTo>
                  <a:lnTo>
                    <a:pt x="1664" y="686"/>
                  </a:lnTo>
                  <a:lnTo>
                    <a:pt x="1645" y="638"/>
                  </a:lnTo>
                  <a:lnTo>
                    <a:pt x="1625" y="592"/>
                  </a:lnTo>
                  <a:lnTo>
                    <a:pt x="1602" y="547"/>
                  </a:lnTo>
                  <a:lnTo>
                    <a:pt x="1576" y="503"/>
                  </a:lnTo>
                  <a:lnTo>
                    <a:pt x="1549" y="460"/>
                  </a:lnTo>
                  <a:lnTo>
                    <a:pt x="1520" y="420"/>
                  </a:lnTo>
                  <a:lnTo>
                    <a:pt x="1489" y="380"/>
                  </a:lnTo>
                  <a:lnTo>
                    <a:pt x="1455" y="343"/>
                  </a:lnTo>
                  <a:lnTo>
                    <a:pt x="1421" y="306"/>
                  </a:lnTo>
                  <a:lnTo>
                    <a:pt x="1385" y="271"/>
                  </a:lnTo>
                  <a:lnTo>
                    <a:pt x="1347" y="238"/>
                  </a:lnTo>
                  <a:lnTo>
                    <a:pt x="1307" y="207"/>
                  </a:lnTo>
                  <a:lnTo>
                    <a:pt x="1266" y="178"/>
                  </a:lnTo>
                  <a:lnTo>
                    <a:pt x="1224" y="152"/>
                  </a:lnTo>
                  <a:lnTo>
                    <a:pt x="1180" y="126"/>
                  </a:lnTo>
                  <a:lnTo>
                    <a:pt x="1135" y="103"/>
                  </a:lnTo>
                  <a:lnTo>
                    <a:pt x="1089" y="81"/>
                  </a:lnTo>
                  <a:lnTo>
                    <a:pt x="1040" y="63"/>
                  </a:lnTo>
                  <a:lnTo>
                    <a:pt x="992" y="47"/>
                  </a:lnTo>
                  <a:lnTo>
                    <a:pt x="942" y="33"/>
                  </a:lnTo>
                  <a:lnTo>
                    <a:pt x="892" y="20"/>
                  </a:lnTo>
                  <a:lnTo>
                    <a:pt x="840" y="11"/>
                  </a:lnTo>
                  <a:lnTo>
                    <a:pt x="788" y="5"/>
                  </a:lnTo>
                  <a:lnTo>
                    <a:pt x="735" y="1"/>
                  </a:lnTo>
                  <a:lnTo>
                    <a:pt x="681" y="0"/>
                  </a:lnTo>
                  <a:close/>
                </a:path>
              </a:pathLst>
            </a:custGeom>
            <a:solidFill>
              <a:srgbClr val="6875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27"/>
            <p:cNvSpPr>
              <a:spLocks/>
            </p:cNvSpPr>
            <p:nvPr/>
          </p:nvSpPr>
          <p:spPr bwMode="auto">
            <a:xfrm>
              <a:off x="1460" y="2754"/>
              <a:ext cx="732" cy="479"/>
            </a:xfrm>
            <a:custGeom>
              <a:avLst/>
              <a:gdLst>
                <a:gd name="T0" fmla="*/ 496 w 1464"/>
                <a:gd name="T1" fmla="*/ 712 h 958"/>
                <a:gd name="T2" fmla="*/ 404 w 1464"/>
                <a:gd name="T3" fmla="*/ 646 h 958"/>
                <a:gd name="T4" fmla="*/ 322 w 1464"/>
                <a:gd name="T5" fmla="*/ 576 h 958"/>
                <a:gd name="T6" fmla="*/ 249 w 1464"/>
                <a:gd name="T7" fmla="*/ 499 h 958"/>
                <a:gd name="T8" fmla="*/ 185 w 1464"/>
                <a:gd name="T9" fmla="*/ 412 h 958"/>
                <a:gd name="T10" fmla="*/ 126 w 1464"/>
                <a:gd name="T11" fmla="*/ 313 h 958"/>
                <a:gd name="T12" fmla="*/ 73 w 1464"/>
                <a:gd name="T13" fmla="*/ 200 h 958"/>
                <a:gd name="T14" fmla="*/ 23 w 1464"/>
                <a:gd name="T15" fmla="*/ 71 h 958"/>
                <a:gd name="T16" fmla="*/ 0 w 1464"/>
                <a:gd name="T17" fmla="*/ 7 h 958"/>
                <a:gd name="T18" fmla="*/ 7 w 1464"/>
                <a:gd name="T19" fmla="*/ 60 h 958"/>
                <a:gd name="T20" fmla="*/ 26 w 1464"/>
                <a:gd name="T21" fmla="*/ 154 h 958"/>
                <a:gd name="T22" fmla="*/ 60 w 1464"/>
                <a:gd name="T23" fmla="*/ 277 h 958"/>
                <a:gd name="T24" fmla="*/ 119 w 1464"/>
                <a:gd name="T25" fmla="*/ 417 h 958"/>
                <a:gd name="T26" fmla="*/ 206 w 1464"/>
                <a:gd name="T27" fmla="*/ 562 h 958"/>
                <a:gd name="T28" fmla="*/ 327 w 1464"/>
                <a:gd name="T29" fmla="*/ 700 h 958"/>
                <a:gd name="T30" fmla="*/ 487 w 1464"/>
                <a:gd name="T31" fmla="*/ 819 h 958"/>
                <a:gd name="T32" fmla="*/ 585 w 1464"/>
                <a:gd name="T33" fmla="*/ 868 h 958"/>
                <a:gd name="T34" fmla="*/ 594 w 1464"/>
                <a:gd name="T35" fmla="*/ 872 h 958"/>
                <a:gd name="T36" fmla="*/ 611 w 1464"/>
                <a:gd name="T37" fmla="*/ 880 h 958"/>
                <a:gd name="T38" fmla="*/ 637 w 1464"/>
                <a:gd name="T39" fmla="*/ 890 h 958"/>
                <a:gd name="T40" fmla="*/ 670 w 1464"/>
                <a:gd name="T41" fmla="*/ 902 h 958"/>
                <a:gd name="T42" fmla="*/ 710 w 1464"/>
                <a:gd name="T43" fmla="*/ 914 h 958"/>
                <a:gd name="T44" fmla="*/ 758 w 1464"/>
                <a:gd name="T45" fmla="*/ 927 h 958"/>
                <a:gd name="T46" fmla="*/ 812 w 1464"/>
                <a:gd name="T47" fmla="*/ 939 h 958"/>
                <a:gd name="T48" fmla="*/ 871 w 1464"/>
                <a:gd name="T49" fmla="*/ 948 h 958"/>
                <a:gd name="T50" fmla="*/ 936 w 1464"/>
                <a:gd name="T51" fmla="*/ 955 h 958"/>
                <a:gd name="T52" fmla="*/ 1007 w 1464"/>
                <a:gd name="T53" fmla="*/ 958 h 958"/>
                <a:gd name="T54" fmla="*/ 1081 w 1464"/>
                <a:gd name="T55" fmla="*/ 956 h 958"/>
                <a:gd name="T56" fmla="*/ 1160 w 1464"/>
                <a:gd name="T57" fmla="*/ 949 h 958"/>
                <a:gd name="T58" fmla="*/ 1243 w 1464"/>
                <a:gd name="T59" fmla="*/ 935 h 958"/>
                <a:gd name="T60" fmla="*/ 1329 w 1464"/>
                <a:gd name="T61" fmla="*/ 914 h 958"/>
                <a:gd name="T62" fmla="*/ 1419 w 1464"/>
                <a:gd name="T63" fmla="*/ 886 h 958"/>
                <a:gd name="T64" fmla="*/ 1463 w 1464"/>
                <a:gd name="T65" fmla="*/ 867 h 958"/>
                <a:gd name="T66" fmla="*/ 1453 w 1464"/>
                <a:gd name="T67" fmla="*/ 871 h 958"/>
                <a:gd name="T68" fmla="*/ 1433 w 1464"/>
                <a:gd name="T69" fmla="*/ 876 h 958"/>
                <a:gd name="T70" fmla="*/ 1405 w 1464"/>
                <a:gd name="T71" fmla="*/ 885 h 958"/>
                <a:gd name="T72" fmla="*/ 1368 w 1464"/>
                <a:gd name="T73" fmla="*/ 893 h 958"/>
                <a:gd name="T74" fmla="*/ 1323 w 1464"/>
                <a:gd name="T75" fmla="*/ 901 h 958"/>
                <a:gd name="T76" fmla="*/ 1273 w 1464"/>
                <a:gd name="T77" fmla="*/ 908 h 958"/>
                <a:gd name="T78" fmla="*/ 1215 w 1464"/>
                <a:gd name="T79" fmla="*/ 912 h 958"/>
                <a:gd name="T80" fmla="*/ 1151 w 1464"/>
                <a:gd name="T81" fmla="*/ 913 h 958"/>
                <a:gd name="T82" fmla="*/ 1081 w 1464"/>
                <a:gd name="T83" fmla="*/ 911 h 958"/>
                <a:gd name="T84" fmla="*/ 1008 w 1464"/>
                <a:gd name="T85" fmla="*/ 905 h 958"/>
                <a:gd name="T86" fmla="*/ 930 w 1464"/>
                <a:gd name="T87" fmla="*/ 893 h 958"/>
                <a:gd name="T88" fmla="*/ 850 w 1464"/>
                <a:gd name="T89" fmla="*/ 873 h 958"/>
                <a:gd name="T90" fmla="*/ 766 w 1464"/>
                <a:gd name="T91" fmla="*/ 848 h 958"/>
                <a:gd name="T92" fmla="*/ 679 w 1464"/>
                <a:gd name="T93" fmla="*/ 812 h 958"/>
                <a:gd name="T94" fmla="*/ 592 w 1464"/>
                <a:gd name="T95" fmla="*/ 768 h 9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464" h="958">
                  <a:moveTo>
                    <a:pt x="547" y="743"/>
                  </a:moveTo>
                  <a:lnTo>
                    <a:pt x="496" y="712"/>
                  </a:lnTo>
                  <a:lnTo>
                    <a:pt x="449" y="679"/>
                  </a:lnTo>
                  <a:lnTo>
                    <a:pt x="404" y="646"/>
                  </a:lnTo>
                  <a:lnTo>
                    <a:pt x="362" y="611"/>
                  </a:lnTo>
                  <a:lnTo>
                    <a:pt x="322" y="576"/>
                  </a:lnTo>
                  <a:lnTo>
                    <a:pt x="285" y="539"/>
                  </a:lnTo>
                  <a:lnTo>
                    <a:pt x="249" y="499"/>
                  </a:lnTo>
                  <a:lnTo>
                    <a:pt x="216" y="457"/>
                  </a:lnTo>
                  <a:lnTo>
                    <a:pt x="185" y="412"/>
                  </a:lnTo>
                  <a:lnTo>
                    <a:pt x="155" y="365"/>
                  </a:lnTo>
                  <a:lnTo>
                    <a:pt x="126" y="313"/>
                  </a:lnTo>
                  <a:lnTo>
                    <a:pt x="98" y="259"/>
                  </a:lnTo>
                  <a:lnTo>
                    <a:pt x="73" y="200"/>
                  </a:lnTo>
                  <a:lnTo>
                    <a:pt x="48" y="138"/>
                  </a:lnTo>
                  <a:lnTo>
                    <a:pt x="23" y="71"/>
                  </a:lnTo>
                  <a:lnTo>
                    <a:pt x="0" y="0"/>
                  </a:lnTo>
                  <a:lnTo>
                    <a:pt x="0" y="7"/>
                  </a:lnTo>
                  <a:lnTo>
                    <a:pt x="3" y="27"/>
                  </a:lnTo>
                  <a:lnTo>
                    <a:pt x="7" y="60"/>
                  </a:lnTo>
                  <a:lnTo>
                    <a:pt x="14" y="102"/>
                  </a:lnTo>
                  <a:lnTo>
                    <a:pt x="26" y="154"/>
                  </a:lnTo>
                  <a:lnTo>
                    <a:pt x="41" y="213"/>
                  </a:lnTo>
                  <a:lnTo>
                    <a:pt x="60" y="277"/>
                  </a:lnTo>
                  <a:lnTo>
                    <a:pt x="87" y="345"/>
                  </a:lnTo>
                  <a:lnTo>
                    <a:pt x="119" y="417"/>
                  </a:lnTo>
                  <a:lnTo>
                    <a:pt x="158" y="491"/>
                  </a:lnTo>
                  <a:lnTo>
                    <a:pt x="206" y="562"/>
                  </a:lnTo>
                  <a:lnTo>
                    <a:pt x="262" y="633"/>
                  </a:lnTo>
                  <a:lnTo>
                    <a:pt x="327" y="700"/>
                  </a:lnTo>
                  <a:lnTo>
                    <a:pt x="401" y="762"/>
                  </a:lnTo>
                  <a:lnTo>
                    <a:pt x="487" y="819"/>
                  </a:lnTo>
                  <a:lnTo>
                    <a:pt x="584" y="867"/>
                  </a:lnTo>
                  <a:lnTo>
                    <a:pt x="585" y="868"/>
                  </a:lnTo>
                  <a:lnTo>
                    <a:pt x="588" y="870"/>
                  </a:lnTo>
                  <a:lnTo>
                    <a:pt x="594" y="872"/>
                  </a:lnTo>
                  <a:lnTo>
                    <a:pt x="601" y="875"/>
                  </a:lnTo>
                  <a:lnTo>
                    <a:pt x="611" y="880"/>
                  </a:lnTo>
                  <a:lnTo>
                    <a:pt x="623" y="885"/>
                  </a:lnTo>
                  <a:lnTo>
                    <a:pt x="637" y="890"/>
                  </a:lnTo>
                  <a:lnTo>
                    <a:pt x="653" y="896"/>
                  </a:lnTo>
                  <a:lnTo>
                    <a:pt x="670" y="902"/>
                  </a:lnTo>
                  <a:lnTo>
                    <a:pt x="690" y="909"/>
                  </a:lnTo>
                  <a:lnTo>
                    <a:pt x="710" y="914"/>
                  </a:lnTo>
                  <a:lnTo>
                    <a:pt x="733" y="921"/>
                  </a:lnTo>
                  <a:lnTo>
                    <a:pt x="758" y="927"/>
                  </a:lnTo>
                  <a:lnTo>
                    <a:pt x="784" y="933"/>
                  </a:lnTo>
                  <a:lnTo>
                    <a:pt x="812" y="939"/>
                  </a:lnTo>
                  <a:lnTo>
                    <a:pt x="841" y="943"/>
                  </a:lnTo>
                  <a:lnTo>
                    <a:pt x="871" y="948"/>
                  </a:lnTo>
                  <a:lnTo>
                    <a:pt x="903" y="952"/>
                  </a:lnTo>
                  <a:lnTo>
                    <a:pt x="936" y="955"/>
                  </a:lnTo>
                  <a:lnTo>
                    <a:pt x="971" y="957"/>
                  </a:lnTo>
                  <a:lnTo>
                    <a:pt x="1007" y="958"/>
                  </a:lnTo>
                  <a:lnTo>
                    <a:pt x="1043" y="957"/>
                  </a:lnTo>
                  <a:lnTo>
                    <a:pt x="1081" y="956"/>
                  </a:lnTo>
                  <a:lnTo>
                    <a:pt x="1121" y="954"/>
                  </a:lnTo>
                  <a:lnTo>
                    <a:pt x="1160" y="949"/>
                  </a:lnTo>
                  <a:lnTo>
                    <a:pt x="1201" y="943"/>
                  </a:lnTo>
                  <a:lnTo>
                    <a:pt x="1243" y="935"/>
                  </a:lnTo>
                  <a:lnTo>
                    <a:pt x="1285" y="926"/>
                  </a:lnTo>
                  <a:lnTo>
                    <a:pt x="1329" y="914"/>
                  </a:lnTo>
                  <a:lnTo>
                    <a:pt x="1374" y="901"/>
                  </a:lnTo>
                  <a:lnTo>
                    <a:pt x="1419" y="886"/>
                  </a:lnTo>
                  <a:lnTo>
                    <a:pt x="1464" y="867"/>
                  </a:lnTo>
                  <a:lnTo>
                    <a:pt x="1463" y="867"/>
                  </a:lnTo>
                  <a:lnTo>
                    <a:pt x="1459" y="870"/>
                  </a:lnTo>
                  <a:lnTo>
                    <a:pt x="1453" y="871"/>
                  </a:lnTo>
                  <a:lnTo>
                    <a:pt x="1444" y="874"/>
                  </a:lnTo>
                  <a:lnTo>
                    <a:pt x="1433" y="876"/>
                  </a:lnTo>
                  <a:lnTo>
                    <a:pt x="1420" y="880"/>
                  </a:lnTo>
                  <a:lnTo>
                    <a:pt x="1405" y="885"/>
                  </a:lnTo>
                  <a:lnTo>
                    <a:pt x="1388" y="888"/>
                  </a:lnTo>
                  <a:lnTo>
                    <a:pt x="1368" y="893"/>
                  </a:lnTo>
                  <a:lnTo>
                    <a:pt x="1346" y="896"/>
                  </a:lnTo>
                  <a:lnTo>
                    <a:pt x="1323" y="901"/>
                  </a:lnTo>
                  <a:lnTo>
                    <a:pt x="1299" y="904"/>
                  </a:lnTo>
                  <a:lnTo>
                    <a:pt x="1273" y="908"/>
                  </a:lnTo>
                  <a:lnTo>
                    <a:pt x="1244" y="910"/>
                  </a:lnTo>
                  <a:lnTo>
                    <a:pt x="1215" y="912"/>
                  </a:lnTo>
                  <a:lnTo>
                    <a:pt x="1184" y="913"/>
                  </a:lnTo>
                  <a:lnTo>
                    <a:pt x="1151" y="913"/>
                  </a:lnTo>
                  <a:lnTo>
                    <a:pt x="1117" y="913"/>
                  </a:lnTo>
                  <a:lnTo>
                    <a:pt x="1081" y="911"/>
                  </a:lnTo>
                  <a:lnTo>
                    <a:pt x="1046" y="909"/>
                  </a:lnTo>
                  <a:lnTo>
                    <a:pt x="1008" y="905"/>
                  </a:lnTo>
                  <a:lnTo>
                    <a:pt x="970" y="899"/>
                  </a:lnTo>
                  <a:lnTo>
                    <a:pt x="930" y="893"/>
                  </a:lnTo>
                  <a:lnTo>
                    <a:pt x="890" y="883"/>
                  </a:lnTo>
                  <a:lnTo>
                    <a:pt x="850" y="873"/>
                  </a:lnTo>
                  <a:lnTo>
                    <a:pt x="807" y="861"/>
                  </a:lnTo>
                  <a:lnTo>
                    <a:pt x="766" y="848"/>
                  </a:lnTo>
                  <a:lnTo>
                    <a:pt x="722" y="830"/>
                  </a:lnTo>
                  <a:lnTo>
                    <a:pt x="679" y="812"/>
                  </a:lnTo>
                  <a:lnTo>
                    <a:pt x="635" y="791"/>
                  </a:lnTo>
                  <a:lnTo>
                    <a:pt x="592" y="768"/>
                  </a:lnTo>
                  <a:lnTo>
                    <a:pt x="547" y="7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28"/>
            <p:cNvSpPr>
              <a:spLocks/>
            </p:cNvSpPr>
            <p:nvPr/>
          </p:nvSpPr>
          <p:spPr bwMode="auto">
            <a:xfrm>
              <a:off x="2049" y="2216"/>
              <a:ext cx="433" cy="475"/>
            </a:xfrm>
            <a:custGeom>
              <a:avLst/>
              <a:gdLst>
                <a:gd name="T0" fmla="*/ 4 w 866"/>
                <a:gd name="T1" fmla="*/ 0 h 948"/>
                <a:gd name="T2" fmla="*/ 33 w 866"/>
                <a:gd name="T3" fmla="*/ 6 h 948"/>
                <a:gd name="T4" fmla="*/ 83 w 866"/>
                <a:gd name="T5" fmla="*/ 17 h 948"/>
                <a:gd name="T6" fmla="*/ 155 w 866"/>
                <a:gd name="T7" fmla="*/ 39 h 948"/>
                <a:gd name="T8" fmla="*/ 239 w 866"/>
                <a:gd name="T9" fmla="*/ 72 h 948"/>
                <a:gd name="T10" fmla="*/ 334 w 866"/>
                <a:gd name="T11" fmla="*/ 121 h 948"/>
                <a:gd name="T12" fmla="*/ 434 w 866"/>
                <a:gd name="T13" fmla="*/ 185 h 948"/>
                <a:gd name="T14" fmla="*/ 534 w 866"/>
                <a:gd name="T15" fmla="*/ 268 h 948"/>
                <a:gd name="T16" fmla="*/ 606 w 866"/>
                <a:gd name="T17" fmla="*/ 346 h 948"/>
                <a:gd name="T18" fmla="*/ 653 w 866"/>
                <a:gd name="T19" fmla="*/ 403 h 948"/>
                <a:gd name="T20" fmla="*/ 696 w 866"/>
                <a:gd name="T21" fmla="*/ 469 h 948"/>
                <a:gd name="T22" fmla="*/ 738 w 866"/>
                <a:gd name="T23" fmla="*/ 539 h 948"/>
                <a:gd name="T24" fmla="*/ 775 w 866"/>
                <a:gd name="T25" fmla="*/ 617 h 948"/>
                <a:gd name="T26" fmla="*/ 807 w 866"/>
                <a:gd name="T27" fmla="*/ 703 h 948"/>
                <a:gd name="T28" fmla="*/ 835 w 866"/>
                <a:gd name="T29" fmla="*/ 795 h 948"/>
                <a:gd name="T30" fmla="*/ 857 w 866"/>
                <a:gd name="T31" fmla="*/ 895 h 948"/>
                <a:gd name="T32" fmla="*/ 866 w 866"/>
                <a:gd name="T33" fmla="*/ 946 h 948"/>
                <a:gd name="T34" fmla="*/ 863 w 866"/>
                <a:gd name="T35" fmla="*/ 930 h 948"/>
                <a:gd name="T36" fmla="*/ 858 w 866"/>
                <a:gd name="T37" fmla="*/ 900 h 948"/>
                <a:gd name="T38" fmla="*/ 847 w 866"/>
                <a:gd name="T39" fmla="*/ 856 h 948"/>
                <a:gd name="T40" fmla="*/ 832 w 866"/>
                <a:gd name="T41" fmla="*/ 802 h 948"/>
                <a:gd name="T42" fmla="*/ 812 w 866"/>
                <a:gd name="T43" fmla="*/ 740 h 948"/>
                <a:gd name="T44" fmla="*/ 783 w 866"/>
                <a:gd name="T45" fmla="*/ 669 h 948"/>
                <a:gd name="T46" fmla="*/ 747 w 866"/>
                <a:gd name="T47" fmla="*/ 594 h 948"/>
                <a:gd name="T48" fmla="*/ 702 w 866"/>
                <a:gd name="T49" fmla="*/ 515 h 948"/>
                <a:gd name="T50" fmla="*/ 648 w 866"/>
                <a:gd name="T51" fmla="*/ 434 h 948"/>
                <a:gd name="T52" fmla="*/ 583 w 866"/>
                <a:gd name="T53" fmla="*/ 355 h 948"/>
                <a:gd name="T54" fmla="*/ 507 w 866"/>
                <a:gd name="T55" fmla="*/ 276 h 948"/>
                <a:gd name="T56" fmla="*/ 420 w 866"/>
                <a:gd name="T57" fmla="*/ 203 h 948"/>
                <a:gd name="T58" fmla="*/ 318 w 866"/>
                <a:gd name="T59" fmla="*/ 134 h 948"/>
                <a:gd name="T60" fmla="*/ 202 w 866"/>
                <a:gd name="T61" fmla="*/ 74 h 948"/>
                <a:gd name="T62" fmla="*/ 72 w 866"/>
                <a:gd name="T63" fmla="*/ 22 h 9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6" h="948">
                  <a:moveTo>
                    <a:pt x="0" y="0"/>
                  </a:moveTo>
                  <a:lnTo>
                    <a:pt x="4" y="0"/>
                  </a:lnTo>
                  <a:lnTo>
                    <a:pt x="15" y="2"/>
                  </a:lnTo>
                  <a:lnTo>
                    <a:pt x="33" y="6"/>
                  </a:lnTo>
                  <a:lnTo>
                    <a:pt x="56" y="10"/>
                  </a:lnTo>
                  <a:lnTo>
                    <a:pt x="83" y="17"/>
                  </a:lnTo>
                  <a:lnTo>
                    <a:pt x="117" y="28"/>
                  </a:lnTo>
                  <a:lnTo>
                    <a:pt x="155" y="39"/>
                  </a:lnTo>
                  <a:lnTo>
                    <a:pt x="195" y="54"/>
                  </a:lnTo>
                  <a:lnTo>
                    <a:pt x="239" y="72"/>
                  </a:lnTo>
                  <a:lnTo>
                    <a:pt x="286" y="94"/>
                  </a:lnTo>
                  <a:lnTo>
                    <a:pt x="334" y="121"/>
                  </a:lnTo>
                  <a:lnTo>
                    <a:pt x="383" y="151"/>
                  </a:lnTo>
                  <a:lnTo>
                    <a:pt x="434" y="185"/>
                  </a:lnTo>
                  <a:lnTo>
                    <a:pt x="484" y="225"/>
                  </a:lnTo>
                  <a:lnTo>
                    <a:pt x="534" y="268"/>
                  </a:lnTo>
                  <a:lnTo>
                    <a:pt x="582" y="318"/>
                  </a:lnTo>
                  <a:lnTo>
                    <a:pt x="606" y="346"/>
                  </a:lnTo>
                  <a:lnTo>
                    <a:pt x="629" y="373"/>
                  </a:lnTo>
                  <a:lnTo>
                    <a:pt x="653" y="403"/>
                  </a:lnTo>
                  <a:lnTo>
                    <a:pt x="674" y="435"/>
                  </a:lnTo>
                  <a:lnTo>
                    <a:pt x="696" y="469"/>
                  </a:lnTo>
                  <a:lnTo>
                    <a:pt x="717" y="503"/>
                  </a:lnTo>
                  <a:lnTo>
                    <a:pt x="738" y="539"/>
                  </a:lnTo>
                  <a:lnTo>
                    <a:pt x="756" y="577"/>
                  </a:lnTo>
                  <a:lnTo>
                    <a:pt x="775" y="617"/>
                  </a:lnTo>
                  <a:lnTo>
                    <a:pt x="791" y="659"/>
                  </a:lnTo>
                  <a:lnTo>
                    <a:pt x="807" y="703"/>
                  </a:lnTo>
                  <a:lnTo>
                    <a:pt x="822" y="748"/>
                  </a:lnTo>
                  <a:lnTo>
                    <a:pt x="835" y="795"/>
                  </a:lnTo>
                  <a:lnTo>
                    <a:pt x="846" y="844"/>
                  </a:lnTo>
                  <a:lnTo>
                    <a:pt x="857" y="895"/>
                  </a:lnTo>
                  <a:lnTo>
                    <a:pt x="866" y="948"/>
                  </a:lnTo>
                  <a:lnTo>
                    <a:pt x="866" y="946"/>
                  </a:lnTo>
                  <a:lnTo>
                    <a:pt x="865" y="940"/>
                  </a:lnTo>
                  <a:lnTo>
                    <a:pt x="863" y="930"/>
                  </a:lnTo>
                  <a:lnTo>
                    <a:pt x="861" y="916"/>
                  </a:lnTo>
                  <a:lnTo>
                    <a:pt x="858" y="900"/>
                  </a:lnTo>
                  <a:lnTo>
                    <a:pt x="853" y="879"/>
                  </a:lnTo>
                  <a:lnTo>
                    <a:pt x="847" y="856"/>
                  </a:lnTo>
                  <a:lnTo>
                    <a:pt x="840" y="831"/>
                  </a:lnTo>
                  <a:lnTo>
                    <a:pt x="832" y="802"/>
                  </a:lnTo>
                  <a:lnTo>
                    <a:pt x="822" y="772"/>
                  </a:lnTo>
                  <a:lnTo>
                    <a:pt x="812" y="740"/>
                  </a:lnTo>
                  <a:lnTo>
                    <a:pt x="798" y="705"/>
                  </a:lnTo>
                  <a:lnTo>
                    <a:pt x="783" y="669"/>
                  </a:lnTo>
                  <a:lnTo>
                    <a:pt x="767" y="632"/>
                  </a:lnTo>
                  <a:lnTo>
                    <a:pt x="747" y="594"/>
                  </a:lnTo>
                  <a:lnTo>
                    <a:pt x="726" y="555"/>
                  </a:lnTo>
                  <a:lnTo>
                    <a:pt x="702" y="515"/>
                  </a:lnTo>
                  <a:lnTo>
                    <a:pt x="677" y="475"/>
                  </a:lnTo>
                  <a:lnTo>
                    <a:pt x="648" y="434"/>
                  </a:lnTo>
                  <a:lnTo>
                    <a:pt x="618" y="395"/>
                  </a:lnTo>
                  <a:lnTo>
                    <a:pt x="583" y="355"/>
                  </a:lnTo>
                  <a:lnTo>
                    <a:pt x="548" y="316"/>
                  </a:lnTo>
                  <a:lnTo>
                    <a:pt x="507" y="276"/>
                  </a:lnTo>
                  <a:lnTo>
                    <a:pt x="465" y="238"/>
                  </a:lnTo>
                  <a:lnTo>
                    <a:pt x="420" y="203"/>
                  </a:lnTo>
                  <a:lnTo>
                    <a:pt x="370" y="167"/>
                  </a:lnTo>
                  <a:lnTo>
                    <a:pt x="318" y="134"/>
                  </a:lnTo>
                  <a:lnTo>
                    <a:pt x="262" y="102"/>
                  </a:lnTo>
                  <a:lnTo>
                    <a:pt x="202" y="74"/>
                  </a:lnTo>
                  <a:lnTo>
                    <a:pt x="139" y="46"/>
                  </a:lnTo>
                  <a:lnTo>
                    <a:pt x="72" y="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4217558" y="3691266"/>
            <a:ext cx="1865312" cy="674476"/>
            <a:chOff x="3758303" y="4349387"/>
            <a:chExt cx="1865312" cy="674476"/>
          </a:xfrm>
          <a:solidFill>
            <a:srgbClr val="FF0000"/>
          </a:solidFill>
        </p:grpSpPr>
        <p:sp>
          <p:nvSpPr>
            <p:cNvPr id="105" name="Šipka doprava 104"/>
            <p:cNvSpPr/>
            <p:nvPr/>
          </p:nvSpPr>
          <p:spPr>
            <a:xfrm flipH="1">
              <a:off x="3758303" y="4804392"/>
              <a:ext cx="1865312" cy="219471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4514878" y="4349387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pic>
        <p:nvPicPr>
          <p:cNvPr id="107" name="Picture 29" descr="C:\Documents and Settings\Ďobek\Local Settings\Temporary Internet Files\Content.IE5\0MHGLQYP\MC900379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79298">
            <a:off x="419031" y="3571859"/>
            <a:ext cx="1872691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8" name="TextovéPole 107"/>
          <p:cNvSpPr txBox="1"/>
          <p:nvPr/>
        </p:nvSpPr>
        <p:spPr>
          <a:xfrm>
            <a:off x="2068384" y="4861520"/>
            <a:ext cx="271964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800" dirty="0" smtClean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velká rychlost</a:t>
            </a:r>
            <a:endParaRPr lang="cs-CZ" sz="2800" dirty="0">
              <a:ln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6460872" y="4869160"/>
            <a:ext cx="271964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800" dirty="0" smtClean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menší rychlost</a:t>
            </a:r>
            <a:endParaRPr lang="cs-CZ" sz="2800" dirty="0">
              <a:ln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64631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build="p"/>
      <p:bldP spid="108" grpId="0"/>
      <p:bldP spid="10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Picture 29" descr="C:\Documents and Settings\Ďobek\Local Settings\Temporary Internet Files\Content.IE5\0MHGLQYP\MC900379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020702" flipH="1">
            <a:off x="3578105" y="4344259"/>
            <a:ext cx="1872691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505200" y="6356350"/>
            <a:ext cx="2133600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91" name="Nadpis 3"/>
          <p:cNvSpPr txBox="1">
            <a:spLocks/>
          </p:cNvSpPr>
          <p:nvPr/>
        </p:nvSpPr>
        <p:spPr>
          <a:xfrm>
            <a:off x="467544" y="404664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Změna pohybu závisí na směru působící síly:</a:t>
            </a:r>
            <a:endParaRPr lang="cs-CZ" dirty="0"/>
          </a:p>
        </p:txBody>
      </p:sp>
      <p:sp>
        <p:nvSpPr>
          <p:cNvPr id="92" name="Zástupný symbol pro obsah 1"/>
          <p:cNvSpPr txBox="1">
            <a:spLocks/>
          </p:cNvSpPr>
          <p:nvPr/>
        </p:nvSpPr>
        <p:spPr>
          <a:xfrm>
            <a:off x="179512" y="2541162"/>
            <a:ext cx="8784976" cy="72008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3000" dirty="0"/>
              <a:t>Síla působící </a:t>
            </a:r>
            <a:r>
              <a:rPr lang="cs-CZ" sz="3000" b="1" dirty="0">
                <a:solidFill>
                  <a:srgbClr val="FF0000"/>
                </a:solidFill>
              </a:rPr>
              <a:t>kolmo ke směru pohybu </a:t>
            </a:r>
            <a:r>
              <a:rPr lang="cs-CZ" sz="3000" dirty="0"/>
              <a:t>trajektorii </a:t>
            </a:r>
            <a:r>
              <a:rPr lang="cs-CZ" sz="3000" b="1" dirty="0">
                <a:solidFill>
                  <a:srgbClr val="FF0000"/>
                </a:solidFill>
              </a:rPr>
              <a:t>zakřivuje</a:t>
            </a:r>
          </a:p>
        </p:txBody>
      </p:sp>
      <p:grpSp>
        <p:nvGrpSpPr>
          <p:cNvPr id="96" name="Group 5"/>
          <p:cNvGrpSpPr>
            <a:grpSpLocks noChangeAspect="1"/>
          </p:cNvGrpSpPr>
          <p:nvPr/>
        </p:nvGrpSpPr>
        <p:grpSpPr bwMode="auto">
          <a:xfrm>
            <a:off x="4189765" y="3249206"/>
            <a:ext cx="649370" cy="648805"/>
            <a:chOff x="1383" y="2160"/>
            <a:chExt cx="1149" cy="1148"/>
          </a:xfrm>
        </p:grpSpPr>
        <p:sp>
          <p:nvSpPr>
            <p:cNvPr id="97" name="AutoShape 4"/>
            <p:cNvSpPr>
              <a:spLocks noChangeAspect="1" noChangeArrowheads="1" noTextEdit="1"/>
            </p:cNvSpPr>
            <p:nvPr/>
          </p:nvSpPr>
          <p:spPr bwMode="auto">
            <a:xfrm>
              <a:off x="1383" y="2160"/>
              <a:ext cx="1149" cy="1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6"/>
            <p:cNvSpPr>
              <a:spLocks/>
            </p:cNvSpPr>
            <p:nvPr/>
          </p:nvSpPr>
          <p:spPr bwMode="auto">
            <a:xfrm>
              <a:off x="1383" y="2160"/>
              <a:ext cx="1149" cy="1148"/>
            </a:xfrm>
            <a:custGeom>
              <a:avLst/>
              <a:gdLst>
                <a:gd name="T0" fmla="*/ 2292 w 2298"/>
                <a:gd name="T1" fmla="*/ 1265 h 2296"/>
                <a:gd name="T2" fmla="*/ 2262 w 2298"/>
                <a:gd name="T3" fmla="*/ 1434 h 2296"/>
                <a:gd name="T4" fmla="*/ 2208 w 2298"/>
                <a:gd name="T5" fmla="*/ 1594 h 2296"/>
                <a:gd name="T6" fmla="*/ 2131 w 2298"/>
                <a:gd name="T7" fmla="*/ 1743 h 2296"/>
                <a:gd name="T8" fmla="*/ 2035 w 2298"/>
                <a:gd name="T9" fmla="*/ 1878 h 2296"/>
                <a:gd name="T10" fmla="*/ 1921 w 2298"/>
                <a:gd name="T11" fmla="*/ 1998 h 2296"/>
                <a:gd name="T12" fmla="*/ 1791 w 2298"/>
                <a:gd name="T13" fmla="*/ 2100 h 2296"/>
                <a:gd name="T14" fmla="*/ 1647 w 2298"/>
                <a:gd name="T15" fmla="*/ 2183 h 2296"/>
                <a:gd name="T16" fmla="*/ 1490 w 2298"/>
                <a:gd name="T17" fmla="*/ 2244 h 2296"/>
                <a:gd name="T18" fmla="*/ 1323 w 2298"/>
                <a:gd name="T19" fmla="*/ 2283 h 2296"/>
                <a:gd name="T20" fmla="*/ 1148 w 2298"/>
                <a:gd name="T21" fmla="*/ 2296 h 2296"/>
                <a:gd name="T22" fmla="*/ 973 w 2298"/>
                <a:gd name="T23" fmla="*/ 2283 h 2296"/>
                <a:gd name="T24" fmla="*/ 807 w 2298"/>
                <a:gd name="T25" fmla="*/ 2244 h 2296"/>
                <a:gd name="T26" fmla="*/ 650 w 2298"/>
                <a:gd name="T27" fmla="*/ 2183 h 2296"/>
                <a:gd name="T28" fmla="*/ 506 w 2298"/>
                <a:gd name="T29" fmla="*/ 2100 h 2296"/>
                <a:gd name="T30" fmla="*/ 376 w 2298"/>
                <a:gd name="T31" fmla="*/ 1998 h 2296"/>
                <a:gd name="T32" fmla="*/ 262 w 2298"/>
                <a:gd name="T33" fmla="*/ 1878 h 2296"/>
                <a:gd name="T34" fmla="*/ 166 w 2298"/>
                <a:gd name="T35" fmla="*/ 1743 h 2296"/>
                <a:gd name="T36" fmla="*/ 90 w 2298"/>
                <a:gd name="T37" fmla="*/ 1594 h 2296"/>
                <a:gd name="T38" fmla="*/ 36 w 2298"/>
                <a:gd name="T39" fmla="*/ 1434 h 2296"/>
                <a:gd name="T40" fmla="*/ 6 w 2298"/>
                <a:gd name="T41" fmla="*/ 1265 h 2296"/>
                <a:gd name="T42" fmla="*/ 1 w 2298"/>
                <a:gd name="T43" fmla="*/ 1089 h 2296"/>
                <a:gd name="T44" fmla="*/ 23 w 2298"/>
                <a:gd name="T45" fmla="*/ 916 h 2296"/>
                <a:gd name="T46" fmla="*/ 69 w 2298"/>
                <a:gd name="T47" fmla="*/ 753 h 2296"/>
                <a:gd name="T48" fmla="*/ 138 w 2298"/>
                <a:gd name="T49" fmla="*/ 600 h 2296"/>
                <a:gd name="T50" fmla="*/ 228 w 2298"/>
                <a:gd name="T51" fmla="*/ 461 h 2296"/>
                <a:gd name="T52" fmla="*/ 337 w 2298"/>
                <a:gd name="T53" fmla="*/ 336 h 2296"/>
                <a:gd name="T54" fmla="*/ 461 w 2298"/>
                <a:gd name="T55" fmla="*/ 228 h 2296"/>
                <a:gd name="T56" fmla="*/ 600 w 2298"/>
                <a:gd name="T57" fmla="*/ 138 h 2296"/>
                <a:gd name="T58" fmla="*/ 754 w 2298"/>
                <a:gd name="T59" fmla="*/ 69 h 2296"/>
                <a:gd name="T60" fmla="*/ 916 w 2298"/>
                <a:gd name="T61" fmla="*/ 23 h 2296"/>
                <a:gd name="T62" fmla="*/ 1089 w 2298"/>
                <a:gd name="T63" fmla="*/ 1 h 2296"/>
                <a:gd name="T64" fmla="*/ 1265 w 2298"/>
                <a:gd name="T65" fmla="*/ 6 h 2296"/>
                <a:gd name="T66" fmla="*/ 1435 w 2298"/>
                <a:gd name="T67" fmla="*/ 36 h 2296"/>
                <a:gd name="T68" fmla="*/ 1595 w 2298"/>
                <a:gd name="T69" fmla="*/ 90 h 2296"/>
                <a:gd name="T70" fmla="*/ 1744 w 2298"/>
                <a:gd name="T71" fmla="*/ 166 h 2296"/>
                <a:gd name="T72" fmla="*/ 1880 w 2298"/>
                <a:gd name="T73" fmla="*/ 262 h 2296"/>
                <a:gd name="T74" fmla="*/ 2000 w 2298"/>
                <a:gd name="T75" fmla="*/ 376 h 2296"/>
                <a:gd name="T76" fmla="*/ 2102 w 2298"/>
                <a:gd name="T77" fmla="*/ 506 h 2296"/>
                <a:gd name="T78" fmla="*/ 2185 w 2298"/>
                <a:gd name="T79" fmla="*/ 650 h 2296"/>
                <a:gd name="T80" fmla="*/ 2246 w 2298"/>
                <a:gd name="T81" fmla="*/ 806 h 2296"/>
                <a:gd name="T82" fmla="*/ 2284 w 2298"/>
                <a:gd name="T83" fmla="*/ 972 h 2296"/>
                <a:gd name="T84" fmla="*/ 2298 w 2298"/>
                <a:gd name="T85" fmla="*/ 1147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8" h="2296">
                  <a:moveTo>
                    <a:pt x="2298" y="1147"/>
                  </a:moveTo>
                  <a:lnTo>
                    <a:pt x="2297" y="1206"/>
                  </a:lnTo>
                  <a:lnTo>
                    <a:pt x="2292" y="1265"/>
                  </a:lnTo>
                  <a:lnTo>
                    <a:pt x="2284" y="1323"/>
                  </a:lnTo>
                  <a:lnTo>
                    <a:pt x="2275" y="1379"/>
                  </a:lnTo>
                  <a:lnTo>
                    <a:pt x="2262" y="1434"/>
                  </a:lnTo>
                  <a:lnTo>
                    <a:pt x="2246" y="1490"/>
                  </a:lnTo>
                  <a:lnTo>
                    <a:pt x="2228" y="1543"/>
                  </a:lnTo>
                  <a:lnTo>
                    <a:pt x="2208" y="1594"/>
                  </a:lnTo>
                  <a:lnTo>
                    <a:pt x="2185" y="1645"/>
                  </a:lnTo>
                  <a:lnTo>
                    <a:pt x="2160" y="1695"/>
                  </a:lnTo>
                  <a:lnTo>
                    <a:pt x="2131" y="1743"/>
                  </a:lnTo>
                  <a:lnTo>
                    <a:pt x="2102" y="1790"/>
                  </a:lnTo>
                  <a:lnTo>
                    <a:pt x="2070" y="1835"/>
                  </a:lnTo>
                  <a:lnTo>
                    <a:pt x="2035" y="1878"/>
                  </a:lnTo>
                  <a:lnTo>
                    <a:pt x="2000" y="1920"/>
                  </a:lnTo>
                  <a:lnTo>
                    <a:pt x="1961" y="1960"/>
                  </a:lnTo>
                  <a:lnTo>
                    <a:pt x="1921" y="1998"/>
                  </a:lnTo>
                  <a:lnTo>
                    <a:pt x="1880" y="2033"/>
                  </a:lnTo>
                  <a:lnTo>
                    <a:pt x="1836" y="2068"/>
                  </a:lnTo>
                  <a:lnTo>
                    <a:pt x="1791" y="2100"/>
                  </a:lnTo>
                  <a:lnTo>
                    <a:pt x="1744" y="2130"/>
                  </a:lnTo>
                  <a:lnTo>
                    <a:pt x="1696" y="2158"/>
                  </a:lnTo>
                  <a:lnTo>
                    <a:pt x="1647" y="2183"/>
                  </a:lnTo>
                  <a:lnTo>
                    <a:pt x="1595" y="2206"/>
                  </a:lnTo>
                  <a:lnTo>
                    <a:pt x="1543" y="2227"/>
                  </a:lnTo>
                  <a:lnTo>
                    <a:pt x="1490" y="2244"/>
                  </a:lnTo>
                  <a:lnTo>
                    <a:pt x="1435" y="2260"/>
                  </a:lnTo>
                  <a:lnTo>
                    <a:pt x="1379" y="2273"/>
                  </a:lnTo>
                  <a:lnTo>
                    <a:pt x="1323" y="2283"/>
                  </a:lnTo>
                  <a:lnTo>
                    <a:pt x="1265" y="2290"/>
                  </a:lnTo>
                  <a:lnTo>
                    <a:pt x="1207" y="2295"/>
                  </a:lnTo>
                  <a:lnTo>
                    <a:pt x="1148" y="2296"/>
                  </a:lnTo>
                  <a:lnTo>
                    <a:pt x="1089" y="2295"/>
                  </a:lnTo>
                  <a:lnTo>
                    <a:pt x="1030" y="2290"/>
                  </a:lnTo>
                  <a:lnTo>
                    <a:pt x="973" y="2283"/>
                  </a:lnTo>
                  <a:lnTo>
                    <a:pt x="916" y="2273"/>
                  </a:lnTo>
                  <a:lnTo>
                    <a:pt x="861" y="2260"/>
                  </a:lnTo>
                  <a:lnTo>
                    <a:pt x="807" y="2244"/>
                  </a:lnTo>
                  <a:lnTo>
                    <a:pt x="754" y="2227"/>
                  </a:lnTo>
                  <a:lnTo>
                    <a:pt x="701" y="2206"/>
                  </a:lnTo>
                  <a:lnTo>
                    <a:pt x="650" y="2183"/>
                  </a:lnTo>
                  <a:lnTo>
                    <a:pt x="600" y="2158"/>
                  </a:lnTo>
                  <a:lnTo>
                    <a:pt x="553" y="2130"/>
                  </a:lnTo>
                  <a:lnTo>
                    <a:pt x="506" y="2100"/>
                  </a:lnTo>
                  <a:lnTo>
                    <a:pt x="461" y="2068"/>
                  </a:lnTo>
                  <a:lnTo>
                    <a:pt x="417" y="2033"/>
                  </a:lnTo>
                  <a:lnTo>
                    <a:pt x="376" y="1998"/>
                  </a:lnTo>
                  <a:lnTo>
                    <a:pt x="337" y="1960"/>
                  </a:lnTo>
                  <a:lnTo>
                    <a:pt x="298" y="1920"/>
                  </a:lnTo>
                  <a:lnTo>
                    <a:pt x="262" y="1878"/>
                  </a:lnTo>
                  <a:lnTo>
                    <a:pt x="228" y="1835"/>
                  </a:lnTo>
                  <a:lnTo>
                    <a:pt x="196" y="1790"/>
                  </a:lnTo>
                  <a:lnTo>
                    <a:pt x="166" y="1743"/>
                  </a:lnTo>
                  <a:lnTo>
                    <a:pt x="138" y="1695"/>
                  </a:lnTo>
                  <a:lnTo>
                    <a:pt x="113" y="1645"/>
                  </a:lnTo>
                  <a:lnTo>
                    <a:pt x="90" y="1594"/>
                  </a:lnTo>
                  <a:lnTo>
                    <a:pt x="69" y="1543"/>
                  </a:lnTo>
                  <a:lnTo>
                    <a:pt x="52" y="1490"/>
                  </a:lnTo>
                  <a:lnTo>
                    <a:pt x="36" y="1434"/>
                  </a:lnTo>
                  <a:lnTo>
                    <a:pt x="23" y="1379"/>
                  </a:lnTo>
                  <a:lnTo>
                    <a:pt x="13" y="1323"/>
                  </a:lnTo>
                  <a:lnTo>
                    <a:pt x="6" y="1265"/>
                  </a:lnTo>
                  <a:lnTo>
                    <a:pt x="1" y="1206"/>
                  </a:lnTo>
                  <a:lnTo>
                    <a:pt x="0" y="1147"/>
                  </a:lnTo>
                  <a:lnTo>
                    <a:pt x="1" y="1089"/>
                  </a:lnTo>
                  <a:lnTo>
                    <a:pt x="6" y="1030"/>
                  </a:lnTo>
                  <a:lnTo>
                    <a:pt x="13" y="972"/>
                  </a:lnTo>
                  <a:lnTo>
                    <a:pt x="23" y="916"/>
                  </a:lnTo>
                  <a:lnTo>
                    <a:pt x="36" y="861"/>
                  </a:lnTo>
                  <a:lnTo>
                    <a:pt x="52" y="806"/>
                  </a:lnTo>
                  <a:lnTo>
                    <a:pt x="69" y="753"/>
                  </a:lnTo>
                  <a:lnTo>
                    <a:pt x="90" y="700"/>
                  </a:lnTo>
                  <a:lnTo>
                    <a:pt x="113" y="650"/>
                  </a:lnTo>
                  <a:lnTo>
                    <a:pt x="138" y="600"/>
                  </a:lnTo>
                  <a:lnTo>
                    <a:pt x="166" y="553"/>
                  </a:lnTo>
                  <a:lnTo>
                    <a:pt x="196" y="506"/>
                  </a:lnTo>
                  <a:lnTo>
                    <a:pt x="228" y="461"/>
                  </a:lnTo>
                  <a:lnTo>
                    <a:pt x="262" y="417"/>
                  </a:lnTo>
                  <a:lnTo>
                    <a:pt x="298" y="376"/>
                  </a:lnTo>
                  <a:lnTo>
                    <a:pt x="337" y="336"/>
                  </a:lnTo>
                  <a:lnTo>
                    <a:pt x="376" y="298"/>
                  </a:lnTo>
                  <a:lnTo>
                    <a:pt x="417" y="262"/>
                  </a:lnTo>
                  <a:lnTo>
                    <a:pt x="461" y="228"/>
                  </a:lnTo>
                  <a:lnTo>
                    <a:pt x="506" y="196"/>
                  </a:lnTo>
                  <a:lnTo>
                    <a:pt x="553" y="166"/>
                  </a:lnTo>
                  <a:lnTo>
                    <a:pt x="600" y="138"/>
                  </a:lnTo>
                  <a:lnTo>
                    <a:pt x="650" y="113"/>
                  </a:lnTo>
                  <a:lnTo>
                    <a:pt x="701" y="90"/>
                  </a:lnTo>
                  <a:lnTo>
                    <a:pt x="754" y="69"/>
                  </a:lnTo>
                  <a:lnTo>
                    <a:pt x="807" y="52"/>
                  </a:lnTo>
                  <a:lnTo>
                    <a:pt x="861" y="36"/>
                  </a:lnTo>
                  <a:lnTo>
                    <a:pt x="916" y="23"/>
                  </a:lnTo>
                  <a:lnTo>
                    <a:pt x="973" y="13"/>
                  </a:lnTo>
                  <a:lnTo>
                    <a:pt x="1030" y="6"/>
                  </a:lnTo>
                  <a:lnTo>
                    <a:pt x="1089" y="1"/>
                  </a:lnTo>
                  <a:lnTo>
                    <a:pt x="1148" y="0"/>
                  </a:lnTo>
                  <a:lnTo>
                    <a:pt x="1207" y="1"/>
                  </a:lnTo>
                  <a:lnTo>
                    <a:pt x="1265" y="6"/>
                  </a:lnTo>
                  <a:lnTo>
                    <a:pt x="1323" y="13"/>
                  </a:lnTo>
                  <a:lnTo>
                    <a:pt x="1379" y="23"/>
                  </a:lnTo>
                  <a:lnTo>
                    <a:pt x="1435" y="36"/>
                  </a:lnTo>
                  <a:lnTo>
                    <a:pt x="1490" y="52"/>
                  </a:lnTo>
                  <a:lnTo>
                    <a:pt x="1543" y="69"/>
                  </a:lnTo>
                  <a:lnTo>
                    <a:pt x="1595" y="90"/>
                  </a:lnTo>
                  <a:lnTo>
                    <a:pt x="1647" y="113"/>
                  </a:lnTo>
                  <a:lnTo>
                    <a:pt x="1696" y="138"/>
                  </a:lnTo>
                  <a:lnTo>
                    <a:pt x="1744" y="166"/>
                  </a:lnTo>
                  <a:lnTo>
                    <a:pt x="1791" y="196"/>
                  </a:lnTo>
                  <a:lnTo>
                    <a:pt x="1836" y="228"/>
                  </a:lnTo>
                  <a:lnTo>
                    <a:pt x="1880" y="262"/>
                  </a:lnTo>
                  <a:lnTo>
                    <a:pt x="1921" y="298"/>
                  </a:lnTo>
                  <a:lnTo>
                    <a:pt x="1961" y="336"/>
                  </a:lnTo>
                  <a:lnTo>
                    <a:pt x="2000" y="376"/>
                  </a:lnTo>
                  <a:lnTo>
                    <a:pt x="2035" y="417"/>
                  </a:lnTo>
                  <a:lnTo>
                    <a:pt x="2070" y="461"/>
                  </a:lnTo>
                  <a:lnTo>
                    <a:pt x="2102" y="506"/>
                  </a:lnTo>
                  <a:lnTo>
                    <a:pt x="2131" y="553"/>
                  </a:lnTo>
                  <a:lnTo>
                    <a:pt x="2160" y="600"/>
                  </a:lnTo>
                  <a:lnTo>
                    <a:pt x="2185" y="650"/>
                  </a:lnTo>
                  <a:lnTo>
                    <a:pt x="2208" y="700"/>
                  </a:lnTo>
                  <a:lnTo>
                    <a:pt x="2228" y="753"/>
                  </a:lnTo>
                  <a:lnTo>
                    <a:pt x="2246" y="806"/>
                  </a:lnTo>
                  <a:lnTo>
                    <a:pt x="2262" y="861"/>
                  </a:lnTo>
                  <a:lnTo>
                    <a:pt x="2275" y="916"/>
                  </a:lnTo>
                  <a:lnTo>
                    <a:pt x="2284" y="972"/>
                  </a:lnTo>
                  <a:lnTo>
                    <a:pt x="2292" y="1030"/>
                  </a:lnTo>
                  <a:lnTo>
                    <a:pt x="2297" y="1089"/>
                  </a:lnTo>
                  <a:lnTo>
                    <a:pt x="2298" y="11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7"/>
            <p:cNvSpPr>
              <a:spLocks/>
            </p:cNvSpPr>
            <p:nvPr/>
          </p:nvSpPr>
          <p:spPr bwMode="auto">
            <a:xfrm>
              <a:off x="1434" y="2335"/>
              <a:ext cx="956" cy="922"/>
            </a:xfrm>
            <a:custGeom>
              <a:avLst/>
              <a:gdLst>
                <a:gd name="T0" fmla="*/ 202 w 1910"/>
                <a:gd name="T1" fmla="*/ 428 h 1843"/>
                <a:gd name="T2" fmla="*/ 263 w 1910"/>
                <a:gd name="T3" fmla="*/ 202 h 1843"/>
                <a:gd name="T4" fmla="*/ 371 w 1910"/>
                <a:gd name="T5" fmla="*/ 0 h 1843"/>
                <a:gd name="T6" fmla="*/ 252 w 1910"/>
                <a:gd name="T7" fmla="*/ 118 h 1843"/>
                <a:gd name="T8" fmla="*/ 154 w 1910"/>
                <a:gd name="T9" fmla="*/ 253 h 1843"/>
                <a:gd name="T10" fmla="*/ 77 w 1910"/>
                <a:gd name="T11" fmla="*/ 402 h 1843"/>
                <a:gd name="T12" fmla="*/ 26 w 1910"/>
                <a:gd name="T13" fmla="*/ 565 h 1843"/>
                <a:gd name="T14" fmla="*/ 1 w 1910"/>
                <a:gd name="T15" fmla="*/ 738 h 1843"/>
                <a:gd name="T16" fmla="*/ 5 w 1910"/>
                <a:gd name="T17" fmla="*/ 905 h 1843"/>
                <a:gd name="T18" fmla="*/ 33 w 1910"/>
                <a:gd name="T19" fmla="*/ 1059 h 1843"/>
                <a:gd name="T20" fmla="*/ 81 w 1910"/>
                <a:gd name="T21" fmla="*/ 1205 h 1843"/>
                <a:gd name="T22" fmla="*/ 152 w 1910"/>
                <a:gd name="T23" fmla="*/ 1340 h 1843"/>
                <a:gd name="T24" fmla="*/ 238 w 1910"/>
                <a:gd name="T25" fmla="*/ 1463 h 1843"/>
                <a:gd name="T26" fmla="*/ 343 w 1910"/>
                <a:gd name="T27" fmla="*/ 1572 h 1843"/>
                <a:gd name="T28" fmla="*/ 461 w 1910"/>
                <a:gd name="T29" fmla="*/ 1665 h 1843"/>
                <a:gd name="T30" fmla="*/ 592 w 1910"/>
                <a:gd name="T31" fmla="*/ 1741 h 1843"/>
                <a:gd name="T32" fmla="*/ 735 w 1910"/>
                <a:gd name="T33" fmla="*/ 1796 h 1843"/>
                <a:gd name="T34" fmla="*/ 886 w 1910"/>
                <a:gd name="T35" fmla="*/ 1832 h 1843"/>
                <a:gd name="T36" fmla="*/ 1045 w 1910"/>
                <a:gd name="T37" fmla="*/ 1843 h 1843"/>
                <a:gd name="T38" fmla="*/ 1145 w 1910"/>
                <a:gd name="T39" fmla="*/ 1839 h 1843"/>
                <a:gd name="T40" fmla="*/ 1242 w 1910"/>
                <a:gd name="T41" fmla="*/ 1825 h 1843"/>
                <a:gd name="T42" fmla="*/ 1336 w 1910"/>
                <a:gd name="T43" fmla="*/ 1802 h 1843"/>
                <a:gd name="T44" fmla="*/ 1426 w 1910"/>
                <a:gd name="T45" fmla="*/ 1772 h 1843"/>
                <a:gd name="T46" fmla="*/ 1514 w 1910"/>
                <a:gd name="T47" fmla="*/ 1733 h 1843"/>
                <a:gd name="T48" fmla="*/ 1596 w 1910"/>
                <a:gd name="T49" fmla="*/ 1687 h 1843"/>
                <a:gd name="T50" fmla="*/ 1674 w 1910"/>
                <a:gd name="T51" fmla="*/ 1634 h 1843"/>
                <a:gd name="T52" fmla="*/ 1746 w 1910"/>
                <a:gd name="T53" fmla="*/ 1574 h 1843"/>
                <a:gd name="T54" fmla="*/ 1812 w 1910"/>
                <a:gd name="T55" fmla="*/ 1508 h 1843"/>
                <a:gd name="T56" fmla="*/ 1873 w 1910"/>
                <a:gd name="T57" fmla="*/ 1437 h 1843"/>
                <a:gd name="T58" fmla="*/ 1876 w 1910"/>
                <a:gd name="T59" fmla="*/ 1414 h 1843"/>
                <a:gd name="T60" fmla="*/ 1764 w 1910"/>
                <a:gd name="T61" fmla="*/ 1490 h 1843"/>
                <a:gd name="T62" fmla="*/ 1643 w 1910"/>
                <a:gd name="T63" fmla="*/ 1551 h 1843"/>
                <a:gd name="T64" fmla="*/ 1513 w 1910"/>
                <a:gd name="T65" fmla="*/ 1596 h 1843"/>
                <a:gd name="T66" fmla="*/ 1377 w 1910"/>
                <a:gd name="T67" fmla="*/ 1625 h 1843"/>
                <a:gd name="T68" fmla="*/ 1235 w 1910"/>
                <a:gd name="T69" fmla="*/ 1634 h 1843"/>
                <a:gd name="T70" fmla="*/ 1076 w 1910"/>
                <a:gd name="T71" fmla="*/ 1622 h 1843"/>
                <a:gd name="T72" fmla="*/ 924 w 1910"/>
                <a:gd name="T73" fmla="*/ 1587 h 1843"/>
                <a:gd name="T74" fmla="*/ 782 w 1910"/>
                <a:gd name="T75" fmla="*/ 1530 h 1843"/>
                <a:gd name="T76" fmla="*/ 651 w 1910"/>
                <a:gd name="T77" fmla="*/ 1455 h 1843"/>
                <a:gd name="T78" fmla="*/ 532 w 1910"/>
                <a:gd name="T79" fmla="*/ 1362 h 1843"/>
                <a:gd name="T80" fmla="*/ 428 w 1910"/>
                <a:gd name="T81" fmla="*/ 1254 h 1843"/>
                <a:gd name="T82" fmla="*/ 341 w 1910"/>
                <a:gd name="T83" fmla="*/ 1130 h 1843"/>
                <a:gd name="T84" fmla="*/ 272 w 1910"/>
                <a:gd name="T85" fmla="*/ 996 h 1843"/>
                <a:gd name="T86" fmla="*/ 223 w 1910"/>
                <a:gd name="T87" fmla="*/ 849 h 1843"/>
                <a:gd name="T88" fmla="*/ 195 w 1910"/>
                <a:gd name="T89" fmla="*/ 696 h 18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10" h="1843">
                  <a:moveTo>
                    <a:pt x="190" y="589"/>
                  </a:moveTo>
                  <a:lnTo>
                    <a:pt x="193" y="507"/>
                  </a:lnTo>
                  <a:lnTo>
                    <a:pt x="202" y="428"/>
                  </a:lnTo>
                  <a:lnTo>
                    <a:pt x="217" y="350"/>
                  </a:lnTo>
                  <a:lnTo>
                    <a:pt x="237" y="276"/>
                  </a:lnTo>
                  <a:lnTo>
                    <a:pt x="263" y="202"/>
                  </a:lnTo>
                  <a:lnTo>
                    <a:pt x="295" y="132"/>
                  </a:lnTo>
                  <a:lnTo>
                    <a:pt x="330" y="65"/>
                  </a:lnTo>
                  <a:lnTo>
                    <a:pt x="371" y="0"/>
                  </a:lnTo>
                  <a:lnTo>
                    <a:pt x="329" y="37"/>
                  </a:lnTo>
                  <a:lnTo>
                    <a:pt x="290" y="76"/>
                  </a:lnTo>
                  <a:lnTo>
                    <a:pt x="252" y="118"/>
                  </a:lnTo>
                  <a:lnTo>
                    <a:pt x="217" y="160"/>
                  </a:lnTo>
                  <a:lnTo>
                    <a:pt x="184" y="205"/>
                  </a:lnTo>
                  <a:lnTo>
                    <a:pt x="154" y="253"/>
                  </a:lnTo>
                  <a:lnTo>
                    <a:pt x="125" y="301"/>
                  </a:lnTo>
                  <a:lnTo>
                    <a:pt x="100" y="350"/>
                  </a:lnTo>
                  <a:lnTo>
                    <a:pt x="77" y="402"/>
                  </a:lnTo>
                  <a:lnTo>
                    <a:pt x="57" y="455"/>
                  </a:lnTo>
                  <a:lnTo>
                    <a:pt x="40" y="509"/>
                  </a:lnTo>
                  <a:lnTo>
                    <a:pt x="26" y="565"/>
                  </a:lnTo>
                  <a:lnTo>
                    <a:pt x="15" y="622"/>
                  </a:lnTo>
                  <a:lnTo>
                    <a:pt x="6" y="680"/>
                  </a:lnTo>
                  <a:lnTo>
                    <a:pt x="1" y="738"/>
                  </a:lnTo>
                  <a:lnTo>
                    <a:pt x="0" y="797"/>
                  </a:lnTo>
                  <a:lnTo>
                    <a:pt x="1" y="852"/>
                  </a:lnTo>
                  <a:lnTo>
                    <a:pt x="5" y="905"/>
                  </a:lnTo>
                  <a:lnTo>
                    <a:pt x="11" y="956"/>
                  </a:lnTo>
                  <a:lnTo>
                    <a:pt x="20" y="1008"/>
                  </a:lnTo>
                  <a:lnTo>
                    <a:pt x="33" y="1059"/>
                  </a:lnTo>
                  <a:lnTo>
                    <a:pt x="47" y="1108"/>
                  </a:lnTo>
                  <a:lnTo>
                    <a:pt x="63" y="1157"/>
                  </a:lnTo>
                  <a:lnTo>
                    <a:pt x="81" y="1205"/>
                  </a:lnTo>
                  <a:lnTo>
                    <a:pt x="103" y="1251"/>
                  </a:lnTo>
                  <a:lnTo>
                    <a:pt x="126" y="1296"/>
                  </a:lnTo>
                  <a:lnTo>
                    <a:pt x="152" y="1340"/>
                  </a:lnTo>
                  <a:lnTo>
                    <a:pt x="178" y="1383"/>
                  </a:lnTo>
                  <a:lnTo>
                    <a:pt x="207" y="1423"/>
                  </a:lnTo>
                  <a:lnTo>
                    <a:pt x="238" y="1463"/>
                  </a:lnTo>
                  <a:lnTo>
                    <a:pt x="272" y="1501"/>
                  </a:lnTo>
                  <a:lnTo>
                    <a:pt x="306" y="1537"/>
                  </a:lnTo>
                  <a:lnTo>
                    <a:pt x="343" y="1572"/>
                  </a:lnTo>
                  <a:lnTo>
                    <a:pt x="380" y="1605"/>
                  </a:lnTo>
                  <a:lnTo>
                    <a:pt x="420" y="1636"/>
                  </a:lnTo>
                  <a:lnTo>
                    <a:pt x="461" y="1665"/>
                  </a:lnTo>
                  <a:lnTo>
                    <a:pt x="503" y="1693"/>
                  </a:lnTo>
                  <a:lnTo>
                    <a:pt x="547" y="1718"/>
                  </a:lnTo>
                  <a:lnTo>
                    <a:pt x="592" y="1741"/>
                  </a:lnTo>
                  <a:lnTo>
                    <a:pt x="638" y="1762"/>
                  </a:lnTo>
                  <a:lnTo>
                    <a:pt x="686" y="1780"/>
                  </a:lnTo>
                  <a:lnTo>
                    <a:pt x="735" y="1796"/>
                  </a:lnTo>
                  <a:lnTo>
                    <a:pt x="784" y="1810"/>
                  </a:lnTo>
                  <a:lnTo>
                    <a:pt x="834" y="1823"/>
                  </a:lnTo>
                  <a:lnTo>
                    <a:pt x="886" y="1832"/>
                  </a:lnTo>
                  <a:lnTo>
                    <a:pt x="938" y="1838"/>
                  </a:lnTo>
                  <a:lnTo>
                    <a:pt x="991" y="1842"/>
                  </a:lnTo>
                  <a:lnTo>
                    <a:pt x="1045" y="1843"/>
                  </a:lnTo>
                  <a:lnTo>
                    <a:pt x="1078" y="1843"/>
                  </a:lnTo>
                  <a:lnTo>
                    <a:pt x="1112" y="1841"/>
                  </a:lnTo>
                  <a:lnTo>
                    <a:pt x="1145" y="1839"/>
                  </a:lnTo>
                  <a:lnTo>
                    <a:pt x="1177" y="1835"/>
                  </a:lnTo>
                  <a:lnTo>
                    <a:pt x="1210" y="1831"/>
                  </a:lnTo>
                  <a:lnTo>
                    <a:pt x="1242" y="1825"/>
                  </a:lnTo>
                  <a:lnTo>
                    <a:pt x="1274" y="1818"/>
                  </a:lnTo>
                  <a:lnTo>
                    <a:pt x="1305" y="1811"/>
                  </a:lnTo>
                  <a:lnTo>
                    <a:pt x="1336" y="1802"/>
                  </a:lnTo>
                  <a:lnTo>
                    <a:pt x="1366" y="1793"/>
                  </a:lnTo>
                  <a:lnTo>
                    <a:pt x="1397" y="1782"/>
                  </a:lnTo>
                  <a:lnTo>
                    <a:pt x="1426" y="1772"/>
                  </a:lnTo>
                  <a:lnTo>
                    <a:pt x="1456" y="1759"/>
                  </a:lnTo>
                  <a:lnTo>
                    <a:pt x="1485" y="1747"/>
                  </a:lnTo>
                  <a:lnTo>
                    <a:pt x="1514" y="1733"/>
                  </a:lnTo>
                  <a:lnTo>
                    <a:pt x="1542" y="1718"/>
                  </a:lnTo>
                  <a:lnTo>
                    <a:pt x="1569" y="1703"/>
                  </a:lnTo>
                  <a:lnTo>
                    <a:pt x="1596" y="1687"/>
                  </a:lnTo>
                  <a:lnTo>
                    <a:pt x="1622" y="1670"/>
                  </a:lnTo>
                  <a:lnTo>
                    <a:pt x="1649" y="1652"/>
                  </a:lnTo>
                  <a:lnTo>
                    <a:pt x="1674" y="1634"/>
                  </a:lnTo>
                  <a:lnTo>
                    <a:pt x="1698" y="1614"/>
                  </a:lnTo>
                  <a:lnTo>
                    <a:pt x="1722" y="1595"/>
                  </a:lnTo>
                  <a:lnTo>
                    <a:pt x="1746" y="1574"/>
                  </a:lnTo>
                  <a:lnTo>
                    <a:pt x="1769" y="1553"/>
                  </a:lnTo>
                  <a:lnTo>
                    <a:pt x="1792" y="1531"/>
                  </a:lnTo>
                  <a:lnTo>
                    <a:pt x="1812" y="1508"/>
                  </a:lnTo>
                  <a:lnTo>
                    <a:pt x="1833" y="1485"/>
                  </a:lnTo>
                  <a:lnTo>
                    <a:pt x="1854" y="1461"/>
                  </a:lnTo>
                  <a:lnTo>
                    <a:pt x="1873" y="1437"/>
                  </a:lnTo>
                  <a:lnTo>
                    <a:pt x="1892" y="1411"/>
                  </a:lnTo>
                  <a:lnTo>
                    <a:pt x="1910" y="1386"/>
                  </a:lnTo>
                  <a:lnTo>
                    <a:pt x="1876" y="1414"/>
                  </a:lnTo>
                  <a:lnTo>
                    <a:pt x="1839" y="1441"/>
                  </a:lnTo>
                  <a:lnTo>
                    <a:pt x="1802" y="1467"/>
                  </a:lnTo>
                  <a:lnTo>
                    <a:pt x="1764" y="1490"/>
                  </a:lnTo>
                  <a:lnTo>
                    <a:pt x="1725" y="1512"/>
                  </a:lnTo>
                  <a:lnTo>
                    <a:pt x="1684" y="1532"/>
                  </a:lnTo>
                  <a:lnTo>
                    <a:pt x="1643" y="1551"/>
                  </a:lnTo>
                  <a:lnTo>
                    <a:pt x="1600" y="1568"/>
                  </a:lnTo>
                  <a:lnTo>
                    <a:pt x="1558" y="1583"/>
                  </a:lnTo>
                  <a:lnTo>
                    <a:pt x="1513" y="1596"/>
                  </a:lnTo>
                  <a:lnTo>
                    <a:pt x="1469" y="1607"/>
                  </a:lnTo>
                  <a:lnTo>
                    <a:pt x="1423" y="1617"/>
                  </a:lnTo>
                  <a:lnTo>
                    <a:pt x="1377" y="1625"/>
                  </a:lnTo>
                  <a:lnTo>
                    <a:pt x="1331" y="1629"/>
                  </a:lnTo>
                  <a:lnTo>
                    <a:pt x="1283" y="1633"/>
                  </a:lnTo>
                  <a:lnTo>
                    <a:pt x="1235" y="1634"/>
                  </a:lnTo>
                  <a:lnTo>
                    <a:pt x="1181" y="1633"/>
                  </a:lnTo>
                  <a:lnTo>
                    <a:pt x="1128" y="1628"/>
                  </a:lnTo>
                  <a:lnTo>
                    <a:pt x="1076" y="1622"/>
                  </a:lnTo>
                  <a:lnTo>
                    <a:pt x="1024" y="1613"/>
                  </a:lnTo>
                  <a:lnTo>
                    <a:pt x="973" y="1600"/>
                  </a:lnTo>
                  <a:lnTo>
                    <a:pt x="924" y="1587"/>
                  </a:lnTo>
                  <a:lnTo>
                    <a:pt x="875" y="1570"/>
                  </a:lnTo>
                  <a:lnTo>
                    <a:pt x="828" y="1552"/>
                  </a:lnTo>
                  <a:lnTo>
                    <a:pt x="782" y="1530"/>
                  </a:lnTo>
                  <a:lnTo>
                    <a:pt x="737" y="1507"/>
                  </a:lnTo>
                  <a:lnTo>
                    <a:pt x="693" y="1482"/>
                  </a:lnTo>
                  <a:lnTo>
                    <a:pt x="651" y="1455"/>
                  </a:lnTo>
                  <a:lnTo>
                    <a:pt x="609" y="1426"/>
                  </a:lnTo>
                  <a:lnTo>
                    <a:pt x="570" y="1395"/>
                  </a:lnTo>
                  <a:lnTo>
                    <a:pt x="532" y="1362"/>
                  </a:lnTo>
                  <a:lnTo>
                    <a:pt x="496" y="1327"/>
                  </a:lnTo>
                  <a:lnTo>
                    <a:pt x="462" y="1290"/>
                  </a:lnTo>
                  <a:lnTo>
                    <a:pt x="428" y="1254"/>
                  </a:lnTo>
                  <a:lnTo>
                    <a:pt x="397" y="1213"/>
                  </a:lnTo>
                  <a:lnTo>
                    <a:pt x="368" y="1173"/>
                  </a:lnTo>
                  <a:lnTo>
                    <a:pt x="341" y="1130"/>
                  </a:lnTo>
                  <a:lnTo>
                    <a:pt x="315" y="1087"/>
                  </a:lnTo>
                  <a:lnTo>
                    <a:pt x="292" y="1042"/>
                  </a:lnTo>
                  <a:lnTo>
                    <a:pt x="272" y="996"/>
                  </a:lnTo>
                  <a:lnTo>
                    <a:pt x="253" y="947"/>
                  </a:lnTo>
                  <a:lnTo>
                    <a:pt x="237" y="899"/>
                  </a:lnTo>
                  <a:lnTo>
                    <a:pt x="223" y="849"/>
                  </a:lnTo>
                  <a:lnTo>
                    <a:pt x="210" y="800"/>
                  </a:lnTo>
                  <a:lnTo>
                    <a:pt x="201" y="748"/>
                  </a:lnTo>
                  <a:lnTo>
                    <a:pt x="195" y="696"/>
                  </a:lnTo>
                  <a:lnTo>
                    <a:pt x="191" y="643"/>
                  </a:lnTo>
                  <a:lnTo>
                    <a:pt x="190" y="589"/>
                  </a:lnTo>
                  <a:close/>
                </a:path>
              </a:pathLst>
            </a:custGeom>
            <a:solidFill>
              <a:srgbClr val="000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8"/>
            <p:cNvSpPr>
              <a:spLocks/>
            </p:cNvSpPr>
            <p:nvPr/>
          </p:nvSpPr>
          <p:spPr bwMode="auto">
            <a:xfrm>
              <a:off x="1529" y="2211"/>
              <a:ext cx="951" cy="941"/>
            </a:xfrm>
            <a:custGeom>
              <a:avLst/>
              <a:gdLst>
                <a:gd name="T0" fmla="*/ 808 w 1901"/>
                <a:gd name="T1" fmla="*/ 1 h 1881"/>
                <a:gd name="T2" fmla="*/ 713 w 1901"/>
                <a:gd name="T3" fmla="*/ 9 h 1881"/>
                <a:gd name="T4" fmla="*/ 622 w 1901"/>
                <a:gd name="T5" fmla="*/ 26 h 1881"/>
                <a:gd name="T6" fmla="*/ 533 w 1901"/>
                <a:gd name="T7" fmla="*/ 50 h 1881"/>
                <a:gd name="T8" fmla="*/ 448 w 1901"/>
                <a:gd name="T9" fmla="*/ 82 h 1881"/>
                <a:gd name="T10" fmla="*/ 366 w 1901"/>
                <a:gd name="T11" fmla="*/ 122 h 1881"/>
                <a:gd name="T12" fmla="*/ 289 w 1901"/>
                <a:gd name="T13" fmla="*/ 167 h 1881"/>
                <a:gd name="T14" fmla="*/ 215 w 1901"/>
                <a:gd name="T15" fmla="*/ 220 h 1881"/>
                <a:gd name="T16" fmla="*/ 140 w 1901"/>
                <a:gd name="T17" fmla="*/ 312 h 1881"/>
                <a:gd name="T18" fmla="*/ 73 w 1901"/>
                <a:gd name="T19" fmla="*/ 449 h 1881"/>
                <a:gd name="T20" fmla="*/ 27 w 1901"/>
                <a:gd name="T21" fmla="*/ 597 h 1881"/>
                <a:gd name="T22" fmla="*/ 3 w 1901"/>
                <a:gd name="T23" fmla="*/ 754 h 1881"/>
                <a:gd name="T24" fmla="*/ 1 w 1901"/>
                <a:gd name="T25" fmla="*/ 890 h 1881"/>
                <a:gd name="T26" fmla="*/ 11 w 1901"/>
                <a:gd name="T27" fmla="*/ 995 h 1881"/>
                <a:gd name="T28" fmla="*/ 33 w 1901"/>
                <a:gd name="T29" fmla="*/ 1096 h 1881"/>
                <a:gd name="T30" fmla="*/ 63 w 1901"/>
                <a:gd name="T31" fmla="*/ 1194 h 1881"/>
                <a:gd name="T32" fmla="*/ 102 w 1901"/>
                <a:gd name="T33" fmla="*/ 1289 h 1881"/>
                <a:gd name="T34" fmla="*/ 151 w 1901"/>
                <a:gd name="T35" fmla="*/ 1377 h 1881"/>
                <a:gd name="T36" fmla="*/ 207 w 1901"/>
                <a:gd name="T37" fmla="*/ 1460 h 1881"/>
                <a:gd name="T38" fmla="*/ 272 w 1901"/>
                <a:gd name="T39" fmla="*/ 1537 h 1881"/>
                <a:gd name="T40" fmla="*/ 342 w 1901"/>
                <a:gd name="T41" fmla="*/ 1609 h 1881"/>
                <a:gd name="T42" fmla="*/ 419 w 1901"/>
                <a:gd name="T43" fmla="*/ 1673 h 1881"/>
                <a:gd name="T44" fmla="*/ 503 w 1901"/>
                <a:gd name="T45" fmla="*/ 1729 h 1881"/>
                <a:gd name="T46" fmla="*/ 592 w 1901"/>
                <a:gd name="T47" fmla="*/ 1777 h 1881"/>
                <a:gd name="T48" fmla="*/ 685 w 1901"/>
                <a:gd name="T49" fmla="*/ 1817 h 1881"/>
                <a:gd name="T50" fmla="*/ 783 w 1901"/>
                <a:gd name="T51" fmla="*/ 1847 h 1881"/>
                <a:gd name="T52" fmla="*/ 886 w 1901"/>
                <a:gd name="T53" fmla="*/ 1869 h 1881"/>
                <a:gd name="T54" fmla="*/ 991 w 1901"/>
                <a:gd name="T55" fmla="*/ 1880 h 1881"/>
                <a:gd name="T56" fmla="*/ 1093 w 1901"/>
                <a:gd name="T57" fmla="*/ 1880 h 1881"/>
                <a:gd name="T58" fmla="*/ 1187 w 1901"/>
                <a:gd name="T59" fmla="*/ 1872 h 1881"/>
                <a:gd name="T60" fmla="*/ 1279 w 1901"/>
                <a:gd name="T61" fmla="*/ 1854 h 1881"/>
                <a:gd name="T62" fmla="*/ 1368 w 1901"/>
                <a:gd name="T63" fmla="*/ 1830 h 1881"/>
                <a:gd name="T64" fmla="*/ 1453 w 1901"/>
                <a:gd name="T65" fmla="*/ 1798 h 1881"/>
                <a:gd name="T66" fmla="*/ 1535 w 1901"/>
                <a:gd name="T67" fmla="*/ 1759 h 1881"/>
                <a:gd name="T68" fmla="*/ 1612 w 1901"/>
                <a:gd name="T69" fmla="*/ 1714 h 1881"/>
                <a:gd name="T70" fmla="*/ 1686 w 1901"/>
                <a:gd name="T71" fmla="*/ 1661 h 1881"/>
                <a:gd name="T72" fmla="*/ 1761 w 1901"/>
                <a:gd name="T73" fmla="*/ 1569 h 1881"/>
                <a:gd name="T74" fmla="*/ 1828 w 1901"/>
                <a:gd name="T75" fmla="*/ 1432 h 1881"/>
                <a:gd name="T76" fmla="*/ 1874 w 1901"/>
                <a:gd name="T77" fmla="*/ 1283 h 1881"/>
                <a:gd name="T78" fmla="*/ 1898 w 1901"/>
                <a:gd name="T79" fmla="*/ 1126 h 1881"/>
                <a:gd name="T80" fmla="*/ 1900 w 1901"/>
                <a:gd name="T81" fmla="*/ 990 h 1881"/>
                <a:gd name="T82" fmla="*/ 1890 w 1901"/>
                <a:gd name="T83" fmla="*/ 885 h 1881"/>
                <a:gd name="T84" fmla="*/ 1868 w 1901"/>
                <a:gd name="T85" fmla="*/ 784 h 1881"/>
                <a:gd name="T86" fmla="*/ 1838 w 1901"/>
                <a:gd name="T87" fmla="*/ 686 h 1881"/>
                <a:gd name="T88" fmla="*/ 1799 w 1901"/>
                <a:gd name="T89" fmla="*/ 592 h 1881"/>
                <a:gd name="T90" fmla="*/ 1750 w 1901"/>
                <a:gd name="T91" fmla="*/ 503 h 1881"/>
                <a:gd name="T92" fmla="*/ 1694 w 1901"/>
                <a:gd name="T93" fmla="*/ 420 h 1881"/>
                <a:gd name="T94" fmla="*/ 1629 w 1901"/>
                <a:gd name="T95" fmla="*/ 343 h 1881"/>
                <a:gd name="T96" fmla="*/ 1559 w 1901"/>
                <a:gd name="T97" fmla="*/ 271 h 1881"/>
                <a:gd name="T98" fmla="*/ 1481 w 1901"/>
                <a:gd name="T99" fmla="*/ 207 h 1881"/>
                <a:gd name="T100" fmla="*/ 1398 w 1901"/>
                <a:gd name="T101" fmla="*/ 152 h 1881"/>
                <a:gd name="T102" fmla="*/ 1309 w 1901"/>
                <a:gd name="T103" fmla="*/ 103 h 1881"/>
                <a:gd name="T104" fmla="*/ 1214 w 1901"/>
                <a:gd name="T105" fmla="*/ 63 h 1881"/>
                <a:gd name="T106" fmla="*/ 1116 w 1901"/>
                <a:gd name="T107" fmla="*/ 33 h 1881"/>
                <a:gd name="T108" fmla="*/ 1014 w 1901"/>
                <a:gd name="T109" fmla="*/ 11 h 1881"/>
                <a:gd name="T110" fmla="*/ 909 w 1901"/>
                <a:gd name="T111" fmla="*/ 1 h 18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01" h="1881">
                  <a:moveTo>
                    <a:pt x="855" y="0"/>
                  </a:moveTo>
                  <a:lnTo>
                    <a:pt x="808" y="1"/>
                  </a:lnTo>
                  <a:lnTo>
                    <a:pt x="760" y="4"/>
                  </a:lnTo>
                  <a:lnTo>
                    <a:pt x="713" y="9"/>
                  </a:lnTo>
                  <a:lnTo>
                    <a:pt x="667" y="17"/>
                  </a:lnTo>
                  <a:lnTo>
                    <a:pt x="622" y="26"/>
                  </a:lnTo>
                  <a:lnTo>
                    <a:pt x="577" y="38"/>
                  </a:lnTo>
                  <a:lnTo>
                    <a:pt x="533" y="50"/>
                  </a:lnTo>
                  <a:lnTo>
                    <a:pt x="491" y="65"/>
                  </a:lnTo>
                  <a:lnTo>
                    <a:pt x="448" y="82"/>
                  </a:lnTo>
                  <a:lnTo>
                    <a:pt x="407" y="101"/>
                  </a:lnTo>
                  <a:lnTo>
                    <a:pt x="366" y="122"/>
                  </a:lnTo>
                  <a:lnTo>
                    <a:pt x="327" y="144"/>
                  </a:lnTo>
                  <a:lnTo>
                    <a:pt x="289" y="167"/>
                  </a:lnTo>
                  <a:lnTo>
                    <a:pt x="251" y="192"/>
                  </a:lnTo>
                  <a:lnTo>
                    <a:pt x="215" y="220"/>
                  </a:lnTo>
                  <a:lnTo>
                    <a:pt x="181" y="247"/>
                  </a:lnTo>
                  <a:lnTo>
                    <a:pt x="140" y="312"/>
                  </a:lnTo>
                  <a:lnTo>
                    <a:pt x="105" y="379"/>
                  </a:lnTo>
                  <a:lnTo>
                    <a:pt x="73" y="449"/>
                  </a:lnTo>
                  <a:lnTo>
                    <a:pt x="47" y="523"/>
                  </a:lnTo>
                  <a:lnTo>
                    <a:pt x="27" y="597"/>
                  </a:lnTo>
                  <a:lnTo>
                    <a:pt x="12" y="675"/>
                  </a:lnTo>
                  <a:lnTo>
                    <a:pt x="3" y="754"/>
                  </a:lnTo>
                  <a:lnTo>
                    <a:pt x="0" y="836"/>
                  </a:lnTo>
                  <a:lnTo>
                    <a:pt x="1" y="890"/>
                  </a:lnTo>
                  <a:lnTo>
                    <a:pt x="5" y="943"/>
                  </a:lnTo>
                  <a:lnTo>
                    <a:pt x="11" y="995"/>
                  </a:lnTo>
                  <a:lnTo>
                    <a:pt x="20" y="1047"/>
                  </a:lnTo>
                  <a:lnTo>
                    <a:pt x="33" y="1096"/>
                  </a:lnTo>
                  <a:lnTo>
                    <a:pt x="47" y="1146"/>
                  </a:lnTo>
                  <a:lnTo>
                    <a:pt x="63" y="1194"/>
                  </a:lnTo>
                  <a:lnTo>
                    <a:pt x="82" y="1243"/>
                  </a:lnTo>
                  <a:lnTo>
                    <a:pt x="102" y="1289"/>
                  </a:lnTo>
                  <a:lnTo>
                    <a:pt x="125" y="1334"/>
                  </a:lnTo>
                  <a:lnTo>
                    <a:pt x="151" y="1377"/>
                  </a:lnTo>
                  <a:lnTo>
                    <a:pt x="178" y="1420"/>
                  </a:lnTo>
                  <a:lnTo>
                    <a:pt x="207" y="1460"/>
                  </a:lnTo>
                  <a:lnTo>
                    <a:pt x="238" y="1501"/>
                  </a:lnTo>
                  <a:lnTo>
                    <a:pt x="272" y="1537"/>
                  </a:lnTo>
                  <a:lnTo>
                    <a:pt x="306" y="1574"/>
                  </a:lnTo>
                  <a:lnTo>
                    <a:pt x="342" y="1609"/>
                  </a:lnTo>
                  <a:lnTo>
                    <a:pt x="380" y="1642"/>
                  </a:lnTo>
                  <a:lnTo>
                    <a:pt x="419" y="1673"/>
                  </a:lnTo>
                  <a:lnTo>
                    <a:pt x="461" y="1702"/>
                  </a:lnTo>
                  <a:lnTo>
                    <a:pt x="503" y="1729"/>
                  </a:lnTo>
                  <a:lnTo>
                    <a:pt x="547" y="1754"/>
                  </a:lnTo>
                  <a:lnTo>
                    <a:pt x="592" y="1777"/>
                  </a:lnTo>
                  <a:lnTo>
                    <a:pt x="638" y="1799"/>
                  </a:lnTo>
                  <a:lnTo>
                    <a:pt x="685" y="1817"/>
                  </a:lnTo>
                  <a:lnTo>
                    <a:pt x="734" y="1834"/>
                  </a:lnTo>
                  <a:lnTo>
                    <a:pt x="783" y="1847"/>
                  </a:lnTo>
                  <a:lnTo>
                    <a:pt x="834" y="1860"/>
                  </a:lnTo>
                  <a:lnTo>
                    <a:pt x="886" y="1869"/>
                  </a:lnTo>
                  <a:lnTo>
                    <a:pt x="938" y="1875"/>
                  </a:lnTo>
                  <a:lnTo>
                    <a:pt x="991" y="1880"/>
                  </a:lnTo>
                  <a:lnTo>
                    <a:pt x="1045" y="1881"/>
                  </a:lnTo>
                  <a:lnTo>
                    <a:pt x="1093" y="1880"/>
                  </a:lnTo>
                  <a:lnTo>
                    <a:pt x="1141" y="1876"/>
                  </a:lnTo>
                  <a:lnTo>
                    <a:pt x="1187" y="1872"/>
                  </a:lnTo>
                  <a:lnTo>
                    <a:pt x="1233" y="1864"/>
                  </a:lnTo>
                  <a:lnTo>
                    <a:pt x="1279" y="1854"/>
                  </a:lnTo>
                  <a:lnTo>
                    <a:pt x="1323" y="1843"/>
                  </a:lnTo>
                  <a:lnTo>
                    <a:pt x="1368" y="1830"/>
                  </a:lnTo>
                  <a:lnTo>
                    <a:pt x="1410" y="1815"/>
                  </a:lnTo>
                  <a:lnTo>
                    <a:pt x="1453" y="1798"/>
                  </a:lnTo>
                  <a:lnTo>
                    <a:pt x="1494" y="1779"/>
                  </a:lnTo>
                  <a:lnTo>
                    <a:pt x="1535" y="1759"/>
                  </a:lnTo>
                  <a:lnTo>
                    <a:pt x="1574" y="1737"/>
                  </a:lnTo>
                  <a:lnTo>
                    <a:pt x="1612" y="1714"/>
                  </a:lnTo>
                  <a:lnTo>
                    <a:pt x="1649" y="1688"/>
                  </a:lnTo>
                  <a:lnTo>
                    <a:pt x="1686" y="1661"/>
                  </a:lnTo>
                  <a:lnTo>
                    <a:pt x="1720" y="1633"/>
                  </a:lnTo>
                  <a:lnTo>
                    <a:pt x="1761" y="1569"/>
                  </a:lnTo>
                  <a:lnTo>
                    <a:pt x="1796" y="1502"/>
                  </a:lnTo>
                  <a:lnTo>
                    <a:pt x="1828" y="1432"/>
                  </a:lnTo>
                  <a:lnTo>
                    <a:pt x="1854" y="1358"/>
                  </a:lnTo>
                  <a:lnTo>
                    <a:pt x="1874" y="1283"/>
                  </a:lnTo>
                  <a:lnTo>
                    <a:pt x="1889" y="1206"/>
                  </a:lnTo>
                  <a:lnTo>
                    <a:pt x="1898" y="1126"/>
                  </a:lnTo>
                  <a:lnTo>
                    <a:pt x="1901" y="1044"/>
                  </a:lnTo>
                  <a:lnTo>
                    <a:pt x="1900" y="990"/>
                  </a:lnTo>
                  <a:lnTo>
                    <a:pt x="1896" y="937"/>
                  </a:lnTo>
                  <a:lnTo>
                    <a:pt x="1890" y="885"/>
                  </a:lnTo>
                  <a:lnTo>
                    <a:pt x="1881" y="834"/>
                  </a:lnTo>
                  <a:lnTo>
                    <a:pt x="1868" y="784"/>
                  </a:lnTo>
                  <a:lnTo>
                    <a:pt x="1854" y="735"/>
                  </a:lnTo>
                  <a:lnTo>
                    <a:pt x="1838" y="686"/>
                  </a:lnTo>
                  <a:lnTo>
                    <a:pt x="1819" y="638"/>
                  </a:lnTo>
                  <a:lnTo>
                    <a:pt x="1799" y="592"/>
                  </a:lnTo>
                  <a:lnTo>
                    <a:pt x="1776" y="547"/>
                  </a:lnTo>
                  <a:lnTo>
                    <a:pt x="1750" y="503"/>
                  </a:lnTo>
                  <a:lnTo>
                    <a:pt x="1723" y="460"/>
                  </a:lnTo>
                  <a:lnTo>
                    <a:pt x="1694" y="420"/>
                  </a:lnTo>
                  <a:lnTo>
                    <a:pt x="1663" y="380"/>
                  </a:lnTo>
                  <a:lnTo>
                    <a:pt x="1629" y="343"/>
                  </a:lnTo>
                  <a:lnTo>
                    <a:pt x="1595" y="306"/>
                  </a:lnTo>
                  <a:lnTo>
                    <a:pt x="1559" y="271"/>
                  </a:lnTo>
                  <a:lnTo>
                    <a:pt x="1521" y="238"/>
                  </a:lnTo>
                  <a:lnTo>
                    <a:pt x="1481" y="207"/>
                  </a:lnTo>
                  <a:lnTo>
                    <a:pt x="1440" y="178"/>
                  </a:lnTo>
                  <a:lnTo>
                    <a:pt x="1398" y="152"/>
                  </a:lnTo>
                  <a:lnTo>
                    <a:pt x="1354" y="126"/>
                  </a:lnTo>
                  <a:lnTo>
                    <a:pt x="1309" y="103"/>
                  </a:lnTo>
                  <a:lnTo>
                    <a:pt x="1263" y="81"/>
                  </a:lnTo>
                  <a:lnTo>
                    <a:pt x="1214" y="63"/>
                  </a:lnTo>
                  <a:lnTo>
                    <a:pt x="1166" y="47"/>
                  </a:lnTo>
                  <a:lnTo>
                    <a:pt x="1116" y="33"/>
                  </a:lnTo>
                  <a:lnTo>
                    <a:pt x="1066" y="20"/>
                  </a:lnTo>
                  <a:lnTo>
                    <a:pt x="1014" y="11"/>
                  </a:lnTo>
                  <a:lnTo>
                    <a:pt x="962" y="5"/>
                  </a:lnTo>
                  <a:lnTo>
                    <a:pt x="909" y="1"/>
                  </a:lnTo>
                  <a:lnTo>
                    <a:pt x="855" y="0"/>
                  </a:lnTo>
                  <a:close/>
                </a:path>
              </a:pathLst>
            </a:custGeom>
            <a:solidFill>
              <a:srgbClr val="000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9"/>
            <p:cNvSpPr>
              <a:spLocks/>
            </p:cNvSpPr>
            <p:nvPr/>
          </p:nvSpPr>
          <p:spPr bwMode="auto">
            <a:xfrm>
              <a:off x="1616" y="2211"/>
              <a:ext cx="864" cy="826"/>
            </a:xfrm>
            <a:custGeom>
              <a:avLst/>
              <a:gdLst>
                <a:gd name="T0" fmla="*/ 634 w 1727"/>
                <a:gd name="T1" fmla="*/ 1 h 1652"/>
                <a:gd name="T2" fmla="*/ 539 w 1727"/>
                <a:gd name="T3" fmla="*/ 9 h 1652"/>
                <a:gd name="T4" fmla="*/ 448 w 1727"/>
                <a:gd name="T5" fmla="*/ 26 h 1652"/>
                <a:gd name="T6" fmla="*/ 359 w 1727"/>
                <a:gd name="T7" fmla="*/ 50 h 1652"/>
                <a:gd name="T8" fmla="*/ 274 w 1727"/>
                <a:gd name="T9" fmla="*/ 82 h 1652"/>
                <a:gd name="T10" fmla="*/ 192 w 1727"/>
                <a:gd name="T11" fmla="*/ 122 h 1652"/>
                <a:gd name="T12" fmla="*/ 115 w 1727"/>
                <a:gd name="T13" fmla="*/ 167 h 1652"/>
                <a:gd name="T14" fmla="*/ 41 w 1727"/>
                <a:gd name="T15" fmla="*/ 220 h 1652"/>
                <a:gd name="T16" fmla="*/ 6 w 1727"/>
                <a:gd name="T17" fmla="*/ 250 h 1652"/>
                <a:gd name="T18" fmla="*/ 2 w 1727"/>
                <a:gd name="T19" fmla="*/ 255 h 1652"/>
                <a:gd name="T20" fmla="*/ 34 w 1727"/>
                <a:gd name="T21" fmla="*/ 231 h 1652"/>
                <a:gd name="T22" fmla="*/ 105 w 1727"/>
                <a:gd name="T23" fmla="*/ 184 h 1652"/>
                <a:gd name="T24" fmla="*/ 181 w 1727"/>
                <a:gd name="T25" fmla="*/ 141 h 1652"/>
                <a:gd name="T26" fmla="*/ 259 w 1727"/>
                <a:gd name="T27" fmla="*/ 106 h 1652"/>
                <a:gd name="T28" fmla="*/ 342 w 1727"/>
                <a:gd name="T29" fmla="*/ 76 h 1652"/>
                <a:gd name="T30" fmla="*/ 427 w 1727"/>
                <a:gd name="T31" fmla="*/ 54 h 1652"/>
                <a:gd name="T32" fmla="*/ 516 w 1727"/>
                <a:gd name="T33" fmla="*/ 39 h 1652"/>
                <a:gd name="T34" fmla="*/ 606 w 1727"/>
                <a:gd name="T35" fmla="*/ 31 h 1652"/>
                <a:gd name="T36" fmla="*/ 706 w 1727"/>
                <a:gd name="T37" fmla="*/ 31 h 1652"/>
                <a:gd name="T38" fmla="*/ 811 w 1727"/>
                <a:gd name="T39" fmla="*/ 41 h 1652"/>
                <a:gd name="T40" fmla="*/ 914 w 1727"/>
                <a:gd name="T41" fmla="*/ 63 h 1652"/>
                <a:gd name="T42" fmla="*/ 1012 w 1727"/>
                <a:gd name="T43" fmla="*/ 93 h 1652"/>
                <a:gd name="T44" fmla="*/ 1105 w 1727"/>
                <a:gd name="T45" fmla="*/ 132 h 1652"/>
                <a:gd name="T46" fmla="*/ 1195 w 1727"/>
                <a:gd name="T47" fmla="*/ 180 h 1652"/>
                <a:gd name="T48" fmla="*/ 1278 w 1727"/>
                <a:gd name="T49" fmla="*/ 237 h 1652"/>
                <a:gd name="T50" fmla="*/ 1355 w 1727"/>
                <a:gd name="T51" fmla="*/ 300 h 1652"/>
                <a:gd name="T52" fmla="*/ 1426 w 1727"/>
                <a:gd name="T53" fmla="*/ 372 h 1652"/>
                <a:gd name="T54" fmla="*/ 1490 w 1727"/>
                <a:gd name="T55" fmla="*/ 449 h 1652"/>
                <a:gd name="T56" fmla="*/ 1546 w 1727"/>
                <a:gd name="T57" fmla="*/ 532 h 1652"/>
                <a:gd name="T58" fmla="*/ 1595 w 1727"/>
                <a:gd name="T59" fmla="*/ 620 h 1652"/>
                <a:gd name="T60" fmla="*/ 1635 w 1727"/>
                <a:gd name="T61" fmla="*/ 715 h 1652"/>
                <a:gd name="T62" fmla="*/ 1665 w 1727"/>
                <a:gd name="T63" fmla="*/ 813 h 1652"/>
                <a:gd name="T64" fmla="*/ 1687 w 1727"/>
                <a:gd name="T65" fmla="*/ 914 h 1652"/>
                <a:gd name="T66" fmla="*/ 1697 w 1727"/>
                <a:gd name="T67" fmla="*/ 1019 h 1652"/>
                <a:gd name="T68" fmla="*/ 1695 w 1727"/>
                <a:gd name="T69" fmla="*/ 1153 h 1652"/>
                <a:gd name="T70" fmla="*/ 1672 w 1727"/>
                <a:gd name="T71" fmla="*/ 1307 h 1652"/>
                <a:gd name="T72" fmla="*/ 1628 w 1727"/>
                <a:gd name="T73" fmla="*/ 1452 h 1652"/>
                <a:gd name="T74" fmla="*/ 1564 w 1727"/>
                <a:gd name="T75" fmla="*/ 1588 h 1652"/>
                <a:gd name="T76" fmla="*/ 1530 w 1727"/>
                <a:gd name="T77" fmla="*/ 1647 h 1652"/>
                <a:gd name="T78" fmla="*/ 1541 w 1727"/>
                <a:gd name="T79" fmla="*/ 1638 h 1652"/>
                <a:gd name="T80" fmla="*/ 1587 w 1727"/>
                <a:gd name="T81" fmla="*/ 1569 h 1652"/>
                <a:gd name="T82" fmla="*/ 1654 w 1727"/>
                <a:gd name="T83" fmla="*/ 1432 h 1652"/>
                <a:gd name="T84" fmla="*/ 1700 w 1727"/>
                <a:gd name="T85" fmla="*/ 1283 h 1652"/>
                <a:gd name="T86" fmla="*/ 1724 w 1727"/>
                <a:gd name="T87" fmla="*/ 1126 h 1652"/>
                <a:gd name="T88" fmla="*/ 1726 w 1727"/>
                <a:gd name="T89" fmla="*/ 990 h 1652"/>
                <a:gd name="T90" fmla="*/ 1716 w 1727"/>
                <a:gd name="T91" fmla="*/ 885 h 1652"/>
                <a:gd name="T92" fmla="*/ 1694 w 1727"/>
                <a:gd name="T93" fmla="*/ 784 h 1652"/>
                <a:gd name="T94" fmla="*/ 1664 w 1727"/>
                <a:gd name="T95" fmla="*/ 686 h 1652"/>
                <a:gd name="T96" fmla="*/ 1625 w 1727"/>
                <a:gd name="T97" fmla="*/ 592 h 1652"/>
                <a:gd name="T98" fmla="*/ 1576 w 1727"/>
                <a:gd name="T99" fmla="*/ 503 h 1652"/>
                <a:gd name="T100" fmla="*/ 1520 w 1727"/>
                <a:gd name="T101" fmla="*/ 420 h 1652"/>
                <a:gd name="T102" fmla="*/ 1455 w 1727"/>
                <a:gd name="T103" fmla="*/ 343 h 1652"/>
                <a:gd name="T104" fmla="*/ 1385 w 1727"/>
                <a:gd name="T105" fmla="*/ 271 h 1652"/>
                <a:gd name="T106" fmla="*/ 1307 w 1727"/>
                <a:gd name="T107" fmla="*/ 207 h 1652"/>
                <a:gd name="T108" fmla="*/ 1224 w 1727"/>
                <a:gd name="T109" fmla="*/ 152 h 1652"/>
                <a:gd name="T110" fmla="*/ 1135 w 1727"/>
                <a:gd name="T111" fmla="*/ 103 h 1652"/>
                <a:gd name="T112" fmla="*/ 1040 w 1727"/>
                <a:gd name="T113" fmla="*/ 63 h 1652"/>
                <a:gd name="T114" fmla="*/ 942 w 1727"/>
                <a:gd name="T115" fmla="*/ 33 h 1652"/>
                <a:gd name="T116" fmla="*/ 840 w 1727"/>
                <a:gd name="T117" fmla="*/ 11 h 1652"/>
                <a:gd name="T118" fmla="*/ 735 w 1727"/>
                <a:gd name="T119" fmla="*/ 1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27" h="1652">
                  <a:moveTo>
                    <a:pt x="681" y="0"/>
                  </a:moveTo>
                  <a:lnTo>
                    <a:pt x="634" y="1"/>
                  </a:lnTo>
                  <a:lnTo>
                    <a:pt x="586" y="4"/>
                  </a:lnTo>
                  <a:lnTo>
                    <a:pt x="539" y="9"/>
                  </a:lnTo>
                  <a:lnTo>
                    <a:pt x="493" y="17"/>
                  </a:lnTo>
                  <a:lnTo>
                    <a:pt x="448" y="26"/>
                  </a:lnTo>
                  <a:lnTo>
                    <a:pt x="403" y="38"/>
                  </a:lnTo>
                  <a:lnTo>
                    <a:pt x="359" y="50"/>
                  </a:lnTo>
                  <a:lnTo>
                    <a:pt x="317" y="65"/>
                  </a:lnTo>
                  <a:lnTo>
                    <a:pt x="274" y="82"/>
                  </a:lnTo>
                  <a:lnTo>
                    <a:pt x="233" y="101"/>
                  </a:lnTo>
                  <a:lnTo>
                    <a:pt x="192" y="122"/>
                  </a:lnTo>
                  <a:lnTo>
                    <a:pt x="153" y="144"/>
                  </a:lnTo>
                  <a:lnTo>
                    <a:pt x="115" y="167"/>
                  </a:lnTo>
                  <a:lnTo>
                    <a:pt x="77" y="192"/>
                  </a:lnTo>
                  <a:lnTo>
                    <a:pt x="41" y="220"/>
                  </a:lnTo>
                  <a:lnTo>
                    <a:pt x="7" y="247"/>
                  </a:lnTo>
                  <a:lnTo>
                    <a:pt x="6" y="250"/>
                  </a:lnTo>
                  <a:lnTo>
                    <a:pt x="3" y="252"/>
                  </a:lnTo>
                  <a:lnTo>
                    <a:pt x="2" y="255"/>
                  </a:lnTo>
                  <a:lnTo>
                    <a:pt x="0" y="258"/>
                  </a:lnTo>
                  <a:lnTo>
                    <a:pt x="34" y="231"/>
                  </a:lnTo>
                  <a:lnTo>
                    <a:pt x="69" y="207"/>
                  </a:lnTo>
                  <a:lnTo>
                    <a:pt x="105" y="184"/>
                  </a:lnTo>
                  <a:lnTo>
                    <a:pt x="143" y="162"/>
                  </a:lnTo>
                  <a:lnTo>
                    <a:pt x="181" y="141"/>
                  </a:lnTo>
                  <a:lnTo>
                    <a:pt x="220" y="123"/>
                  </a:lnTo>
                  <a:lnTo>
                    <a:pt x="259" y="106"/>
                  </a:lnTo>
                  <a:lnTo>
                    <a:pt x="301" y="89"/>
                  </a:lnTo>
                  <a:lnTo>
                    <a:pt x="342" y="76"/>
                  </a:lnTo>
                  <a:lnTo>
                    <a:pt x="385" y="64"/>
                  </a:lnTo>
                  <a:lnTo>
                    <a:pt x="427" y="54"/>
                  </a:lnTo>
                  <a:lnTo>
                    <a:pt x="471" y="44"/>
                  </a:lnTo>
                  <a:lnTo>
                    <a:pt x="516" y="39"/>
                  </a:lnTo>
                  <a:lnTo>
                    <a:pt x="561" y="33"/>
                  </a:lnTo>
                  <a:lnTo>
                    <a:pt x="606" y="31"/>
                  </a:lnTo>
                  <a:lnTo>
                    <a:pt x="652" y="29"/>
                  </a:lnTo>
                  <a:lnTo>
                    <a:pt x="706" y="31"/>
                  </a:lnTo>
                  <a:lnTo>
                    <a:pt x="759" y="35"/>
                  </a:lnTo>
                  <a:lnTo>
                    <a:pt x="811" y="41"/>
                  </a:lnTo>
                  <a:lnTo>
                    <a:pt x="863" y="50"/>
                  </a:lnTo>
                  <a:lnTo>
                    <a:pt x="914" y="63"/>
                  </a:lnTo>
                  <a:lnTo>
                    <a:pt x="963" y="77"/>
                  </a:lnTo>
                  <a:lnTo>
                    <a:pt x="1012" y="93"/>
                  </a:lnTo>
                  <a:lnTo>
                    <a:pt x="1059" y="111"/>
                  </a:lnTo>
                  <a:lnTo>
                    <a:pt x="1105" y="132"/>
                  </a:lnTo>
                  <a:lnTo>
                    <a:pt x="1151" y="155"/>
                  </a:lnTo>
                  <a:lnTo>
                    <a:pt x="1195" y="180"/>
                  </a:lnTo>
                  <a:lnTo>
                    <a:pt x="1236" y="208"/>
                  </a:lnTo>
                  <a:lnTo>
                    <a:pt x="1278" y="237"/>
                  </a:lnTo>
                  <a:lnTo>
                    <a:pt x="1317" y="268"/>
                  </a:lnTo>
                  <a:lnTo>
                    <a:pt x="1355" y="300"/>
                  </a:lnTo>
                  <a:lnTo>
                    <a:pt x="1392" y="335"/>
                  </a:lnTo>
                  <a:lnTo>
                    <a:pt x="1426" y="372"/>
                  </a:lnTo>
                  <a:lnTo>
                    <a:pt x="1460" y="410"/>
                  </a:lnTo>
                  <a:lnTo>
                    <a:pt x="1490" y="449"/>
                  </a:lnTo>
                  <a:lnTo>
                    <a:pt x="1520" y="490"/>
                  </a:lnTo>
                  <a:lnTo>
                    <a:pt x="1546" y="532"/>
                  </a:lnTo>
                  <a:lnTo>
                    <a:pt x="1572" y="576"/>
                  </a:lnTo>
                  <a:lnTo>
                    <a:pt x="1595" y="620"/>
                  </a:lnTo>
                  <a:lnTo>
                    <a:pt x="1617" y="667"/>
                  </a:lnTo>
                  <a:lnTo>
                    <a:pt x="1635" y="715"/>
                  </a:lnTo>
                  <a:lnTo>
                    <a:pt x="1651" y="763"/>
                  </a:lnTo>
                  <a:lnTo>
                    <a:pt x="1665" y="813"/>
                  </a:lnTo>
                  <a:lnTo>
                    <a:pt x="1678" y="864"/>
                  </a:lnTo>
                  <a:lnTo>
                    <a:pt x="1687" y="914"/>
                  </a:lnTo>
                  <a:lnTo>
                    <a:pt x="1693" y="966"/>
                  </a:lnTo>
                  <a:lnTo>
                    <a:pt x="1697" y="1019"/>
                  </a:lnTo>
                  <a:lnTo>
                    <a:pt x="1698" y="1073"/>
                  </a:lnTo>
                  <a:lnTo>
                    <a:pt x="1695" y="1153"/>
                  </a:lnTo>
                  <a:lnTo>
                    <a:pt x="1687" y="1231"/>
                  </a:lnTo>
                  <a:lnTo>
                    <a:pt x="1672" y="1307"/>
                  </a:lnTo>
                  <a:lnTo>
                    <a:pt x="1652" y="1381"/>
                  </a:lnTo>
                  <a:lnTo>
                    <a:pt x="1628" y="1452"/>
                  </a:lnTo>
                  <a:lnTo>
                    <a:pt x="1598" y="1521"/>
                  </a:lnTo>
                  <a:lnTo>
                    <a:pt x="1564" y="1588"/>
                  </a:lnTo>
                  <a:lnTo>
                    <a:pt x="1524" y="1652"/>
                  </a:lnTo>
                  <a:lnTo>
                    <a:pt x="1530" y="1647"/>
                  </a:lnTo>
                  <a:lnTo>
                    <a:pt x="1535" y="1642"/>
                  </a:lnTo>
                  <a:lnTo>
                    <a:pt x="1541" y="1638"/>
                  </a:lnTo>
                  <a:lnTo>
                    <a:pt x="1546" y="1633"/>
                  </a:lnTo>
                  <a:lnTo>
                    <a:pt x="1587" y="1569"/>
                  </a:lnTo>
                  <a:lnTo>
                    <a:pt x="1622" y="1502"/>
                  </a:lnTo>
                  <a:lnTo>
                    <a:pt x="1654" y="1432"/>
                  </a:lnTo>
                  <a:lnTo>
                    <a:pt x="1680" y="1358"/>
                  </a:lnTo>
                  <a:lnTo>
                    <a:pt x="1700" y="1283"/>
                  </a:lnTo>
                  <a:lnTo>
                    <a:pt x="1715" y="1206"/>
                  </a:lnTo>
                  <a:lnTo>
                    <a:pt x="1724" y="1126"/>
                  </a:lnTo>
                  <a:lnTo>
                    <a:pt x="1727" y="1044"/>
                  </a:lnTo>
                  <a:lnTo>
                    <a:pt x="1726" y="990"/>
                  </a:lnTo>
                  <a:lnTo>
                    <a:pt x="1722" y="937"/>
                  </a:lnTo>
                  <a:lnTo>
                    <a:pt x="1716" y="885"/>
                  </a:lnTo>
                  <a:lnTo>
                    <a:pt x="1707" y="834"/>
                  </a:lnTo>
                  <a:lnTo>
                    <a:pt x="1694" y="784"/>
                  </a:lnTo>
                  <a:lnTo>
                    <a:pt x="1680" y="735"/>
                  </a:lnTo>
                  <a:lnTo>
                    <a:pt x="1664" y="686"/>
                  </a:lnTo>
                  <a:lnTo>
                    <a:pt x="1645" y="638"/>
                  </a:lnTo>
                  <a:lnTo>
                    <a:pt x="1625" y="592"/>
                  </a:lnTo>
                  <a:lnTo>
                    <a:pt x="1602" y="547"/>
                  </a:lnTo>
                  <a:lnTo>
                    <a:pt x="1576" y="503"/>
                  </a:lnTo>
                  <a:lnTo>
                    <a:pt x="1549" y="460"/>
                  </a:lnTo>
                  <a:lnTo>
                    <a:pt x="1520" y="420"/>
                  </a:lnTo>
                  <a:lnTo>
                    <a:pt x="1489" y="380"/>
                  </a:lnTo>
                  <a:lnTo>
                    <a:pt x="1455" y="343"/>
                  </a:lnTo>
                  <a:lnTo>
                    <a:pt x="1421" y="306"/>
                  </a:lnTo>
                  <a:lnTo>
                    <a:pt x="1385" y="271"/>
                  </a:lnTo>
                  <a:lnTo>
                    <a:pt x="1347" y="238"/>
                  </a:lnTo>
                  <a:lnTo>
                    <a:pt x="1307" y="207"/>
                  </a:lnTo>
                  <a:lnTo>
                    <a:pt x="1266" y="178"/>
                  </a:lnTo>
                  <a:lnTo>
                    <a:pt x="1224" y="152"/>
                  </a:lnTo>
                  <a:lnTo>
                    <a:pt x="1180" y="126"/>
                  </a:lnTo>
                  <a:lnTo>
                    <a:pt x="1135" y="103"/>
                  </a:lnTo>
                  <a:lnTo>
                    <a:pt x="1089" y="81"/>
                  </a:lnTo>
                  <a:lnTo>
                    <a:pt x="1040" y="63"/>
                  </a:lnTo>
                  <a:lnTo>
                    <a:pt x="992" y="47"/>
                  </a:lnTo>
                  <a:lnTo>
                    <a:pt x="942" y="33"/>
                  </a:lnTo>
                  <a:lnTo>
                    <a:pt x="892" y="20"/>
                  </a:lnTo>
                  <a:lnTo>
                    <a:pt x="840" y="11"/>
                  </a:lnTo>
                  <a:lnTo>
                    <a:pt x="788" y="5"/>
                  </a:lnTo>
                  <a:lnTo>
                    <a:pt x="735" y="1"/>
                  </a:lnTo>
                  <a:lnTo>
                    <a:pt x="681" y="0"/>
                  </a:lnTo>
                  <a:close/>
                </a:path>
              </a:pathLst>
            </a:custGeom>
            <a:solidFill>
              <a:srgbClr val="6875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27"/>
            <p:cNvSpPr>
              <a:spLocks/>
            </p:cNvSpPr>
            <p:nvPr/>
          </p:nvSpPr>
          <p:spPr bwMode="auto">
            <a:xfrm>
              <a:off x="1460" y="2754"/>
              <a:ext cx="732" cy="479"/>
            </a:xfrm>
            <a:custGeom>
              <a:avLst/>
              <a:gdLst>
                <a:gd name="T0" fmla="*/ 496 w 1464"/>
                <a:gd name="T1" fmla="*/ 712 h 958"/>
                <a:gd name="T2" fmla="*/ 404 w 1464"/>
                <a:gd name="T3" fmla="*/ 646 h 958"/>
                <a:gd name="T4" fmla="*/ 322 w 1464"/>
                <a:gd name="T5" fmla="*/ 576 h 958"/>
                <a:gd name="T6" fmla="*/ 249 w 1464"/>
                <a:gd name="T7" fmla="*/ 499 h 958"/>
                <a:gd name="T8" fmla="*/ 185 w 1464"/>
                <a:gd name="T9" fmla="*/ 412 h 958"/>
                <a:gd name="T10" fmla="*/ 126 w 1464"/>
                <a:gd name="T11" fmla="*/ 313 h 958"/>
                <a:gd name="T12" fmla="*/ 73 w 1464"/>
                <a:gd name="T13" fmla="*/ 200 h 958"/>
                <a:gd name="T14" fmla="*/ 23 w 1464"/>
                <a:gd name="T15" fmla="*/ 71 h 958"/>
                <a:gd name="T16" fmla="*/ 0 w 1464"/>
                <a:gd name="T17" fmla="*/ 7 h 958"/>
                <a:gd name="T18" fmla="*/ 7 w 1464"/>
                <a:gd name="T19" fmla="*/ 60 h 958"/>
                <a:gd name="T20" fmla="*/ 26 w 1464"/>
                <a:gd name="T21" fmla="*/ 154 h 958"/>
                <a:gd name="T22" fmla="*/ 60 w 1464"/>
                <a:gd name="T23" fmla="*/ 277 h 958"/>
                <a:gd name="T24" fmla="*/ 119 w 1464"/>
                <a:gd name="T25" fmla="*/ 417 h 958"/>
                <a:gd name="T26" fmla="*/ 206 w 1464"/>
                <a:gd name="T27" fmla="*/ 562 h 958"/>
                <a:gd name="T28" fmla="*/ 327 w 1464"/>
                <a:gd name="T29" fmla="*/ 700 h 958"/>
                <a:gd name="T30" fmla="*/ 487 w 1464"/>
                <a:gd name="T31" fmla="*/ 819 h 958"/>
                <a:gd name="T32" fmla="*/ 585 w 1464"/>
                <a:gd name="T33" fmla="*/ 868 h 958"/>
                <a:gd name="T34" fmla="*/ 594 w 1464"/>
                <a:gd name="T35" fmla="*/ 872 h 958"/>
                <a:gd name="T36" fmla="*/ 611 w 1464"/>
                <a:gd name="T37" fmla="*/ 880 h 958"/>
                <a:gd name="T38" fmla="*/ 637 w 1464"/>
                <a:gd name="T39" fmla="*/ 890 h 958"/>
                <a:gd name="T40" fmla="*/ 670 w 1464"/>
                <a:gd name="T41" fmla="*/ 902 h 958"/>
                <a:gd name="T42" fmla="*/ 710 w 1464"/>
                <a:gd name="T43" fmla="*/ 914 h 958"/>
                <a:gd name="T44" fmla="*/ 758 w 1464"/>
                <a:gd name="T45" fmla="*/ 927 h 958"/>
                <a:gd name="T46" fmla="*/ 812 w 1464"/>
                <a:gd name="T47" fmla="*/ 939 h 958"/>
                <a:gd name="T48" fmla="*/ 871 w 1464"/>
                <a:gd name="T49" fmla="*/ 948 h 958"/>
                <a:gd name="T50" fmla="*/ 936 w 1464"/>
                <a:gd name="T51" fmla="*/ 955 h 958"/>
                <a:gd name="T52" fmla="*/ 1007 w 1464"/>
                <a:gd name="T53" fmla="*/ 958 h 958"/>
                <a:gd name="T54" fmla="*/ 1081 w 1464"/>
                <a:gd name="T55" fmla="*/ 956 h 958"/>
                <a:gd name="T56" fmla="*/ 1160 w 1464"/>
                <a:gd name="T57" fmla="*/ 949 h 958"/>
                <a:gd name="T58" fmla="*/ 1243 w 1464"/>
                <a:gd name="T59" fmla="*/ 935 h 958"/>
                <a:gd name="T60" fmla="*/ 1329 w 1464"/>
                <a:gd name="T61" fmla="*/ 914 h 958"/>
                <a:gd name="T62" fmla="*/ 1419 w 1464"/>
                <a:gd name="T63" fmla="*/ 886 h 958"/>
                <a:gd name="T64" fmla="*/ 1463 w 1464"/>
                <a:gd name="T65" fmla="*/ 867 h 958"/>
                <a:gd name="T66" fmla="*/ 1453 w 1464"/>
                <a:gd name="T67" fmla="*/ 871 h 958"/>
                <a:gd name="T68" fmla="*/ 1433 w 1464"/>
                <a:gd name="T69" fmla="*/ 876 h 958"/>
                <a:gd name="T70" fmla="*/ 1405 w 1464"/>
                <a:gd name="T71" fmla="*/ 885 h 958"/>
                <a:gd name="T72" fmla="*/ 1368 w 1464"/>
                <a:gd name="T73" fmla="*/ 893 h 958"/>
                <a:gd name="T74" fmla="*/ 1323 w 1464"/>
                <a:gd name="T75" fmla="*/ 901 h 958"/>
                <a:gd name="T76" fmla="*/ 1273 w 1464"/>
                <a:gd name="T77" fmla="*/ 908 h 958"/>
                <a:gd name="T78" fmla="*/ 1215 w 1464"/>
                <a:gd name="T79" fmla="*/ 912 h 958"/>
                <a:gd name="T80" fmla="*/ 1151 w 1464"/>
                <a:gd name="T81" fmla="*/ 913 h 958"/>
                <a:gd name="T82" fmla="*/ 1081 w 1464"/>
                <a:gd name="T83" fmla="*/ 911 h 958"/>
                <a:gd name="T84" fmla="*/ 1008 w 1464"/>
                <a:gd name="T85" fmla="*/ 905 h 958"/>
                <a:gd name="T86" fmla="*/ 930 w 1464"/>
                <a:gd name="T87" fmla="*/ 893 h 958"/>
                <a:gd name="T88" fmla="*/ 850 w 1464"/>
                <a:gd name="T89" fmla="*/ 873 h 958"/>
                <a:gd name="T90" fmla="*/ 766 w 1464"/>
                <a:gd name="T91" fmla="*/ 848 h 958"/>
                <a:gd name="T92" fmla="*/ 679 w 1464"/>
                <a:gd name="T93" fmla="*/ 812 h 958"/>
                <a:gd name="T94" fmla="*/ 592 w 1464"/>
                <a:gd name="T95" fmla="*/ 768 h 9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464" h="958">
                  <a:moveTo>
                    <a:pt x="547" y="743"/>
                  </a:moveTo>
                  <a:lnTo>
                    <a:pt x="496" y="712"/>
                  </a:lnTo>
                  <a:lnTo>
                    <a:pt x="449" y="679"/>
                  </a:lnTo>
                  <a:lnTo>
                    <a:pt x="404" y="646"/>
                  </a:lnTo>
                  <a:lnTo>
                    <a:pt x="362" y="611"/>
                  </a:lnTo>
                  <a:lnTo>
                    <a:pt x="322" y="576"/>
                  </a:lnTo>
                  <a:lnTo>
                    <a:pt x="285" y="539"/>
                  </a:lnTo>
                  <a:lnTo>
                    <a:pt x="249" y="499"/>
                  </a:lnTo>
                  <a:lnTo>
                    <a:pt x="216" y="457"/>
                  </a:lnTo>
                  <a:lnTo>
                    <a:pt x="185" y="412"/>
                  </a:lnTo>
                  <a:lnTo>
                    <a:pt x="155" y="365"/>
                  </a:lnTo>
                  <a:lnTo>
                    <a:pt x="126" y="313"/>
                  </a:lnTo>
                  <a:lnTo>
                    <a:pt x="98" y="259"/>
                  </a:lnTo>
                  <a:lnTo>
                    <a:pt x="73" y="200"/>
                  </a:lnTo>
                  <a:lnTo>
                    <a:pt x="48" y="138"/>
                  </a:lnTo>
                  <a:lnTo>
                    <a:pt x="23" y="71"/>
                  </a:lnTo>
                  <a:lnTo>
                    <a:pt x="0" y="0"/>
                  </a:lnTo>
                  <a:lnTo>
                    <a:pt x="0" y="7"/>
                  </a:lnTo>
                  <a:lnTo>
                    <a:pt x="3" y="27"/>
                  </a:lnTo>
                  <a:lnTo>
                    <a:pt x="7" y="60"/>
                  </a:lnTo>
                  <a:lnTo>
                    <a:pt x="14" y="102"/>
                  </a:lnTo>
                  <a:lnTo>
                    <a:pt x="26" y="154"/>
                  </a:lnTo>
                  <a:lnTo>
                    <a:pt x="41" y="213"/>
                  </a:lnTo>
                  <a:lnTo>
                    <a:pt x="60" y="277"/>
                  </a:lnTo>
                  <a:lnTo>
                    <a:pt x="87" y="345"/>
                  </a:lnTo>
                  <a:lnTo>
                    <a:pt x="119" y="417"/>
                  </a:lnTo>
                  <a:lnTo>
                    <a:pt x="158" y="491"/>
                  </a:lnTo>
                  <a:lnTo>
                    <a:pt x="206" y="562"/>
                  </a:lnTo>
                  <a:lnTo>
                    <a:pt x="262" y="633"/>
                  </a:lnTo>
                  <a:lnTo>
                    <a:pt x="327" y="700"/>
                  </a:lnTo>
                  <a:lnTo>
                    <a:pt x="401" y="762"/>
                  </a:lnTo>
                  <a:lnTo>
                    <a:pt x="487" y="819"/>
                  </a:lnTo>
                  <a:lnTo>
                    <a:pt x="584" y="867"/>
                  </a:lnTo>
                  <a:lnTo>
                    <a:pt x="585" y="868"/>
                  </a:lnTo>
                  <a:lnTo>
                    <a:pt x="588" y="870"/>
                  </a:lnTo>
                  <a:lnTo>
                    <a:pt x="594" y="872"/>
                  </a:lnTo>
                  <a:lnTo>
                    <a:pt x="601" y="875"/>
                  </a:lnTo>
                  <a:lnTo>
                    <a:pt x="611" y="880"/>
                  </a:lnTo>
                  <a:lnTo>
                    <a:pt x="623" y="885"/>
                  </a:lnTo>
                  <a:lnTo>
                    <a:pt x="637" y="890"/>
                  </a:lnTo>
                  <a:lnTo>
                    <a:pt x="653" y="896"/>
                  </a:lnTo>
                  <a:lnTo>
                    <a:pt x="670" y="902"/>
                  </a:lnTo>
                  <a:lnTo>
                    <a:pt x="690" y="909"/>
                  </a:lnTo>
                  <a:lnTo>
                    <a:pt x="710" y="914"/>
                  </a:lnTo>
                  <a:lnTo>
                    <a:pt x="733" y="921"/>
                  </a:lnTo>
                  <a:lnTo>
                    <a:pt x="758" y="927"/>
                  </a:lnTo>
                  <a:lnTo>
                    <a:pt x="784" y="933"/>
                  </a:lnTo>
                  <a:lnTo>
                    <a:pt x="812" y="939"/>
                  </a:lnTo>
                  <a:lnTo>
                    <a:pt x="841" y="943"/>
                  </a:lnTo>
                  <a:lnTo>
                    <a:pt x="871" y="948"/>
                  </a:lnTo>
                  <a:lnTo>
                    <a:pt x="903" y="952"/>
                  </a:lnTo>
                  <a:lnTo>
                    <a:pt x="936" y="955"/>
                  </a:lnTo>
                  <a:lnTo>
                    <a:pt x="971" y="957"/>
                  </a:lnTo>
                  <a:lnTo>
                    <a:pt x="1007" y="958"/>
                  </a:lnTo>
                  <a:lnTo>
                    <a:pt x="1043" y="957"/>
                  </a:lnTo>
                  <a:lnTo>
                    <a:pt x="1081" y="956"/>
                  </a:lnTo>
                  <a:lnTo>
                    <a:pt x="1121" y="954"/>
                  </a:lnTo>
                  <a:lnTo>
                    <a:pt x="1160" y="949"/>
                  </a:lnTo>
                  <a:lnTo>
                    <a:pt x="1201" y="943"/>
                  </a:lnTo>
                  <a:lnTo>
                    <a:pt x="1243" y="935"/>
                  </a:lnTo>
                  <a:lnTo>
                    <a:pt x="1285" y="926"/>
                  </a:lnTo>
                  <a:lnTo>
                    <a:pt x="1329" y="914"/>
                  </a:lnTo>
                  <a:lnTo>
                    <a:pt x="1374" y="901"/>
                  </a:lnTo>
                  <a:lnTo>
                    <a:pt x="1419" y="886"/>
                  </a:lnTo>
                  <a:lnTo>
                    <a:pt x="1464" y="867"/>
                  </a:lnTo>
                  <a:lnTo>
                    <a:pt x="1463" y="867"/>
                  </a:lnTo>
                  <a:lnTo>
                    <a:pt x="1459" y="870"/>
                  </a:lnTo>
                  <a:lnTo>
                    <a:pt x="1453" y="871"/>
                  </a:lnTo>
                  <a:lnTo>
                    <a:pt x="1444" y="874"/>
                  </a:lnTo>
                  <a:lnTo>
                    <a:pt x="1433" y="876"/>
                  </a:lnTo>
                  <a:lnTo>
                    <a:pt x="1420" y="880"/>
                  </a:lnTo>
                  <a:lnTo>
                    <a:pt x="1405" y="885"/>
                  </a:lnTo>
                  <a:lnTo>
                    <a:pt x="1388" y="888"/>
                  </a:lnTo>
                  <a:lnTo>
                    <a:pt x="1368" y="893"/>
                  </a:lnTo>
                  <a:lnTo>
                    <a:pt x="1346" y="896"/>
                  </a:lnTo>
                  <a:lnTo>
                    <a:pt x="1323" y="901"/>
                  </a:lnTo>
                  <a:lnTo>
                    <a:pt x="1299" y="904"/>
                  </a:lnTo>
                  <a:lnTo>
                    <a:pt x="1273" y="908"/>
                  </a:lnTo>
                  <a:lnTo>
                    <a:pt x="1244" y="910"/>
                  </a:lnTo>
                  <a:lnTo>
                    <a:pt x="1215" y="912"/>
                  </a:lnTo>
                  <a:lnTo>
                    <a:pt x="1184" y="913"/>
                  </a:lnTo>
                  <a:lnTo>
                    <a:pt x="1151" y="913"/>
                  </a:lnTo>
                  <a:lnTo>
                    <a:pt x="1117" y="913"/>
                  </a:lnTo>
                  <a:lnTo>
                    <a:pt x="1081" y="911"/>
                  </a:lnTo>
                  <a:lnTo>
                    <a:pt x="1046" y="909"/>
                  </a:lnTo>
                  <a:lnTo>
                    <a:pt x="1008" y="905"/>
                  </a:lnTo>
                  <a:lnTo>
                    <a:pt x="970" y="899"/>
                  </a:lnTo>
                  <a:lnTo>
                    <a:pt x="930" y="893"/>
                  </a:lnTo>
                  <a:lnTo>
                    <a:pt x="890" y="883"/>
                  </a:lnTo>
                  <a:lnTo>
                    <a:pt x="850" y="873"/>
                  </a:lnTo>
                  <a:lnTo>
                    <a:pt x="807" y="861"/>
                  </a:lnTo>
                  <a:lnTo>
                    <a:pt x="766" y="848"/>
                  </a:lnTo>
                  <a:lnTo>
                    <a:pt x="722" y="830"/>
                  </a:lnTo>
                  <a:lnTo>
                    <a:pt x="679" y="812"/>
                  </a:lnTo>
                  <a:lnTo>
                    <a:pt x="635" y="791"/>
                  </a:lnTo>
                  <a:lnTo>
                    <a:pt x="592" y="768"/>
                  </a:lnTo>
                  <a:lnTo>
                    <a:pt x="547" y="7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28"/>
            <p:cNvSpPr>
              <a:spLocks/>
            </p:cNvSpPr>
            <p:nvPr/>
          </p:nvSpPr>
          <p:spPr bwMode="auto">
            <a:xfrm>
              <a:off x="2049" y="2216"/>
              <a:ext cx="433" cy="475"/>
            </a:xfrm>
            <a:custGeom>
              <a:avLst/>
              <a:gdLst>
                <a:gd name="T0" fmla="*/ 4 w 866"/>
                <a:gd name="T1" fmla="*/ 0 h 948"/>
                <a:gd name="T2" fmla="*/ 33 w 866"/>
                <a:gd name="T3" fmla="*/ 6 h 948"/>
                <a:gd name="T4" fmla="*/ 83 w 866"/>
                <a:gd name="T5" fmla="*/ 17 h 948"/>
                <a:gd name="T6" fmla="*/ 155 w 866"/>
                <a:gd name="T7" fmla="*/ 39 h 948"/>
                <a:gd name="T8" fmla="*/ 239 w 866"/>
                <a:gd name="T9" fmla="*/ 72 h 948"/>
                <a:gd name="T10" fmla="*/ 334 w 866"/>
                <a:gd name="T11" fmla="*/ 121 h 948"/>
                <a:gd name="T12" fmla="*/ 434 w 866"/>
                <a:gd name="T13" fmla="*/ 185 h 948"/>
                <a:gd name="T14" fmla="*/ 534 w 866"/>
                <a:gd name="T15" fmla="*/ 268 h 948"/>
                <a:gd name="T16" fmla="*/ 606 w 866"/>
                <a:gd name="T17" fmla="*/ 346 h 948"/>
                <a:gd name="T18" fmla="*/ 653 w 866"/>
                <a:gd name="T19" fmla="*/ 403 h 948"/>
                <a:gd name="T20" fmla="*/ 696 w 866"/>
                <a:gd name="T21" fmla="*/ 469 h 948"/>
                <a:gd name="T22" fmla="*/ 738 w 866"/>
                <a:gd name="T23" fmla="*/ 539 h 948"/>
                <a:gd name="T24" fmla="*/ 775 w 866"/>
                <a:gd name="T25" fmla="*/ 617 h 948"/>
                <a:gd name="T26" fmla="*/ 807 w 866"/>
                <a:gd name="T27" fmla="*/ 703 h 948"/>
                <a:gd name="T28" fmla="*/ 835 w 866"/>
                <a:gd name="T29" fmla="*/ 795 h 948"/>
                <a:gd name="T30" fmla="*/ 857 w 866"/>
                <a:gd name="T31" fmla="*/ 895 h 948"/>
                <a:gd name="T32" fmla="*/ 866 w 866"/>
                <a:gd name="T33" fmla="*/ 946 h 948"/>
                <a:gd name="T34" fmla="*/ 863 w 866"/>
                <a:gd name="T35" fmla="*/ 930 h 948"/>
                <a:gd name="T36" fmla="*/ 858 w 866"/>
                <a:gd name="T37" fmla="*/ 900 h 948"/>
                <a:gd name="T38" fmla="*/ 847 w 866"/>
                <a:gd name="T39" fmla="*/ 856 h 948"/>
                <a:gd name="T40" fmla="*/ 832 w 866"/>
                <a:gd name="T41" fmla="*/ 802 h 948"/>
                <a:gd name="T42" fmla="*/ 812 w 866"/>
                <a:gd name="T43" fmla="*/ 740 h 948"/>
                <a:gd name="T44" fmla="*/ 783 w 866"/>
                <a:gd name="T45" fmla="*/ 669 h 948"/>
                <a:gd name="T46" fmla="*/ 747 w 866"/>
                <a:gd name="T47" fmla="*/ 594 h 948"/>
                <a:gd name="T48" fmla="*/ 702 w 866"/>
                <a:gd name="T49" fmla="*/ 515 h 948"/>
                <a:gd name="T50" fmla="*/ 648 w 866"/>
                <a:gd name="T51" fmla="*/ 434 h 948"/>
                <a:gd name="T52" fmla="*/ 583 w 866"/>
                <a:gd name="T53" fmla="*/ 355 h 948"/>
                <a:gd name="T54" fmla="*/ 507 w 866"/>
                <a:gd name="T55" fmla="*/ 276 h 948"/>
                <a:gd name="T56" fmla="*/ 420 w 866"/>
                <a:gd name="T57" fmla="*/ 203 h 948"/>
                <a:gd name="T58" fmla="*/ 318 w 866"/>
                <a:gd name="T59" fmla="*/ 134 h 948"/>
                <a:gd name="T60" fmla="*/ 202 w 866"/>
                <a:gd name="T61" fmla="*/ 74 h 948"/>
                <a:gd name="T62" fmla="*/ 72 w 866"/>
                <a:gd name="T63" fmla="*/ 22 h 9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6" h="948">
                  <a:moveTo>
                    <a:pt x="0" y="0"/>
                  </a:moveTo>
                  <a:lnTo>
                    <a:pt x="4" y="0"/>
                  </a:lnTo>
                  <a:lnTo>
                    <a:pt x="15" y="2"/>
                  </a:lnTo>
                  <a:lnTo>
                    <a:pt x="33" y="6"/>
                  </a:lnTo>
                  <a:lnTo>
                    <a:pt x="56" y="10"/>
                  </a:lnTo>
                  <a:lnTo>
                    <a:pt x="83" y="17"/>
                  </a:lnTo>
                  <a:lnTo>
                    <a:pt x="117" y="28"/>
                  </a:lnTo>
                  <a:lnTo>
                    <a:pt x="155" y="39"/>
                  </a:lnTo>
                  <a:lnTo>
                    <a:pt x="195" y="54"/>
                  </a:lnTo>
                  <a:lnTo>
                    <a:pt x="239" y="72"/>
                  </a:lnTo>
                  <a:lnTo>
                    <a:pt x="286" y="94"/>
                  </a:lnTo>
                  <a:lnTo>
                    <a:pt x="334" y="121"/>
                  </a:lnTo>
                  <a:lnTo>
                    <a:pt x="383" y="151"/>
                  </a:lnTo>
                  <a:lnTo>
                    <a:pt x="434" y="185"/>
                  </a:lnTo>
                  <a:lnTo>
                    <a:pt x="484" y="225"/>
                  </a:lnTo>
                  <a:lnTo>
                    <a:pt x="534" y="268"/>
                  </a:lnTo>
                  <a:lnTo>
                    <a:pt x="582" y="318"/>
                  </a:lnTo>
                  <a:lnTo>
                    <a:pt x="606" y="346"/>
                  </a:lnTo>
                  <a:lnTo>
                    <a:pt x="629" y="373"/>
                  </a:lnTo>
                  <a:lnTo>
                    <a:pt x="653" y="403"/>
                  </a:lnTo>
                  <a:lnTo>
                    <a:pt x="674" y="435"/>
                  </a:lnTo>
                  <a:lnTo>
                    <a:pt x="696" y="469"/>
                  </a:lnTo>
                  <a:lnTo>
                    <a:pt x="717" y="503"/>
                  </a:lnTo>
                  <a:lnTo>
                    <a:pt x="738" y="539"/>
                  </a:lnTo>
                  <a:lnTo>
                    <a:pt x="756" y="577"/>
                  </a:lnTo>
                  <a:lnTo>
                    <a:pt x="775" y="617"/>
                  </a:lnTo>
                  <a:lnTo>
                    <a:pt x="791" y="659"/>
                  </a:lnTo>
                  <a:lnTo>
                    <a:pt x="807" y="703"/>
                  </a:lnTo>
                  <a:lnTo>
                    <a:pt x="822" y="748"/>
                  </a:lnTo>
                  <a:lnTo>
                    <a:pt x="835" y="795"/>
                  </a:lnTo>
                  <a:lnTo>
                    <a:pt x="846" y="844"/>
                  </a:lnTo>
                  <a:lnTo>
                    <a:pt x="857" y="895"/>
                  </a:lnTo>
                  <a:lnTo>
                    <a:pt x="866" y="948"/>
                  </a:lnTo>
                  <a:lnTo>
                    <a:pt x="866" y="946"/>
                  </a:lnTo>
                  <a:lnTo>
                    <a:pt x="865" y="940"/>
                  </a:lnTo>
                  <a:lnTo>
                    <a:pt x="863" y="930"/>
                  </a:lnTo>
                  <a:lnTo>
                    <a:pt x="861" y="916"/>
                  </a:lnTo>
                  <a:lnTo>
                    <a:pt x="858" y="900"/>
                  </a:lnTo>
                  <a:lnTo>
                    <a:pt x="853" y="879"/>
                  </a:lnTo>
                  <a:lnTo>
                    <a:pt x="847" y="856"/>
                  </a:lnTo>
                  <a:lnTo>
                    <a:pt x="840" y="831"/>
                  </a:lnTo>
                  <a:lnTo>
                    <a:pt x="832" y="802"/>
                  </a:lnTo>
                  <a:lnTo>
                    <a:pt x="822" y="772"/>
                  </a:lnTo>
                  <a:lnTo>
                    <a:pt x="812" y="740"/>
                  </a:lnTo>
                  <a:lnTo>
                    <a:pt x="798" y="705"/>
                  </a:lnTo>
                  <a:lnTo>
                    <a:pt x="783" y="669"/>
                  </a:lnTo>
                  <a:lnTo>
                    <a:pt x="767" y="632"/>
                  </a:lnTo>
                  <a:lnTo>
                    <a:pt x="747" y="594"/>
                  </a:lnTo>
                  <a:lnTo>
                    <a:pt x="726" y="555"/>
                  </a:lnTo>
                  <a:lnTo>
                    <a:pt x="702" y="515"/>
                  </a:lnTo>
                  <a:lnTo>
                    <a:pt x="677" y="475"/>
                  </a:lnTo>
                  <a:lnTo>
                    <a:pt x="648" y="434"/>
                  </a:lnTo>
                  <a:lnTo>
                    <a:pt x="618" y="395"/>
                  </a:lnTo>
                  <a:lnTo>
                    <a:pt x="583" y="355"/>
                  </a:lnTo>
                  <a:lnTo>
                    <a:pt x="548" y="316"/>
                  </a:lnTo>
                  <a:lnTo>
                    <a:pt x="507" y="276"/>
                  </a:lnTo>
                  <a:lnTo>
                    <a:pt x="465" y="238"/>
                  </a:lnTo>
                  <a:lnTo>
                    <a:pt x="420" y="203"/>
                  </a:lnTo>
                  <a:lnTo>
                    <a:pt x="370" y="167"/>
                  </a:lnTo>
                  <a:lnTo>
                    <a:pt x="318" y="134"/>
                  </a:lnTo>
                  <a:lnTo>
                    <a:pt x="262" y="102"/>
                  </a:lnTo>
                  <a:lnTo>
                    <a:pt x="202" y="74"/>
                  </a:lnTo>
                  <a:lnTo>
                    <a:pt x="139" y="46"/>
                  </a:lnTo>
                  <a:lnTo>
                    <a:pt x="72" y="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4142859" y="3550017"/>
            <a:ext cx="488942" cy="1185771"/>
            <a:chOff x="4311753" y="3981472"/>
            <a:chExt cx="488942" cy="1185771"/>
          </a:xfrm>
          <a:solidFill>
            <a:srgbClr val="FF0000"/>
          </a:solidFill>
        </p:grpSpPr>
        <p:sp>
          <p:nvSpPr>
            <p:cNvPr id="105" name="Šipka doprava 104"/>
            <p:cNvSpPr/>
            <p:nvPr/>
          </p:nvSpPr>
          <p:spPr>
            <a:xfrm rot="5400000">
              <a:off x="4098073" y="4464622"/>
              <a:ext cx="1185771" cy="219472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4311753" y="4329466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sp>
        <p:nvSpPr>
          <p:cNvPr id="108" name="TextovéPole 107"/>
          <p:cNvSpPr txBox="1"/>
          <p:nvPr/>
        </p:nvSpPr>
        <p:spPr>
          <a:xfrm>
            <a:off x="179512" y="3898010"/>
            <a:ext cx="29523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800" dirty="0" smtClean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přímočarý pohyb</a:t>
            </a:r>
            <a:endParaRPr lang="cs-CZ" sz="2800" dirty="0">
              <a:ln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6100832" y="3881293"/>
            <a:ext cx="271964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2800" dirty="0" smtClean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křivočarý </a:t>
            </a:r>
            <a:r>
              <a:rPr lang="cs-CZ" sz="2800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pohyb</a:t>
            </a:r>
          </a:p>
        </p:txBody>
      </p:sp>
    </p:spTree>
    <p:extLst>
      <p:ext uri="{BB962C8B-B14F-4D97-AF65-F5344CB8AC3E}">
        <p14:creationId xmlns:p14="http://schemas.microsoft.com/office/powerpoint/2010/main" xmlns="" val="1404791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5 -4.81481E-6 C 0.09862 -4.81481E-6 0.1783 0.10718 0.1783 0.23936 C 0.1783 0.3713 0.09862 0.47894 0.00105 0.47894 C -0.0967 0.47894 -0.17604 0.3713 -0.17604 0.23936 C -0.17604 0.10718 -0.0967 -4.81481E-6 0.00105 -4.81481E-6 Z " pathEditMode="relative" rAng="0" ptsTypes="fffff">
                                      <p:cBhvr>
                                        <p:cTn id="26" dur="3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3935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build="p"/>
      <p:bldP spid="108" grpId="0"/>
      <p:bldP spid="10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505200" y="6356350"/>
            <a:ext cx="2133600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91" name="Nadpis 3"/>
          <p:cNvSpPr txBox="1">
            <a:spLocks/>
          </p:cNvSpPr>
          <p:nvPr/>
        </p:nvSpPr>
        <p:spPr>
          <a:xfrm>
            <a:off x="467544" y="404664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Změna pohybu závisí na směru působící síly:</a:t>
            </a:r>
            <a:endParaRPr lang="cs-CZ" dirty="0"/>
          </a:p>
        </p:txBody>
      </p:sp>
      <p:sp>
        <p:nvSpPr>
          <p:cNvPr id="92" name="Zástupný symbol pro obsah 1"/>
          <p:cNvSpPr txBox="1">
            <a:spLocks/>
          </p:cNvSpPr>
          <p:nvPr/>
        </p:nvSpPr>
        <p:spPr>
          <a:xfrm>
            <a:off x="179512" y="2541162"/>
            <a:ext cx="8784976" cy="72008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sz="3000" dirty="0"/>
              <a:t>Síla působící </a:t>
            </a:r>
            <a:r>
              <a:rPr lang="cs-CZ" sz="3000" b="1" dirty="0" smtClean="0">
                <a:solidFill>
                  <a:srgbClr val="FF0000"/>
                </a:solidFill>
              </a:rPr>
              <a:t>jiným směrem, než v předchozích </a:t>
            </a:r>
            <a:r>
              <a:rPr lang="cs-CZ" sz="3000" b="1" dirty="0" smtClean="0">
                <a:solidFill>
                  <a:srgbClr val="FF0000"/>
                </a:solidFill>
              </a:rPr>
              <a:t>případech, </a:t>
            </a:r>
            <a:r>
              <a:rPr lang="cs-CZ" sz="3000" dirty="0"/>
              <a:t>mění se </a:t>
            </a:r>
            <a:r>
              <a:rPr lang="cs-CZ" sz="3000" b="1" dirty="0" smtClean="0">
                <a:solidFill>
                  <a:srgbClr val="FF0000"/>
                </a:solidFill>
              </a:rPr>
              <a:t>rychlost i směr pohybu</a:t>
            </a:r>
            <a:endParaRPr lang="cs-CZ" sz="3000" b="1" dirty="0">
              <a:solidFill>
                <a:srgbClr val="FF0000"/>
              </a:solidFill>
            </a:endParaRPr>
          </a:p>
        </p:txBody>
      </p:sp>
      <p:grpSp>
        <p:nvGrpSpPr>
          <p:cNvPr id="96" name="Group 5"/>
          <p:cNvGrpSpPr>
            <a:grpSpLocks noChangeAspect="1"/>
          </p:cNvGrpSpPr>
          <p:nvPr/>
        </p:nvGrpSpPr>
        <p:grpSpPr bwMode="auto">
          <a:xfrm>
            <a:off x="1114318" y="3525945"/>
            <a:ext cx="649370" cy="648805"/>
            <a:chOff x="1383" y="2160"/>
            <a:chExt cx="1149" cy="1148"/>
          </a:xfrm>
        </p:grpSpPr>
        <p:sp>
          <p:nvSpPr>
            <p:cNvPr id="97" name="AutoShape 4"/>
            <p:cNvSpPr>
              <a:spLocks noChangeAspect="1" noChangeArrowheads="1" noTextEdit="1"/>
            </p:cNvSpPr>
            <p:nvPr/>
          </p:nvSpPr>
          <p:spPr bwMode="auto">
            <a:xfrm>
              <a:off x="1383" y="2160"/>
              <a:ext cx="1149" cy="1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6"/>
            <p:cNvSpPr>
              <a:spLocks/>
            </p:cNvSpPr>
            <p:nvPr/>
          </p:nvSpPr>
          <p:spPr bwMode="auto">
            <a:xfrm>
              <a:off x="1383" y="2160"/>
              <a:ext cx="1149" cy="1148"/>
            </a:xfrm>
            <a:custGeom>
              <a:avLst/>
              <a:gdLst>
                <a:gd name="T0" fmla="*/ 2292 w 2298"/>
                <a:gd name="T1" fmla="*/ 1265 h 2296"/>
                <a:gd name="T2" fmla="*/ 2262 w 2298"/>
                <a:gd name="T3" fmla="*/ 1434 h 2296"/>
                <a:gd name="T4" fmla="*/ 2208 w 2298"/>
                <a:gd name="T5" fmla="*/ 1594 h 2296"/>
                <a:gd name="T6" fmla="*/ 2131 w 2298"/>
                <a:gd name="T7" fmla="*/ 1743 h 2296"/>
                <a:gd name="T8" fmla="*/ 2035 w 2298"/>
                <a:gd name="T9" fmla="*/ 1878 h 2296"/>
                <a:gd name="T10" fmla="*/ 1921 w 2298"/>
                <a:gd name="T11" fmla="*/ 1998 h 2296"/>
                <a:gd name="T12" fmla="*/ 1791 w 2298"/>
                <a:gd name="T13" fmla="*/ 2100 h 2296"/>
                <a:gd name="T14" fmla="*/ 1647 w 2298"/>
                <a:gd name="T15" fmla="*/ 2183 h 2296"/>
                <a:gd name="T16" fmla="*/ 1490 w 2298"/>
                <a:gd name="T17" fmla="*/ 2244 h 2296"/>
                <a:gd name="T18" fmla="*/ 1323 w 2298"/>
                <a:gd name="T19" fmla="*/ 2283 h 2296"/>
                <a:gd name="T20" fmla="*/ 1148 w 2298"/>
                <a:gd name="T21" fmla="*/ 2296 h 2296"/>
                <a:gd name="T22" fmla="*/ 973 w 2298"/>
                <a:gd name="T23" fmla="*/ 2283 h 2296"/>
                <a:gd name="T24" fmla="*/ 807 w 2298"/>
                <a:gd name="T25" fmla="*/ 2244 h 2296"/>
                <a:gd name="T26" fmla="*/ 650 w 2298"/>
                <a:gd name="T27" fmla="*/ 2183 h 2296"/>
                <a:gd name="T28" fmla="*/ 506 w 2298"/>
                <a:gd name="T29" fmla="*/ 2100 h 2296"/>
                <a:gd name="T30" fmla="*/ 376 w 2298"/>
                <a:gd name="T31" fmla="*/ 1998 h 2296"/>
                <a:gd name="T32" fmla="*/ 262 w 2298"/>
                <a:gd name="T33" fmla="*/ 1878 h 2296"/>
                <a:gd name="T34" fmla="*/ 166 w 2298"/>
                <a:gd name="T35" fmla="*/ 1743 h 2296"/>
                <a:gd name="T36" fmla="*/ 90 w 2298"/>
                <a:gd name="T37" fmla="*/ 1594 h 2296"/>
                <a:gd name="T38" fmla="*/ 36 w 2298"/>
                <a:gd name="T39" fmla="*/ 1434 h 2296"/>
                <a:gd name="T40" fmla="*/ 6 w 2298"/>
                <a:gd name="T41" fmla="*/ 1265 h 2296"/>
                <a:gd name="T42" fmla="*/ 1 w 2298"/>
                <a:gd name="T43" fmla="*/ 1089 h 2296"/>
                <a:gd name="T44" fmla="*/ 23 w 2298"/>
                <a:gd name="T45" fmla="*/ 916 h 2296"/>
                <a:gd name="T46" fmla="*/ 69 w 2298"/>
                <a:gd name="T47" fmla="*/ 753 h 2296"/>
                <a:gd name="T48" fmla="*/ 138 w 2298"/>
                <a:gd name="T49" fmla="*/ 600 h 2296"/>
                <a:gd name="T50" fmla="*/ 228 w 2298"/>
                <a:gd name="T51" fmla="*/ 461 h 2296"/>
                <a:gd name="T52" fmla="*/ 337 w 2298"/>
                <a:gd name="T53" fmla="*/ 336 h 2296"/>
                <a:gd name="T54" fmla="*/ 461 w 2298"/>
                <a:gd name="T55" fmla="*/ 228 h 2296"/>
                <a:gd name="T56" fmla="*/ 600 w 2298"/>
                <a:gd name="T57" fmla="*/ 138 h 2296"/>
                <a:gd name="T58" fmla="*/ 754 w 2298"/>
                <a:gd name="T59" fmla="*/ 69 h 2296"/>
                <a:gd name="T60" fmla="*/ 916 w 2298"/>
                <a:gd name="T61" fmla="*/ 23 h 2296"/>
                <a:gd name="T62" fmla="*/ 1089 w 2298"/>
                <a:gd name="T63" fmla="*/ 1 h 2296"/>
                <a:gd name="T64" fmla="*/ 1265 w 2298"/>
                <a:gd name="T65" fmla="*/ 6 h 2296"/>
                <a:gd name="T66" fmla="*/ 1435 w 2298"/>
                <a:gd name="T67" fmla="*/ 36 h 2296"/>
                <a:gd name="T68" fmla="*/ 1595 w 2298"/>
                <a:gd name="T69" fmla="*/ 90 h 2296"/>
                <a:gd name="T70" fmla="*/ 1744 w 2298"/>
                <a:gd name="T71" fmla="*/ 166 h 2296"/>
                <a:gd name="T72" fmla="*/ 1880 w 2298"/>
                <a:gd name="T73" fmla="*/ 262 h 2296"/>
                <a:gd name="T74" fmla="*/ 2000 w 2298"/>
                <a:gd name="T75" fmla="*/ 376 h 2296"/>
                <a:gd name="T76" fmla="*/ 2102 w 2298"/>
                <a:gd name="T77" fmla="*/ 506 h 2296"/>
                <a:gd name="T78" fmla="*/ 2185 w 2298"/>
                <a:gd name="T79" fmla="*/ 650 h 2296"/>
                <a:gd name="T80" fmla="*/ 2246 w 2298"/>
                <a:gd name="T81" fmla="*/ 806 h 2296"/>
                <a:gd name="T82" fmla="*/ 2284 w 2298"/>
                <a:gd name="T83" fmla="*/ 972 h 2296"/>
                <a:gd name="T84" fmla="*/ 2298 w 2298"/>
                <a:gd name="T85" fmla="*/ 1147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8" h="2296">
                  <a:moveTo>
                    <a:pt x="2298" y="1147"/>
                  </a:moveTo>
                  <a:lnTo>
                    <a:pt x="2297" y="1206"/>
                  </a:lnTo>
                  <a:lnTo>
                    <a:pt x="2292" y="1265"/>
                  </a:lnTo>
                  <a:lnTo>
                    <a:pt x="2284" y="1323"/>
                  </a:lnTo>
                  <a:lnTo>
                    <a:pt x="2275" y="1379"/>
                  </a:lnTo>
                  <a:lnTo>
                    <a:pt x="2262" y="1434"/>
                  </a:lnTo>
                  <a:lnTo>
                    <a:pt x="2246" y="1490"/>
                  </a:lnTo>
                  <a:lnTo>
                    <a:pt x="2228" y="1543"/>
                  </a:lnTo>
                  <a:lnTo>
                    <a:pt x="2208" y="1594"/>
                  </a:lnTo>
                  <a:lnTo>
                    <a:pt x="2185" y="1645"/>
                  </a:lnTo>
                  <a:lnTo>
                    <a:pt x="2160" y="1695"/>
                  </a:lnTo>
                  <a:lnTo>
                    <a:pt x="2131" y="1743"/>
                  </a:lnTo>
                  <a:lnTo>
                    <a:pt x="2102" y="1790"/>
                  </a:lnTo>
                  <a:lnTo>
                    <a:pt x="2070" y="1835"/>
                  </a:lnTo>
                  <a:lnTo>
                    <a:pt x="2035" y="1878"/>
                  </a:lnTo>
                  <a:lnTo>
                    <a:pt x="2000" y="1920"/>
                  </a:lnTo>
                  <a:lnTo>
                    <a:pt x="1961" y="1960"/>
                  </a:lnTo>
                  <a:lnTo>
                    <a:pt x="1921" y="1998"/>
                  </a:lnTo>
                  <a:lnTo>
                    <a:pt x="1880" y="2033"/>
                  </a:lnTo>
                  <a:lnTo>
                    <a:pt x="1836" y="2068"/>
                  </a:lnTo>
                  <a:lnTo>
                    <a:pt x="1791" y="2100"/>
                  </a:lnTo>
                  <a:lnTo>
                    <a:pt x="1744" y="2130"/>
                  </a:lnTo>
                  <a:lnTo>
                    <a:pt x="1696" y="2158"/>
                  </a:lnTo>
                  <a:lnTo>
                    <a:pt x="1647" y="2183"/>
                  </a:lnTo>
                  <a:lnTo>
                    <a:pt x="1595" y="2206"/>
                  </a:lnTo>
                  <a:lnTo>
                    <a:pt x="1543" y="2227"/>
                  </a:lnTo>
                  <a:lnTo>
                    <a:pt x="1490" y="2244"/>
                  </a:lnTo>
                  <a:lnTo>
                    <a:pt x="1435" y="2260"/>
                  </a:lnTo>
                  <a:lnTo>
                    <a:pt x="1379" y="2273"/>
                  </a:lnTo>
                  <a:lnTo>
                    <a:pt x="1323" y="2283"/>
                  </a:lnTo>
                  <a:lnTo>
                    <a:pt x="1265" y="2290"/>
                  </a:lnTo>
                  <a:lnTo>
                    <a:pt x="1207" y="2295"/>
                  </a:lnTo>
                  <a:lnTo>
                    <a:pt x="1148" y="2296"/>
                  </a:lnTo>
                  <a:lnTo>
                    <a:pt x="1089" y="2295"/>
                  </a:lnTo>
                  <a:lnTo>
                    <a:pt x="1030" y="2290"/>
                  </a:lnTo>
                  <a:lnTo>
                    <a:pt x="973" y="2283"/>
                  </a:lnTo>
                  <a:lnTo>
                    <a:pt x="916" y="2273"/>
                  </a:lnTo>
                  <a:lnTo>
                    <a:pt x="861" y="2260"/>
                  </a:lnTo>
                  <a:lnTo>
                    <a:pt x="807" y="2244"/>
                  </a:lnTo>
                  <a:lnTo>
                    <a:pt x="754" y="2227"/>
                  </a:lnTo>
                  <a:lnTo>
                    <a:pt x="701" y="2206"/>
                  </a:lnTo>
                  <a:lnTo>
                    <a:pt x="650" y="2183"/>
                  </a:lnTo>
                  <a:lnTo>
                    <a:pt x="600" y="2158"/>
                  </a:lnTo>
                  <a:lnTo>
                    <a:pt x="553" y="2130"/>
                  </a:lnTo>
                  <a:lnTo>
                    <a:pt x="506" y="2100"/>
                  </a:lnTo>
                  <a:lnTo>
                    <a:pt x="461" y="2068"/>
                  </a:lnTo>
                  <a:lnTo>
                    <a:pt x="417" y="2033"/>
                  </a:lnTo>
                  <a:lnTo>
                    <a:pt x="376" y="1998"/>
                  </a:lnTo>
                  <a:lnTo>
                    <a:pt x="337" y="1960"/>
                  </a:lnTo>
                  <a:lnTo>
                    <a:pt x="298" y="1920"/>
                  </a:lnTo>
                  <a:lnTo>
                    <a:pt x="262" y="1878"/>
                  </a:lnTo>
                  <a:lnTo>
                    <a:pt x="228" y="1835"/>
                  </a:lnTo>
                  <a:lnTo>
                    <a:pt x="196" y="1790"/>
                  </a:lnTo>
                  <a:lnTo>
                    <a:pt x="166" y="1743"/>
                  </a:lnTo>
                  <a:lnTo>
                    <a:pt x="138" y="1695"/>
                  </a:lnTo>
                  <a:lnTo>
                    <a:pt x="113" y="1645"/>
                  </a:lnTo>
                  <a:lnTo>
                    <a:pt x="90" y="1594"/>
                  </a:lnTo>
                  <a:lnTo>
                    <a:pt x="69" y="1543"/>
                  </a:lnTo>
                  <a:lnTo>
                    <a:pt x="52" y="1490"/>
                  </a:lnTo>
                  <a:lnTo>
                    <a:pt x="36" y="1434"/>
                  </a:lnTo>
                  <a:lnTo>
                    <a:pt x="23" y="1379"/>
                  </a:lnTo>
                  <a:lnTo>
                    <a:pt x="13" y="1323"/>
                  </a:lnTo>
                  <a:lnTo>
                    <a:pt x="6" y="1265"/>
                  </a:lnTo>
                  <a:lnTo>
                    <a:pt x="1" y="1206"/>
                  </a:lnTo>
                  <a:lnTo>
                    <a:pt x="0" y="1147"/>
                  </a:lnTo>
                  <a:lnTo>
                    <a:pt x="1" y="1089"/>
                  </a:lnTo>
                  <a:lnTo>
                    <a:pt x="6" y="1030"/>
                  </a:lnTo>
                  <a:lnTo>
                    <a:pt x="13" y="972"/>
                  </a:lnTo>
                  <a:lnTo>
                    <a:pt x="23" y="916"/>
                  </a:lnTo>
                  <a:lnTo>
                    <a:pt x="36" y="861"/>
                  </a:lnTo>
                  <a:lnTo>
                    <a:pt x="52" y="806"/>
                  </a:lnTo>
                  <a:lnTo>
                    <a:pt x="69" y="753"/>
                  </a:lnTo>
                  <a:lnTo>
                    <a:pt x="90" y="700"/>
                  </a:lnTo>
                  <a:lnTo>
                    <a:pt x="113" y="650"/>
                  </a:lnTo>
                  <a:lnTo>
                    <a:pt x="138" y="600"/>
                  </a:lnTo>
                  <a:lnTo>
                    <a:pt x="166" y="553"/>
                  </a:lnTo>
                  <a:lnTo>
                    <a:pt x="196" y="506"/>
                  </a:lnTo>
                  <a:lnTo>
                    <a:pt x="228" y="461"/>
                  </a:lnTo>
                  <a:lnTo>
                    <a:pt x="262" y="417"/>
                  </a:lnTo>
                  <a:lnTo>
                    <a:pt x="298" y="376"/>
                  </a:lnTo>
                  <a:lnTo>
                    <a:pt x="337" y="336"/>
                  </a:lnTo>
                  <a:lnTo>
                    <a:pt x="376" y="298"/>
                  </a:lnTo>
                  <a:lnTo>
                    <a:pt x="417" y="262"/>
                  </a:lnTo>
                  <a:lnTo>
                    <a:pt x="461" y="228"/>
                  </a:lnTo>
                  <a:lnTo>
                    <a:pt x="506" y="196"/>
                  </a:lnTo>
                  <a:lnTo>
                    <a:pt x="553" y="166"/>
                  </a:lnTo>
                  <a:lnTo>
                    <a:pt x="600" y="138"/>
                  </a:lnTo>
                  <a:lnTo>
                    <a:pt x="650" y="113"/>
                  </a:lnTo>
                  <a:lnTo>
                    <a:pt x="701" y="90"/>
                  </a:lnTo>
                  <a:lnTo>
                    <a:pt x="754" y="69"/>
                  </a:lnTo>
                  <a:lnTo>
                    <a:pt x="807" y="52"/>
                  </a:lnTo>
                  <a:lnTo>
                    <a:pt x="861" y="36"/>
                  </a:lnTo>
                  <a:lnTo>
                    <a:pt x="916" y="23"/>
                  </a:lnTo>
                  <a:lnTo>
                    <a:pt x="973" y="13"/>
                  </a:lnTo>
                  <a:lnTo>
                    <a:pt x="1030" y="6"/>
                  </a:lnTo>
                  <a:lnTo>
                    <a:pt x="1089" y="1"/>
                  </a:lnTo>
                  <a:lnTo>
                    <a:pt x="1148" y="0"/>
                  </a:lnTo>
                  <a:lnTo>
                    <a:pt x="1207" y="1"/>
                  </a:lnTo>
                  <a:lnTo>
                    <a:pt x="1265" y="6"/>
                  </a:lnTo>
                  <a:lnTo>
                    <a:pt x="1323" y="13"/>
                  </a:lnTo>
                  <a:lnTo>
                    <a:pt x="1379" y="23"/>
                  </a:lnTo>
                  <a:lnTo>
                    <a:pt x="1435" y="36"/>
                  </a:lnTo>
                  <a:lnTo>
                    <a:pt x="1490" y="52"/>
                  </a:lnTo>
                  <a:lnTo>
                    <a:pt x="1543" y="69"/>
                  </a:lnTo>
                  <a:lnTo>
                    <a:pt x="1595" y="90"/>
                  </a:lnTo>
                  <a:lnTo>
                    <a:pt x="1647" y="113"/>
                  </a:lnTo>
                  <a:lnTo>
                    <a:pt x="1696" y="138"/>
                  </a:lnTo>
                  <a:lnTo>
                    <a:pt x="1744" y="166"/>
                  </a:lnTo>
                  <a:lnTo>
                    <a:pt x="1791" y="196"/>
                  </a:lnTo>
                  <a:lnTo>
                    <a:pt x="1836" y="228"/>
                  </a:lnTo>
                  <a:lnTo>
                    <a:pt x="1880" y="262"/>
                  </a:lnTo>
                  <a:lnTo>
                    <a:pt x="1921" y="298"/>
                  </a:lnTo>
                  <a:lnTo>
                    <a:pt x="1961" y="336"/>
                  </a:lnTo>
                  <a:lnTo>
                    <a:pt x="2000" y="376"/>
                  </a:lnTo>
                  <a:lnTo>
                    <a:pt x="2035" y="417"/>
                  </a:lnTo>
                  <a:lnTo>
                    <a:pt x="2070" y="461"/>
                  </a:lnTo>
                  <a:lnTo>
                    <a:pt x="2102" y="506"/>
                  </a:lnTo>
                  <a:lnTo>
                    <a:pt x="2131" y="553"/>
                  </a:lnTo>
                  <a:lnTo>
                    <a:pt x="2160" y="600"/>
                  </a:lnTo>
                  <a:lnTo>
                    <a:pt x="2185" y="650"/>
                  </a:lnTo>
                  <a:lnTo>
                    <a:pt x="2208" y="700"/>
                  </a:lnTo>
                  <a:lnTo>
                    <a:pt x="2228" y="753"/>
                  </a:lnTo>
                  <a:lnTo>
                    <a:pt x="2246" y="806"/>
                  </a:lnTo>
                  <a:lnTo>
                    <a:pt x="2262" y="861"/>
                  </a:lnTo>
                  <a:lnTo>
                    <a:pt x="2275" y="916"/>
                  </a:lnTo>
                  <a:lnTo>
                    <a:pt x="2284" y="972"/>
                  </a:lnTo>
                  <a:lnTo>
                    <a:pt x="2292" y="1030"/>
                  </a:lnTo>
                  <a:lnTo>
                    <a:pt x="2297" y="1089"/>
                  </a:lnTo>
                  <a:lnTo>
                    <a:pt x="2298" y="11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7"/>
            <p:cNvSpPr>
              <a:spLocks/>
            </p:cNvSpPr>
            <p:nvPr/>
          </p:nvSpPr>
          <p:spPr bwMode="auto">
            <a:xfrm>
              <a:off x="1434" y="2335"/>
              <a:ext cx="956" cy="922"/>
            </a:xfrm>
            <a:custGeom>
              <a:avLst/>
              <a:gdLst>
                <a:gd name="T0" fmla="*/ 202 w 1910"/>
                <a:gd name="T1" fmla="*/ 428 h 1843"/>
                <a:gd name="T2" fmla="*/ 263 w 1910"/>
                <a:gd name="T3" fmla="*/ 202 h 1843"/>
                <a:gd name="T4" fmla="*/ 371 w 1910"/>
                <a:gd name="T5" fmla="*/ 0 h 1843"/>
                <a:gd name="T6" fmla="*/ 252 w 1910"/>
                <a:gd name="T7" fmla="*/ 118 h 1843"/>
                <a:gd name="T8" fmla="*/ 154 w 1910"/>
                <a:gd name="T9" fmla="*/ 253 h 1843"/>
                <a:gd name="T10" fmla="*/ 77 w 1910"/>
                <a:gd name="T11" fmla="*/ 402 h 1843"/>
                <a:gd name="T12" fmla="*/ 26 w 1910"/>
                <a:gd name="T13" fmla="*/ 565 h 1843"/>
                <a:gd name="T14" fmla="*/ 1 w 1910"/>
                <a:gd name="T15" fmla="*/ 738 h 1843"/>
                <a:gd name="T16" fmla="*/ 5 w 1910"/>
                <a:gd name="T17" fmla="*/ 905 h 1843"/>
                <a:gd name="T18" fmla="*/ 33 w 1910"/>
                <a:gd name="T19" fmla="*/ 1059 h 1843"/>
                <a:gd name="T20" fmla="*/ 81 w 1910"/>
                <a:gd name="T21" fmla="*/ 1205 h 1843"/>
                <a:gd name="T22" fmla="*/ 152 w 1910"/>
                <a:gd name="T23" fmla="*/ 1340 h 1843"/>
                <a:gd name="T24" fmla="*/ 238 w 1910"/>
                <a:gd name="T25" fmla="*/ 1463 h 1843"/>
                <a:gd name="T26" fmla="*/ 343 w 1910"/>
                <a:gd name="T27" fmla="*/ 1572 h 1843"/>
                <a:gd name="T28" fmla="*/ 461 w 1910"/>
                <a:gd name="T29" fmla="*/ 1665 h 1843"/>
                <a:gd name="T30" fmla="*/ 592 w 1910"/>
                <a:gd name="T31" fmla="*/ 1741 h 1843"/>
                <a:gd name="T32" fmla="*/ 735 w 1910"/>
                <a:gd name="T33" fmla="*/ 1796 h 1843"/>
                <a:gd name="T34" fmla="*/ 886 w 1910"/>
                <a:gd name="T35" fmla="*/ 1832 h 1843"/>
                <a:gd name="T36" fmla="*/ 1045 w 1910"/>
                <a:gd name="T37" fmla="*/ 1843 h 1843"/>
                <a:gd name="T38" fmla="*/ 1145 w 1910"/>
                <a:gd name="T39" fmla="*/ 1839 h 1843"/>
                <a:gd name="T40" fmla="*/ 1242 w 1910"/>
                <a:gd name="T41" fmla="*/ 1825 h 1843"/>
                <a:gd name="T42" fmla="*/ 1336 w 1910"/>
                <a:gd name="T43" fmla="*/ 1802 h 1843"/>
                <a:gd name="T44" fmla="*/ 1426 w 1910"/>
                <a:gd name="T45" fmla="*/ 1772 h 1843"/>
                <a:gd name="T46" fmla="*/ 1514 w 1910"/>
                <a:gd name="T47" fmla="*/ 1733 h 1843"/>
                <a:gd name="T48" fmla="*/ 1596 w 1910"/>
                <a:gd name="T49" fmla="*/ 1687 h 1843"/>
                <a:gd name="T50" fmla="*/ 1674 w 1910"/>
                <a:gd name="T51" fmla="*/ 1634 h 1843"/>
                <a:gd name="T52" fmla="*/ 1746 w 1910"/>
                <a:gd name="T53" fmla="*/ 1574 h 1843"/>
                <a:gd name="T54" fmla="*/ 1812 w 1910"/>
                <a:gd name="T55" fmla="*/ 1508 h 1843"/>
                <a:gd name="T56" fmla="*/ 1873 w 1910"/>
                <a:gd name="T57" fmla="*/ 1437 h 1843"/>
                <a:gd name="T58" fmla="*/ 1876 w 1910"/>
                <a:gd name="T59" fmla="*/ 1414 h 1843"/>
                <a:gd name="T60" fmla="*/ 1764 w 1910"/>
                <a:gd name="T61" fmla="*/ 1490 h 1843"/>
                <a:gd name="T62" fmla="*/ 1643 w 1910"/>
                <a:gd name="T63" fmla="*/ 1551 h 1843"/>
                <a:gd name="T64" fmla="*/ 1513 w 1910"/>
                <a:gd name="T65" fmla="*/ 1596 h 1843"/>
                <a:gd name="T66" fmla="*/ 1377 w 1910"/>
                <a:gd name="T67" fmla="*/ 1625 h 1843"/>
                <a:gd name="T68" fmla="*/ 1235 w 1910"/>
                <a:gd name="T69" fmla="*/ 1634 h 1843"/>
                <a:gd name="T70" fmla="*/ 1076 w 1910"/>
                <a:gd name="T71" fmla="*/ 1622 h 1843"/>
                <a:gd name="T72" fmla="*/ 924 w 1910"/>
                <a:gd name="T73" fmla="*/ 1587 h 1843"/>
                <a:gd name="T74" fmla="*/ 782 w 1910"/>
                <a:gd name="T75" fmla="*/ 1530 h 1843"/>
                <a:gd name="T76" fmla="*/ 651 w 1910"/>
                <a:gd name="T77" fmla="*/ 1455 h 1843"/>
                <a:gd name="T78" fmla="*/ 532 w 1910"/>
                <a:gd name="T79" fmla="*/ 1362 h 1843"/>
                <a:gd name="T80" fmla="*/ 428 w 1910"/>
                <a:gd name="T81" fmla="*/ 1254 h 1843"/>
                <a:gd name="T82" fmla="*/ 341 w 1910"/>
                <a:gd name="T83" fmla="*/ 1130 h 1843"/>
                <a:gd name="T84" fmla="*/ 272 w 1910"/>
                <a:gd name="T85" fmla="*/ 996 h 1843"/>
                <a:gd name="T86" fmla="*/ 223 w 1910"/>
                <a:gd name="T87" fmla="*/ 849 h 1843"/>
                <a:gd name="T88" fmla="*/ 195 w 1910"/>
                <a:gd name="T89" fmla="*/ 696 h 18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10" h="1843">
                  <a:moveTo>
                    <a:pt x="190" y="589"/>
                  </a:moveTo>
                  <a:lnTo>
                    <a:pt x="193" y="507"/>
                  </a:lnTo>
                  <a:lnTo>
                    <a:pt x="202" y="428"/>
                  </a:lnTo>
                  <a:lnTo>
                    <a:pt x="217" y="350"/>
                  </a:lnTo>
                  <a:lnTo>
                    <a:pt x="237" y="276"/>
                  </a:lnTo>
                  <a:lnTo>
                    <a:pt x="263" y="202"/>
                  </a:lnTo>
                  <a:lnTo>
                    <a:pt x="295" y="132"/>
                  </a:lnTo>
                  <a:lnTo>
                    <a:pt x="330" y="65"/>
                  </a:lnTo>
                  <a:lnTo>
                    <a:pt x="371" y="0"/>
                  </a:lnTo>
                  <a:lnTo>
                    <a:pt x="329" y="37"/>
                  </a:lnTo>
                  <a:lnTo>
                    <a:pt x="290" y="76"/>
                  </a:lnTo>
                  <a:lnTo>
                    <a:pt x="252" y="118"/>
                  </a:lnTo>
                  <a:lnTo>
                    <a:pt x="217" y="160"/>
                  </a:lnTo>
                  <a:lnTo>
                    <a:pt x="184" y="205"/>
                  </a:lnTo>
                  <a:lnTo>
                    <a:pt x="154" y="253"/>
                  </a:lnTo>
                  <a:lnTo>
                    <a:pt x="125" y="301"/>
                  </a:lnTo>
                  <a:lnTo>
                    <a:pt x="100" y="350"/>
                  </a:lnTo>
                  <a:lnTo>
                    <a:pt x="77" y="402"/>
                  </a:lnTo>
                  <a:lnTo>
                    <a:pt x="57" y="455"/>
                  </a:lnTo>
                  <a:lnTo>
                    <a:pt x="40" y="509"/>
                  </a:lnTo>
                  <a:lnTo>
                    <a:pt x="26" y="565"/>
                  </a:lnTo>
                  <a:lnTo>
                    <a:pt x="15" y="622"/>
                  </a:lnTo>
                  <a:lnTo>
                    <a:pt x="6" y="680"/>
                  </a:lnTo>
                  <a:lnTo>
                    <a:pt x="1" y="738"/>
                  </a:lnTo>
                  <a:lnTo>
                    <a:pt x="0" y="797"/>
                  </a:lnTo>
                  <a:lnTo>
                    <a:pt x="1" y="852"/>
                  </a:lnTo>
                  <a:lnTo>
                    <a:pt x="5" y="905"/>
                  </a:lnTo>
                  <a:lnTo>
                    <a:pt x="11" y="956"/>
                  </a:lnTo>
                  <a:lnTo>
                    <a:pt x="20" y="1008"/>
                  </a:lnTo>
                  <a:lnTo>
                    <a:pt x="33" y="1059"/>
                  </a:lnTo>
                  <a:lnTo>
                    <a:pt x="47" y="1108"/>
                  </a:lnTo>
                  <a:lnTo>
                    <a:pt x="63" y="1157"/>
                  </a:lnTo>
                  <a:lnTo>
                    <a:pt x="81" y="1205"/>
                  </a:lnTo>
                  <a:lnTo>
                    <a:pt x="103" y="1251"/>
                  </a:lnTo>
                  <a:lnTo>
                    <a:pt x="126" y="1296"/>
                  </a:lnTo>
                  <a:lnTo>
                    <a:pt x="152" y="1340"/>
                  </a:lnTo>
                  <a:lnTo>
                    <a:pt x="178" y="1383"/>
                  </a:lnTo>
                  <a:lnTo>
                    <a:pt x="207" y="1423"/>
                  </a:lnTo>
                  <a:lnTo>
                    <a:pt x="238" y="1463"/>
                  </a:lnTo>
                  <a:lnTo>
                    <a:pt x="272" y="1501"/>
                  </a:lnTo>
                  <a:lnTo>
                    <a:pt x="306" y="1537"/>
                  </a:lnTo>
                  <a:lnTo>
                    <a:pt x="343" y="1572"/>
                  </a:lnTo>
                  <a:lnTo>
                    <a:pt x="380" y="1605"/>
                  </a:lnTo>
                  <a:lnTo>
                    <a:pt x="420" y="1636"/>
                  </a:lnTo>
                  <a:lnTo>
                    <a:pt x="461" y="1665"/>
                  </a:lnTo>
                  <a:lnTo>
                    <a:pt x="503" y="1693"/>
                  </a:lnTo>
                  <a:lnTo>
                    <a:pt x="547" y="1718"/>
                  </a:lnTo>
                  <a:lnTo>
                    <a:pt x="592" y="1741"/>
                  </a:lnTo>
                  <a:lnTo>
                    <a:pt x="638" y="1762"/>
                  </a:lnTo>
                  <a:lnTo>
                    <a:pt x="686" y="1780"/>
                  </a:lnTo>
                  <a:lnTo>
                    <a:pt x="735" y="1796"/>
                  </a:lnTo>
                  <a:lnTo>
                    <a:pt x="784" y="1810"/>
                  </a:lnTo>
                  <a:lnTo>
                    <a:pt x="834" y="1823"/>
                  </a:lnTo>
                  <a:lnTo>
                    <a:pt x="886" y="1832"/>
                  </a:lnTo>
                  <a:lnTo>
                    <a:pt x="938" y="1838"/>
                  </a:lnTo>
                  <a:lnTo>
                    <a:pt x="991" y="1842"/>
                  </a:lnTo>
                  <a:lnTo>
                    <a:pt x="1045" y="1843"/>
                  </a:lnTo>
                  <a:lnTo>
                    <a:pt x="1078" y="1843"/>
                  </a:lnTo>
                  <a:lnTo>
                    <a:pt x="1112" y="1841"/>
                  </a:lnTo>
                  <a:lnTo>
                    <a:pt x="1145" y="1839"/>
                  </a:lnTo>
                  <a:lnTo>
                    <a:pt x="1177" y="1835"/>
                  </a:lnTo>
                  <a:lnTo>
                    <a:pt x="1210" y="1831"/>
                  </a:lnTo>
                  <a:lnTo>
                    <a:pt x="1242" y="1825"/>
                  </a:lnTo>
                  <a:lnTo>
                    <a:pt x="1274" y="1818"/>
                  </a:lnTo>
                  <a:lnTo>
                    <a:pt x="1305" y="1811"/>
                  </a:lnTo>
                  <a:lnTo>
                    <a:pt x="1336" y="1802"/>
                  </a:lnTo>
                  <a:lnTo>
                    <a:pt x="1366" y="1793"/>
                  </a:lnTo>
                  <a:lnTo>
                    <a:pt x="1397" y="1782"/>
                  </a:lnTo>
                  <a:lnTo>
                    <a:pt x="1426" y="1772"/>
                  </a:lnTo>
                  <a:lnTo>
                    <a:pt x="1456" y="1759"/>
                  </a:lnTo>
                  <a:lnTo>
                    <a:pt x="1485" y="1747"/>
                  </a:lnTo>
                  <a:lnTo>
                    <a:pt x="1514" y="1733"/>
                  </a:lnTo>
                  <a:lnTo>
                    <a:pt x="1542" y="1718"/>
                  </a:lnTo>
                  <a:lnTo>
                    <a:pt x="1569" y="1703"/>
                  </a:lnTo>
                  <a:lnTo>
                    <a:pt x="1596" y="1687"/>
                  </a:lnTo>
                  <a:lnTo>
                    <a:pt x="1622" y="1670"/>
                  </a:lnTo>
                  <a:lnTo>
                    <a:pt x="1649" y="1652"/>
                  </a:lnTo>
                  <a:lnTo>
                    <a:pt x="1674" y="1634"/>
                  </a:lnTo>
                  <a:lnTo>
                    <a:pt x="1698" y="1614"/>
                  </a:lnTo>
                  <a:lnTo>
                    <a:pt x="1722" y="1595"/>
                  </a:lnTo>
                  <a:lnTo>
                    <a:pt x="1746" y="1574"/>
                  </a:lnTo>
                  <a:lnTo>
                    <a:pt x="1769" y="1553"/>
                  </a:lnTo>
                  <a:lnTo>
                    <a:pt x="1792" y="1531"/>
                  </a:lnTo>
                  <a:lnTo>
                    <a:pt x="1812" y="1508"/>
                  </a:lnTo>
                  <a:lnTo>
                    <a:pt x="1833" y="1485"/>
                  </a:lnTo>
                  <a:lnTo>
                    <a:pt x="1854" y="1461"/>
                  </a:lnTo>
                  <a:lnTo>
                    <a:pt x="1873" y="1437"/>
                  </a:lnTo>
                  <a:lnTo>
                    <a:pt x="1892" y="1411"/>
                  </a:lnTo>
                  <a:lnTo>
                    <a:pt x="1910" y="1386"/>
                  </a:lnTo>
                  <a:lnTo>
                    <a:pt x="1876" y="1414"/>
                  </a:lnTo>
                  <a:lnTo>
                    <a:pt x="1839" y="1441"/>
                  </a:lnTo>
                  <a:lnTo>
                    <a:pt x="1802" y="1467"/>
                  </a:lnTo>
                  <a:lnTo>
                    <a:pt x="1764" y="1490"/>
                  </a:lnTo>
                  <a:lnTo>
                    <a:pt x="1725" y="1512"/>
                  </a:lnTo>
                  <a:lnTo>
                    <a:pt x="1684" y="1532"/>
                  </a:lnTo>
                  <a:lnTo>
                    <a:pt x="1643" y="1551"/>
                  </a:lnTo>
                  <a:lnTo>
                    <a:pt x="1600" y="1568"/>
                  </a:lnTo>
                  <a:lnTo>
                    <a:pt x="1558" y="1583"/>
                  </a:lnTo>
                  <a:lnTo>
                    <a:pt x="1513" y="1596"/>
                  </a:lnTo>
                  <a:lnTo>
                    <a:pt x="1469" y="1607"/>
                  </a:lnTo>
                  <a:lnTo>
                    <a:pt x="1423" y="1617"/>
                  </a:lnTo>
                  <a:lnTo>
                    <a:pt x="1377" y="1625"/>
                  </a:lnTo>
                  <a:lnTo>
                    <a:pt x="1331" y="1629"/>
                  </a:lnTo>
                  <a:lnTo>
                    <a:pt x="1283" y="1633"/>
                  </a:lnTo>
                  <a:lnTo>
                    <a:pt x="1235" y="1634"/>
                  </a:lnTo>
                  <a:lnTo>
                    <a:pt x="1181" y="1633"/>
                  </a:lnTo>
                  <a:lnTo>
                    <a:pt x="1128" y="1628"/>
                  </a:lnTo>
                  <a:lnTo>
                    <a:pt x="1076" y="1622"/>
                  </a:lnTo>
                  <a:lnTo>
                    <a:pt x="1024" y="1613"/>
                  </a:lnTo>
                  <a:lnTo>
                    <a:pt x="973" y="1600"/>
                  </a:lnTo>
                  <a:lnTo>
                    <a:pt x="924" y="1587"/>
                  </a:lnTo>
                  <a:lnTo>
                    <a:pt x="875" y="1570"/>
                  </a:lnTo>
                  <a:lnTo>
                    <a:pt x="828" y="1552"/>
                  </a:lnTo>
                  <a:lnTo>
                    <a:pt x="782" y="1530"/>
                  </a:lnTo>
                  <a:lnTo>
                    <a:pt x="737" y="1507"/>
                  </a:lnTo>
                  <a:lnTo>
                    <a:pt x="693" y="1482"/>
                  </a:lnTo>
                  <a:lnTo>
                    <a:pt x="651" y="1455"/>
                  </a:lnTo>
                  <a:lnTo>
                    <a:pt x="609" y="1426"/>
                  </a:lnTo>
                  <a:lnTo>
                    <a:pt x="570" y="1395"/>
                  </a:lnTo>
                  <a:lnTo>
                    <a:pt x="532" y="1362"/>
                  </a:lnTo>
                  <a:lnTo>
                    <a:pt x="496" y="1327"/>
                  </a:lnTo>
                  <a:lnTo>
                    <a:pt x="462" y="1290"/>
                  </a:lnTo>
                  <a:lnTo>
                    <a:pt x="428" y="1254"/>
                  </a:lnTo>
                  <a:lnTo>
                    <a:pt x="397" y="1213"/>
                  </a:lnTo>
                  <a:lnTo>
                    <a:pt x="368" y="1173"/>
                  </a:lnTo>
                  <a:lnTo>
                    <a:pt x="341" y="1130"/>
                  </a:lnTo>
                  <a:lnTo>
                    <a:pt x="315" y="1087"/>
                  </a:lnTo>
                  <a:lnTo>
                    <a:pt x="292" y="1042"/>
                  </a:lnTo>
                  <a:lnTo>
                    <a:pt x="272" y="996"/>
                  </a:lnTo>
                  <a:lnTo>
                    <a:pt x="253" y="947"/>
                  </a:lnTo>
                  <a:lnTo>
                    <a:pt x="237" y="899"/>
                  </a:lnTo>
                  <a:lnTo>
                    <a:pt x="223" y="849"/>
                  </a:lnTo>
                  <a:lnTo>
                    <a:pt x="210" y="800"/>
                  </a:lnTo>
                  <a:lnTo>
                    <a:pt x="201" y="748"/>
                  </a:lnTo>
                  <a:lnTo>
                    <a:pt x="195" y="696"/>
                  </a:lnTo>
                  <a:lnTo>
                    <a:pt x="191" y="643"/>
                  </a:lnTo>
                  <a:lnTo>
                    <a:pt x="190" y="589"/>
                  </a:lnTo>
                  <a:close/>
                </a:path>
              </a:pathLst>
            </a:custGeom>
            <a:solidFill>
              <a:srgbClr val="000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8"/>
            <p:cNvSpPr>
              <a:spLocks/>
            </p:cNvSpPr>
            <p:nvPr/>
          </p:nvSpPr>
          <p:spPr bwMode="auto">
            <a:xfrm>
              <a:off x="1529" y="2211"/>
              <a:ext cx="951" cy="941"/>
            </a:xfrm>
            <a:custGeom>
              <a:avLst/>
              <a:gdLst>
                <a:gd name="T0" fmla="*/ 808 w 1901"/>
                <a:gd name="T1" fmla="*/ 1 h 1881"/>
                <a:gd name="T2" fmla="*/ 713 w 1901"/>
                <a:gd name="T3" fmla="*/ 9 h 1881"/>
                <a:gd name="T4" fmla="*/ 622 w 1901"/>
                <a:gd name="T5" fmla="*/ 26 h 1881"/>
                <a:gd name="T6" fmla="*/ 533 w 1901"/>
                <a:gd name="T7" fmla="*/ 50 h 1881"/>
                <a:gd name="T8" fmla="*/ 448 w 1901"/>
                <a:gd name="T9" fmla="*/ 82 h 1881"/>
                <a:gd name="T10" fmla="*/ 366 w 1901"/>
                <a:gd name="T11" fmla="*/ 122 h 1881"/>
                <a:gd name="T12" fmla="*/ 289 w 1901"/>
                <a:gd name="T13" fmla="*/ 167 h 1881"/>
                <a:gd name="T14" fmla="*/ 215 w 1901"/>
                <a:gd name="T15" fmla="*/ 220 h 1881"/>
                <a:gd name="T16" fmla="*/ 140 w 1901"/>
                <a:gd name="T17" fmla="*/ 312 h 1881"/>
                <a:gd name="T18" fmla="*/ 73 w 1901"/>
                <a:gd name="T19" fmla="*/ 449 h 1881"/>
                <a:gd name="T20" fmla="*/ 27 w 1901"/>
                <a:gd name="T21" fmla="*/ 597 h 1881"/>
                <a:gd name="T22" fmla="*/ 3 w 1901"/>
                <a:gd name="T23" fmla="*/ 754 h 1881"/>
                <a:gd name="T24" fmla="*/ 1 w 1901"/>
                <a:gd name="T25" fmla="*/ 890 h 1881"/>
                <a:gd name="T26" fmla="*/ 11 w 1901"/>
                <a:gd name="T27" fmla="*/ 995 h 1881"/>
                <a:gd name="T28" fmla="*/ 33 w 1901"/>
                <a:gd name="T29" fmla="*/ 1096 h 1881"/>
                <a:gd name="T30" fmla="*/ 63 w 1901"/>
                <a:gd name="T31" fmla="*/ 1194 h 1881"/>
                <a:gd name="T32" fmla="*/ 102 w 1901"/>
                <a:gd name="T33" fmla="*/ 1289 h 1881"/>
                <a:gd name="T34" fmla="*/ 151 w 1901"/>
                <a:gd name="T35" fmla="*/ 1377 h 1881"/>
                <a:gd name="T36" fmla="*/ 207 w 1901"/>
                <a:gd name="T37" fmla="*/ 1460 h 1881"/>
                <a:gd name="T38" fmla="*/ 272 w 1901"/>
                <a:gd name="T39" fmla="*/ 1537 h 1881"/>
                <a:gd name="T40" fmla="*/ 342 w 1901"/>
                <a:gd name="T41" fmla="*/ 1609 h 1881"/>
                <a:gd name="T42" fmla="*/ 419 w 1901"/>
                <a:gd name="T43" fmla="*/ 1673 h 1881"/>
                <a:gd name="T44" fmla="*/ 503 w 1901"/>
                <a:gd name="T45" fmla="*/ 1729 h 1881"/>
                <a:gd name="T46" fmla="*/ 592 w 1901"/>
                <a:gd name="T47" fmla="*/ 1777 h 1881"/>
                <a:gd name="T48" fmla="*/ 685 w 1901"/>
                <a:gd name="T49" fmla="*/ 1817 h 1881"/>
                <a:gd name="T50" fmla="*/ 783 w 1901"/>
                <a:gd name="T51" fmla="*/ 1847 h 1881"/>
                <a:gd name="T52" fmla="*/ 886 w 1901"/>
                <a:gd name="T53" fmla="*/ 1869 h 1881"/>
                <a:gd name="T54" fmla="*/ 991 w 1901"/>
                <a:gd name="T55" fmla="*/ 1880 h 1881"/>
                <a:gd name="T56" fmla="*/ 1093 w 1901"/>
                <a:gd name="T57" fmla="*/ 1880 h 1881"/>
                <a:gd name="T58" fmla="*/ 1187 w 1901"/>
                <a:gd name="T59" fmla="*/ 1872 h 1881"/>
                <a:gd name="T60" fmla="*/ 1279 w 1901"/>
                <a:gd name="T61" fmla="*/ 1854 h 1881"/>
                <a:gd name="T62" fmla="*/ 1368 w 1901"/>
                <a:gd name="T63" fmla="*/ 1830 h 1881"/>
                <a:gd name="T64" fmla="*/ 1453 w 1901"/>
                <a:gd name="T65" fmla="*/ 1798 h 1881"/>
                <a:gd name="T66" fmla="*/ 1535 w 1901"/>
                <a:gd name="T67" fmla="*/ 1759 h 1881"/>
                <a:gd name="T68" fmla="*/ 1612 w 1901"/>
                <a:gd name="T69" fmla="*/ 1714 h 1881"/>
                <a:gd name="T70" fmla="*/ 1686 w 1901"/>
                <a:gd name="T71" fmla="*/ 1661 h 1881"/>
                <a:gd name="T72" fmla="*/ 1761 w 1901"/>
                <a:gd name="T73" fmla="*/ 1569 h 1881"/>
                <a:gd name="T74" fmla="*/ 1828 w 1901"/>
                <a:gd name="T75" fmla="*/ 1432 h 1881"/>
                <a:gd name="T76" fmla="*/ 1874 w 1901"/>
                <a:gd name="T77" fmla="*/ 1283 h 1881"/>
                <a:gd name="T78" fmla="*/ 1898 w 1901"/>
                <a:gd name="T79" fmla="*/ 1126 h 1881"/>
                <a:gd name="T80" fmla="*/ 1900 w 1901"/>
                <a:gd name="T81" fmla="*/ 990 h 1881"/>
                <a:gd name="T82" fmla="*/ 1890 w 1901"/>
                <a:gd name="T83" fmla="*/ 885 h 1881"/>
                <a:gd name="T84" fmla="*/ 1868 w 1901"/>
                <a:gd name="T85" fmla="*/ 784 h 1881"/>
                <a:gd name="T86" fmla="*/ 1838 w 1901"/>
                <a:gd name="T87" fmla="*/ 686 h 1881"/>
                <a:gd name="T88" fmla="*/ 1799 w 1901"/>
                <a:gd name="T89" fmla="*/ 592 h 1881"/>
                <a:gd name="T90" fmla="*/ 1750 w 1901"/>
                <a:gd name="T91" fmla="*/ 503 h 1881"/>
                <a:gd name="T92" fmla="*/ 1694 w 1901"/>
                <a:gd name="T93" fmla="*/ 420 h 1881"/>
                <a:gd name="T94" fmla="*/ 1629 w 1901"/>
                <a:gd name="T95" fmla="*/ 343 h 1881"/>
                <a:gd name="T96" fmla="*/ 1559 w 1901"/>
                <a:gd name="T97" fmla="*/ 271 h 1881"/>
                <a:gd name="T98" fmla="*/ 1481 w 1901"/>
                <a:gd name="T99" fmla="*/ 207 h 1881"/>
                <a:gd name="T100" fmla="*/ 1398 w 1901"/>
                <a:gd name="T101" fmla="*/ 152 h 1881"/>
                <a:gd name="T102" fmla="*/ 1309 w 1901"/>
                <a:gd name="T103" fmla="*/ 103 h 1881"/>
                <a:gd name="T104" fmla="*/ 1214 w 1901"/>
                <a:gd name="T105" fmla="*/ 63 h 1881"/>
                <a:gd name="T106" fmla="*/ 1116 w 1901"/>
                <a:gd name="T107" fmla="*/ 33 h 1881"/>
                <a:gd name="T108" fmla="*/ 1014 w 1901"/>
                <a:gd name="T109" fmla="*/ 11 h 1881"/>
                <a:gd name="T110" fmla="*/ 909 w 1901"/>
                <a:gd name="T111" fmla="*/ 1 h 18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01" h="1881">
                  <a:moveTo>
                    <a:pt x="855" y="0"/>
                  </a:moveTo>
                  <a:lnTo>
                    <a:pt x="808" y="1"/>
                  </a:lnTo>
                  <a:lnTo>
                    <a:pt x="760" y="4"/>
                  </a:lnTo>
                  <a:lnTo>
                    <a:pt x="713" y="9"/>
                  </a:lnTo>
                  <a:lnTo>
                    <a:pt x="667" y="17"/>
                  </a:lnTo>
                  <a:lnTo>
                    <a:pt x="622" y="26"/>
                  </a:lnTo>
                  <a:lnTo>
                    <a:pt x="577" y="38"/>
                  </a:lnTo>
                  <a:lnTo>
                    <a:pt x="533" y="50"/>
                  </a:lnTo>
                  <a:lnTo>
                    <a:pt x="491" y="65"/>
                  </a:lnTo>
                  <a:lnTo>
                    <a:pt x="448" y="82"/>
                  </a:lnTo>
                  <a:lnTo>
                    <a:pt x="407" y="101"/>
                  </a:lnTo>
                  <a:lnTo>
                    <a:pt x="366" y="122"/>
                  </a:lnTo>
                  <a:lnTo>
                    <a:pt x="327" y="144"/>
                  </a:lnTo>
                  <a:lnTo>
                    <a:pt x="289" y="167"/>
                  </a:lnTo>
                  <a:lnTo>
                    <a:pt x="251" y="192"/>
                  </a:lnTo>
                  <a:lnTo>
                    <a:pt x="215" y="220"/>
                  </a:lnTo>
                  <a:lnTo>
                    <a:pt x="181" y="247"/>
                  </a:lnTo>
                  <a:lnTo>
                    <a:pt x="140" y="312"/>
                  </a:lnTo>
                  <a:lnTo>
                    <a:pt x="105" y="379"/>
                  </a:lnTo>
                  <a:lnTo>
                    <a:pt x="73" y="449"/>
                  </a:lnTo>
                  <a:lnTo>
                    <a:pt x="47" y="523"/>
                  </a:lnTo>
                  <a:lnTo>
                    <a:pt x="27" y="597"/>
                  </a:lnTo>
                  <a:lnTo>
                    <a:pt x="12" y="675"/>
                  </a:lnTo>
                  <a:lnTo>
                    <a:pt x="3" y="754"/>
                  </a:lnTo>
                  <a:lnTo>
                    <a:pt x="0" y="836"/>
                  </a:lnTo>
                  <a:lnTo>
                    <a:pt x="1" y="890"/>
                  </a:lnTo>
                  <a:lnTo>
                    <a:pt x="5" y="943"/>
                  </a:lnTo>
                  <a:lnTo>
                    <a:pt x="11" y="995"/>
                  </a:lnTo>
                  <a:lnTo>
                    <a:pt x="20" y="1047"/>
                  </a:lnTo>
                  <a:lnTo>
                    <a:pt x="33" y="1096"/>
                  </a:lnTo>
                  <a:lnTo>
                    <a:pt x="47" y="1146"/>
                  </a:lnTo>
                  <a:lnTo>
                    <a:pt x="63" y="1194"/>
                  </a:lnTo>
                  <a:lnTo>
                    <a:pt x="82" y="1243"/>
                  </a:lnTo>
                  <a:lnTo>
                    <a:pt x="102" y="1289"/>
                  </a:lnTo>
                  <a:lnTo>
                    <a:pt x="125" y="1334"/>
                  </a:lnTo>
                  <a:lnTo>
                    <a:pt x="151" y="1377"/>
                  </a:lnTo>
                  <a:lnTo>
                    <a:pt x="178" y="1420"/>
                  </a:lnTo>
                  <a:lnTo>
                    <a:pt x="207" y="1460"/>
                  </a:lnTo>
                  <a:lnTo>
                    <a:pt x="238" y="1501"/>
                  </a:lnTo>
                  <a:lnTo>
                    <a:pt x="272" y="1537"/>
                  </a:lnTo>
                  <a:lnTo>
                    <a:pt x="306" y="1574"/>
                  </a:lnTo>
                  <a:lnTo>
                    <a:pt x="342" y="1609"/>
                  </a:lnTo>
                  <a:lnTo>
                    <a:pt x="380" y="1642"/>
                  </a:lnTo>
                  <a:lnTo>
                    <a:pt x="419" y="1673"/>
                  </a:lnTo>
                  <a:lnTo>
                    <a:pt x="461" y="1702"/>
                  </a:lnTo>
                  <a:lnTo>
                    <a:pt x="503" y="1729"/>
                  </a:lnTo>
                  <a:lnTo>
                    <a:pt x="547" y="1754"/>
                  </a:lnTo>
                  <a:lnTo>
                    <a:pt x="592" y="1777"/>
                  </a:lnTo>
                  <a:lnTo>
                    <a:pt x="638" y="1799"/>
                  </a:lnTo>
                  <a:lnTo>
                    <a:pt x="685" y="1817"/>
                  </a:lnTo>
                  <a:lnTo>
                    <a:pt x="734" y="1834"/>
                  </a:lnTo>
                  <a:lnTo>
                    <a:pt x="783" y="1847"/>
                  </a:lnTo>
                  <a:lnTo>
                    <a:pt x="834" y="1860"/>
                  </a:lnTo>
                  <a:lnTo>
                    <a:pt x="886" y="1869"/>
                  </a:lnTo>
                  <a:lnTo>
                    <a:pt x="938" y="1875"/>
                  </a:lnTo>
                  <a:lnTo>
                    <a:pt x="991" y="1880"/>
                  </a:lnTo>
                  <a:lnTo>
                    <a:pt x="1045" y="1881"/>
                  </a:lnTo>
                  <a:lnTo>
                    <a:pt x="1093" y="1880"/>
                  </a:lnTo>
                  <a:lnTo>
                    <a:pt x="1141" y="1876"/>
                  </a:lnTo>
                  <a:lnTo>
                    <a:pt x="1187" y="1872"/>
                  </a:lnTo>
                  <a:lnTo>
                    <a:pt x="1233" y="1864"/>
                  </a:lnTo>
                  <a:lnTo>
                    <a:pt x="1279" y="1854"/>
                  </a:lnTo>
                  <a:lnTo>
                    <a:pt x="1323" y="1843"/>
                  </a:lnTo>
                  <a:lnTo>
                    <a:pt x="1368" y="1830"/>
                  </a:lnTo>
                  <a:lnTo>
                    <a:pt x="1410" y="1815"/>
                  </a:lnTo>
                  <a:lnTo>
                    <a:pt x="1453" y="1798"/>
                  </a:lnTo>
                  <a:lnTo>
                    <a:pt x="1494" y="1779"/>
                  </a:lnTo>
                  <a:lnTo>
                    <a:pt x="1535" y="1759"/>
                  </a:lnTo>
                  <a:lnTo>
                    <a:pt x="1574" y="1737"/>
                  </a:lnTo>
                  <a:lnTo>
                    <a:pt x="1612" y="1714"/>
                  </a:lnTo>
                  <a:lnTo>
                    <a:pt x="1649" y="1688"/>
                  </a:lnTo>
                  <a:lnTo>
                    <a:pt x="1686" y="1661"/>
                  </a:lnTo>
                  <a:lnTo>
                    <a:pt x="1720" y="1633"/>
                  </a:lnTo>
                  <a:lnTo>
                    <a:pt x="1761" y="1569"/>
                  </a:lnTo>
                  <a:lnTo>
                    <a:pt x="1796" y="1502"/>
                  </a:lnTo>
                  <a:lnTo>
                    <a:pt x="1828" y="1432"/>
                  </a:lnTo>
                  <a:lnTo>
                    <a:pt x="1854" y="1358"/>
                  </a:lnTo>
                  <a:lnTo>
                    <a:pt x="1874" y="1283"/>
                  </a:lnTo>
                  <a:lnTo>
                    <a:pt x="1889" y="1206"/>
                  </a:lnTo>
                  <a:lnTo>
                    <a:pt x="1898" y="1126"/>
                  </a:lnTo>
                  <a:lnTo>
                    <a:pt x="1901" y="1044"/>
                  </a:lnTo>
                  <a:lnTo>
                    <a:pt x="1900" y="990"/>
                  </a:lnTo>
                  <a:lnTo>
                    <a:pt x="1896" y="937"/>
                  </a:lnTo>
                  <a:lnTo>
                    <a:pt x="1890" y="885"/>
                  </a:lnTo>
                  <a:lnTo>
                    <a:pt x="1881" y="834"/>
                  </a:lnTo>
                  <a:lnTo>
                    <a:pt x="1868" y="784"/>
                  </a:lnTo>
                  <a:lnTo>
                    <a:pt x="1854" y="735"/>
                  </a:lnTo>
                  <a:lnTo>
                    <a:pt x="1838" y="686"/>
                  </a:lnTo>
                  <a:lnTo>
                    <a:pt x="1819" y="638"/>
                  </a:lnTo>
                  <a:lnTo>
                    <a:pt x="1799" y="592"/>
                  </a:lnTo>
                  <a:lnTo>
                    <a:pt x="1776" y="547"/>
                  </a:lnTo>
                  <a:lnTo>
                    <a:pt x="1750" y="503"/>
                  </a:lnTo>
                  <a:lnTo>
                    <a:pt x="1723" y="460"/>
                  </a:lnTo>
                  <a:lnTo>
                    <a:pt x="1694" y="420"/>
                  </a:lnTo>
                  <a:lnTo>
                    <a:pt x="1663" y="380"/>
                  </a:lnTo>
                  <a:lnTo>
                    <a:pt x="1629" y="343"/>
                  </a:lnTo>
                  <a:lnTo>
                    <a:pt x="1595" y="306"/>
                  </a:lnTo>
                  <a:lnTo>
                    <a:pt x="1559" y="271"/>
                  </a:lnTo>
                  <a:lnTo>
                    <a:pt x="1521" y="238"/>
                  </a:lnTo>
                  <a:lnTo>
                    <a:pt x="1481" y="207"/>
                  </a:lnTo>
                  <a:lnTo>
                    <a:pt x="1440" y="178"/>
                  </a:lnTo>
                  <a:lnTo>
                    <a:pt x="1398" y="152"/>
                  </a:lnTo>
                  <a:lnTo>
                    <a:pt x="1354" y="126"/>
                  </a:lnTo>
                  <a:lnTo>
                    <a:pt x="1309" y="103"/>
                  </a:lnTo>
                  <a:lnTo>
                    <a:pt x="1263" y="81"/>
                  </a:lnTo>
                  <a:lnTo>
                    <a:pt x="1214" y="63"/>
                  </a:lnTo>
                  <a:lnTo>
                    <a:pt x="1166" y="47"/>
                  </a:lnTo>
                  <a:lnTo>
                    <a:pt x="1116" y="33"/>
                  </a:lnTo>
                  <a:lnTo>
                    <a:pt x="1066" y="20"/>
                  </a:lnTo>
                  <a:lnTo>
                    <a:pt x="1014" y="11"/>
                  </a:lnTo>
                  <a:lnTo>
                    <a:pt x="962" y="5"/>
                  </a:lnTo>
                  <a:lnTo>
                    <a:pt x="909" y="1"/>
                  </a:lnTo>
                  <a:lnTo>
                    <a:pt x="855" y="0"/>
                  </a:lnTo>
                  <a:close/>
                </a:path>
              </a:pathLst>
            </a:custGeom>
            <a:solidFill>
              <a:srgbClr val="000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9"/>
            <p:cNvSpPr>
              <a:spLocks/>
            </p:cNvSpPr>
            <p:nvPr/>
          </p:nvSpPr>
          <p:spPr bwMode="auto">
            <a:xfrm>
              <a:off x="1616" y="2211"/>
              <a:ext cx="864" cy="826"/>
            </a:xfrm>
            <a:custGeom>
              <a:avLst/>
              <a:gdLst>
                <a:gd name="T0" fmla="*/ 634 w 1727"/>
                <a:gd name="T1" fmla="*/ 1 h 1652"/>
                <a:gd name="T2" fmla="*/ 539 w 1727"/>
                <a:gd name="T3" fmla="*/ 9 h 1652"/>
                <a:gd name="T4" fmla="*/ 448 w 1727"/>
                <a:gd name="T5" fmla="*/ 26 h 1652"/>
                <a:gd name="T6" fmla="*/ 359 w 1727"/>
                <a:gd name="T7" fmla="*/ 50 h 1652"/>
                <a:gd name="T8" fmla="*/ 274 w 1727"/>
                <a:gd name="T9" fmla="*/ 82 h 1652"/>
                <a:gd name="T10" fmla="*/ 192 w 1727"/>
                <a:gd name="T11" fmla="*/ 122 h 1652"/>
                <a:gd name="T12" fmla="*/ 115 w 1727"/>
                <a:gd name="T13" fmla="*/ 167 h 1652"/>
                <a:gd name="T14" fmla="*/ 41 w 1727"/>
                <a:gd name="T15" fmla="*/ 220 h 1652"/>
                <a:gd name="T16" fmla="*/ 6 w 1727"/>
                <a:gd name="T17" fmla="*/ 250 h 1652"/>
                <a:gd name="T18" fmla="*/ 2 w 1727"/>
                <a:gd name="T19" fmla="*/ 255 h 1652"/>
                <a:gd name="T20" fmla="*/ 34 w 1727"/>
                <a:gd name="T21" fmla="*/ 231 h 1652"/>
                <a:gd name="T22" fmla="*/ 105 w 1727"/>
                <a:gd name="T23" fmla="*/ 184 h 1652"/>
                <a:gd name="T24" fmla="*/ 181 w 1727"/>
                <a:gd name="T25" fmla="*/ 141 h 1652"/>
                <a:gd name="T26" fmla="*/ 259 w 1727"/>
                <a:gd name="T27" fmla="*/ 106 h 1652"/>
                <a:gd name="T28" fmla="*/ 342 w 1727"/>
                <a:gd name="T29" fmla="*/ 76 h 1652"/>
                <a:gd name="T30" fmla="*/ 427 w 1727"/>
                <a:gd name="T31" fmla="*/ 54 h 1652"/>
                <a:gd name="T32" fmla="*/ 516 w 1727"/>
                <a:gd name="T33" fmla="*/ 39 h 1652"/>
                <a:gd name="T34" fmla="*/ 606 w 1727"/>
                <a:gd name="T35" fmla="*/ 31 h 1652"/>
                <a:gd name="T36" fmla="*/ 706 w 1727"/>
                <a:gd name="T37" fmla="*/ 31 h 1652"/>
                <a:gd name="T38" fmla="*/ 811 w 1727"/>
                <a:gd name="T39" fmla="*/ 41 h 1652"/>
                <a:gd name="T40" fmla="*/ 914 w 1727"/>
                <a:gd name="T41" fmla="*/ 63 h 1652"/>
                <a:gd name="T42" fmla="*/ 1012 w 1727"/>
                <a:gd name="T43" fmla="*/ 93 h 1652"/>
                <a:gd name="T44" fmla="*/ 1105 w 1727"/>
                <a:gd name="T45" fmla="*/ 132 h 1652"/>
                <a:gd name="T46" fmla="*/ 1195 w 1727"/>
                <a:gd name="T47" fmla="*/ 180 h 1652"/>
                <a:gd name="T48" fmla="*/ 1278 w 1727"/>
                <a:gd name="T49" fmla="*/ 237 h 1652"/>
                <a:gd name="T50" fmla="*/ 1355 w 1727"/>
                <a:gd name="T51" fmla="*/ 300 h 1652"/>
                <a:gd name="T52" fmla="*/ 1426 w 1727"/>
                <a:gd name="T53" fmla="*/ 372 h 1652"/>
                <a:gd name="T54" fmla="*/ 1490 w 1727"/>
                <a:gd name="T55" fmla="*/ 449 h 1652"/>
                <a:gd name="T56" fmla="*/ 1546 w 1727"/>
                <a:gd name="T57" fmla="*/ 532 h 1652"/>
                <a:gd name="T58" fmla="*/ 1595 w 1727"/>
                <a:gd name="T59" fmla="*/ 620 h 1652"/>
                <a:gd name="T60" fmla="*/ 1635 w 1727"/>
                <a:gd name="T61" fmla="*/ 715 h 1652"/>
                <a:gd name="T62" fmla="*/ 1665 w 1727"/>
                <a:gd name="T63" fmla="*/ 813 h 1652"/>
                <a:gd name="T64" fmla="*/ 1687 w 1727"/>
                <a:gd name="T65" fmla="*/ 914 h 1652"/>
                <a:gd name="T66" fmla="*/ 1697 w 1727"/>
                <a:gd name="T67" fmla="*/ 1019 h 1652"/>
                <a:gd name="T68" fmla="*/ 1695 w 1727"/>
                <a:gd name="T69" fmla="*/ 1153 h 1652"/>
                <a:gd name="T70" fmla="*/ 1672 w 1727"/>
                <a:gd name="T71" fmla="*/ 1307 h 1652"/>
                <a:gd name="T72" fmla="*/ 1628 w 1727"/>
                <a:gd name="T73" fmla="*/ 1452 h 1652"/>
                <a:gd name="T74" fmla="*/ 1564 w 1727"/>
                <a:gd name="T75" fmla="*/ 1588 h 1652"/>
                <a:gd name="T76" fmla="*/ 1530 w 1727"/>
                <a:gd name="T77" fmla="*/ 1647 h 1652"/>
                <a:gd name="T78" fmla="*/ 1541 w 1727"/>
                <a:gd name="T79" fmla="*/ 1638 h 1652"/>
                <a:gd name="T80" fmla="*/ 1587 w 1727"/>
                <a:gd name="T81" fmla="*/ 1569 h 1652"/>
                <a:gd name="T82" fmla="*/ 1654 w 1727"/>
                <a:gd name="T83" fmla="*/ 1432 h 1652"/>
                <a:gd name="T84" fmla="*/ 1700 w 1727"/>
                <a:gd name="T85" fmla="*/ 1283 h 1652"/>
                <a:gd name="T86" fmla="*/ 1724 w 1727"/>
                <a:gd name="T87" fmla="*/ 1126 h 1652"/>
                <a:gd name="T88" fmla="*/ 1726 w 1727"/>
                <a:gd name="T89" fmla="*/ 990 h 1652"/>
                <a:gd name="T90" fmla="*/ 1716 w 1727"/>
                <a:gd name="T91" fmla="*/ 885 h 1652"/>
                <a:gd name="T92" fmla="*/ 1694 w 1727"/>
                <a:gd name="T93" fmla="*/ 784 h 1652"/>
                <a:gd name="T94" fmla="*/ 1664 w 1727"/>
                <a:gd name="T95" fmla="*/ 686 h 1652"/>
                <a:gd name="T96" fmla="*/ 1625 w 1727"/>
                <a:gd name="T97" fmla="*/ 592 h 1652"/>
                <a:gd name="T98" fmla="*/ 1576 w 1727"/>
                <a:gd name="T99" fmla="*/ 503 h 1652"/>
                <a:gd name="T100" fmla="*/ 1520 w 1727"/>
                <a:gd name="T101" fmla="*/ 420 h 1652"/>
                <a:gd name="T102" fmla="*/ 1455 w 1727"/>
                <a:gd name="T103" fmla="*/ 343 h 1652"/>
                <a:gd name="T104" fmla="*/ 1385 w 1727"/>
                <a:gd name="T105" fmla="*/ 271 h 1652"/>
                <a:gd name="T106" fmla="*/ 1307 w 1727"/>
                <a:gd name="T107" fmla="*/ 207 h 1652"/>
                <a:gd name="T108" fmla="*/ 1224 w 1727"/>
                <a:gd name="T109" fmla="*/ 152 h 1652"/>
                <a:gd name="T110" fmla="*/ 1135 w 1727"/>
                <a:gd name="T111" fmla="*/ 103 h 1652"/>
                <a:gd name="T112" fmla="*/ 1040 w 1727"/>
                <a:gd name="T113" fmla="*/ 63 h 1652"/>
                <a:gd name="T114" fmla="*/ 942 w 1727"/>
                <a:gd name="T115" fmla="*/ 33 h 1652"/>
                <a:gd name="T116" fmla="*/ 840 w 1727"/>
                <a:gd name="T117" fmla="*/ 11 h 1652"/>
                <a:gd name="T118" fmla="*/ 735 w 1727"/>
                <a:gd name="T119" fmla="*/ 1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27" h="1652">
                  <a:moveTo>
                    <a:pt x="681" y="0"/>
                  </a:moveTo>
                  <a:lnTo>
                    <a:pt x="634" y="1"/>
                  </a:lnTo>
                  <a:lnTo>
                    <a:pt x="586" y="4"/>
                  </a:lnTo>
                  <a:lnTo>
                    <a:pt x="539" y="9"/>
                  </a:lnTo>
                  <a:lnTo>
                    <a:pt x="493" y="17"/>
                  </a:lnTo>
                  <a:lnTo>
                    <a:pt x="448" y="26"/>
                  </a:lnTo>
                  <a:lnTo>
                    <a:pt x="403" y="38"/>
                  </a:lnTo>
                  <a:lnTo>
                    <a:pt x="359" y="50"/>
                  </a:lnTo>
                  <a:lnTo>
                    <a:pt x="317" y="65"/>
                  </a:lnTo>
                  <a:lnTo>
                    <a:pt x="274" y="82"/>
                  </a:lnTo>
                  <a:lnTo>
                    <a:pt x="233" y="101"/>
                  </a:lnTo>
                  <a:lnTo>
                    <a:pt x="192" y="122"/>
                  </a:lnTo>
                  <a:lnTo>
                    <a:pt x="153" y="144"/>
                  </a:lnTo>
                  <a:lnTo>
                    <a:pt x="115" y="167"/>
                  </a:lnTo>
                  <a:lnTo>
                    <a:pt x="77" y="192"/>
                  </a:lnTo>
                  <a:lnTo>
                    <a:pt x="41" y="220"/>
                  </a:lnTo>
                  <a:lnTo>
                    <a:pt x="7" y="247"/>
                  </a:lnTo>
                  <a:lnTo>
                    <a:pt x="6" y="250"/>
                  </a:lnTo>
                  <a:lnTo>
                    <a:pt x="3" y="252"/>
                  </a:lnTo>
                  <a:lnTo>
                    <a:pt x="2" y="255"/>
                  </a:lnTo>
                  <a:lnTo>
                    <a:pt x="0" y="258"/>
                  </a:lnTo>
                  <a:lnTo>
                    <a:pt x="34" y="231"/>
                  </a:lnTo>
                  <a:lnTo>
                    <a:pt x="69" y="207"/>
                  </a:lnTo>
                  <a:lnTo>
                    <a:pt x="105" y="184"/>
                  </a:lnTo>
                  <a:lnTo>
                    <a:pt x="143" y="162"/>
                  </a:lnTo>
                  <a:lnTo>
                    <a:pt x="181" y="141"/>
                  </a:lnTo>
                  <a:lnTo>
                    <a:pt x="220" y="123"/>
                  </a:lnTo>
                  <a:lnTo>
                    <a:pt x="259" y="106"/>
                  </a:lnTo>
                  <a:lnTo>
                    <a:pt x="301" y="89"/>
                  </a:lnTo>
                  <a:lnTo>
                    <a:pt x="342" y="76"/>
                  </a:lnTo>
                  <a:lnTo>
                    <a:pt x="385" y="64"/>
                  </a:lnTo>
                  <a:lnTo>
                    <a:pt x="427" y="54"/>
                  </a:lnTo>
                  <a:lnTo>
                    <a:pt x="471" y="44"/>
                  </a:lnTo>
                  <a:lnTo>
                    <a:pt x="516" y="39"/>
                  </a:lnTo>
                  <a:lnTo>
                    <a:pt x="561" y="33"/>
                  </a:lnTo>
                  <a:lnTo>
                    <a:pt x="606" y="31"/>
                  </a:lnTo>
                  <a:lnTo>
                    <a:pt x="652" y="29"/>
                  </a:lnTo>
                  <a:lnTo>
                    <a:pt x="706" y="31"/>
                  </a:lnTo>
                  <a:lnTo>
                    <a:pt x="759" y="35"/>
                  </a:lnTo>
                  <a:lnTo>
                    <a:pt x="811" y="41"/>
                  </a:lnTo>
                  <a:lnTo>
                    <a:pt x="863" y="50"/>
                  </a:lnTo>
                  <a:lnTo>
                    <a:pt x="914" y="63"/>
                  </a:lnTo>
                  <a:lnTo>
                    <a:pt x="963" y="77"/>
                  </a:lnTo>
                  <a:lnTo>
                    <a:pt x="1012" y="93"/>
                  </a:lnTo>
                  <a:lnTo>
                    <a:pt x="1059" y="111"/>
                  </a:lnTo>
                  <a:lnTo>
                    <a:pt x="1105" y="132"/>
                  </a:lnTo>
                  <a:lnTo>
                    <a:pt x="1151" y="155"/>
                  </a:lnTo>
                  <a:lnTo>
                    <a:pt x="1195" y="180"/>
                  </a:lnTo>
                  <a:lnTo>
                    <a:pt x="1236" y="208"/>
                  </a:lnTo>
                  <a:lnTo>
                    <a:pt x="1278" y="237"/>
                  </a:lnTo>
                  <a:lnTo>
                    <a:pt x="1317" y="268"/>
                  </a:lnTo>
                  <a:lnTo>
                    <a:pt x="1355" y="300"/>
                  </a:lnTo>
                  <a:lnTo>
                    <a:pt x="1392" y="335"/>
                  </a:lnTo>
                  <a:lnTo>
                    <a:pt x="1426" y="372"/>
                  </a:lnTo>
                  <a:lnTo>
                    <a:pt x="1460" y="410"/>
                  </a:lnTo>
                  <a:lnTo>
                    <a:pt x="1490" y="449"/>
                  </a:lnTo>
                  <a:lnTo>
                    <a:pt x="1520" y="490"/>
                  </a:lnTo>
                  <a:lnTo>
                    <a:pt x="1546" y="532"/>
                  </a:lnTo>
                  <a:lnTo>
                    <a:pt x="1572" y="576"/>
                  </a:lnTo>
                  <a:lnTo>
                    <a:pt x="1595" y="620"/>
                  </a:lnTo>
                  <a:lnTo>
                    <a:pt x="1617" y="667"/>
                  </a:lnTo>
                  <a:lnTo>
                    <a:pt x="1635" y="715"/>
                  </a:lnTo>
                  <a:lnTo>
                    <a:pt x="1651" y="763"/>
                  </a:lnTo>
                  <a:lnTo>
                    <a:pt x="1665" y="813"/>
                  </a:lnTo>
                  <a:lnTo>
                    <a:pt x="1678" y="864"/>
                  </a:lnTo>
                  <a:lnTo>
                    <a:pt x="1687" y="914"/>
                  </a:lnTo>
                  <a:lnTo>
                    <a:pt x="1693" y="966"/>
                  </a:lnTo>
                  <a:lnTo>
                    <a:pt x="1697" y="1019"/>
                  </a:lnTo>
                  <a:lnTo>
                    <a:pt x="1698" y="1073"/>
                  </a:lnTo>
                  <a:lnTo>
                    <a:pt x="1695" y="1153"/>
                  </a:lnTo>
                  <a:lnTo>
                    <a:pt x="1687" y="1231"/>
                  </a:lnTo>
                  <a:lnTo>
                    <a:pt x="1672" y="1307"/>
                  </a:lnTo>
                  <a:lnTo>
                    <a:pt x="1652" y="1381"/>
                  </a:lnTo>
                  <a:lnTo>
                    <a:pt x="1628" y="1452"/>
                  </a:lnTo>
                  <a:lnTo>
                    <a:pt x="1598" y="1521"/>
                  </a:lnTo>
                  <a:lnTo>
                    <a:pt x="1564" y="1588"/>
                  </a:lnTo>
                  <a:lnTo>
                    <a:pt x="1524" y="1652"/>
                  </a:lnTo>
                  <a:lnTo>
                    <a:pt x="1530" y="1647"/>
                  </a:lnTo>
                  <a:lnTo>
                    <a:pt x="1535" y="1642"/>
                  </a:lnTo>
                  <a:lnTo>
                    <a:pt x="1541" y="1638"/>
                  </a:lnTo>
                  <a:lnTo>
                    <a:pt x="1546" y="1633"/>
                  </a:lnTo>
                  <a:lnTo>
                    <a:pt x="1587" y="1569"/>
                  </a:lnTo>
                  <a:lnTo>
                    <a:pt x="1622" y="1502"/>
                  </a:lnTo>
                  <a:lnTo>
                    <a:pt x="1654" y="1432"/>
                  </a:lnTo>
                  <a:lnTo>
                    <a:pt x="1680" y="1358"/>
                  </a:lnTo>
                  <a:lnTo>
                    <a:pt x="1700" y="1283"/>
                  </a:lnTo>
                  <a:lnTo>
                    <a:pt x="1715" y="1206"/>
                  </a:lnTo>
                  <a:lnTo>
                    <a:pt x="1724" y="1126"/>
                  </a:lnTo>
                  <a:lnTo>
                    <a:pt x="1727" y="1044"/>
                  </a:lnTo>
                  <a:lnTo>
                    <a:pt x="1726" y="990"/>
                  </a:lnTo>
                  <a:lnTo>
                    <a:pt x="1722" y="937"/>
                  </a:lnTo>
                  <a:lnTo>
                    <a:pt x="1716" y="885"/>
                  </a:lnTo>
                  <a:lnTo>
                    <a:pt x="1707" y="834"/>
                  </a:lnTo>
                  <a:lnTo>
                    <a:pt x="1694" y="784"/>
                  </a:lnTo>
                  <a:lnTo>
                    <a:pt x="1680" y="735"/>
                  </a:lnTo>
                  <a:lnTo>
                    <a:pt x="1664" y="686"/>
                  </a:lnTo>
                  <a:lnTo>
                    <a:pt x="1645" y="638"/>
                  </a:lnTo>
                  <a:lnTo>
                    <a:pt x="1625" y="592"/>
                  </a:lnTo>
                  <a:lnTo>
                    <a:pt x="1602" y="547"/>
                  </a:lnTo>
                  <a:lnTo>
                    <a:pt x="1576" y="503"/>
                  </a:lnTo>
                  <a:lnTo>
                    <a:pt x="1549" y="460"/>
                  </a:lnTo>
                  <a:lnTo>
                    <a:pt x="1520" y="420"/>
                  </a:lnTo>
                  <a:lnTo>
                    <a:pt x="1489" y="380"/>
                  </a:lnTo>
                  <a:lnTo>
                    <a:pt x="1455" y="343"/>
                  </a:lnTo>
                  <a:lnTo>
                    <a:pt x="1421" y="306"/>
                  </a:lnTo>
                  <a:lnTo>
                    <a:pt x="1385" y="271"/>
                  </a:lnTo>
                  <a:lnTo>
                    <a:pt x="1347" y="238"/>
                  </a:lnTo>
                  <a:lnTo>
                    <a:pt x="1307" y="207"/>
                  </a:lnTo>
                  <a:lnTo>
                    <a:pt x="1266" y="178"/>
                  </a:lnTo>
                  <a:lnTo>
                    <a:pt x="1224" y="152"/>
                  </a:lnTo>
                  <a:lnTo>
                    <a:pt x="1180" y="126"/>
                  </a:lnTo>
                  <a:lnTo>
                    <a:pt x="1135" y="103"/>
                  </a:lnTo>
                  <a:lnTo>
                    <a:pt x="1089" y="81"/>
                  </a:lnTo>
                  <a:lnTo>
                    <a:pt x="1040" y="63"/>
                  </a:lnTo>
                  <a:lnTo>
                    <a:pt x="992" y="47"/>
                  </a:lnTo>
                  <a:lnTo>
                    <a:pt x="942" y="33"/>
                  </a:lnTo>
                  <a:lnTo>
                    <a:pt x="892" y="20"/>
                  </a:lnTo>
                  <a:lnTo>
                    <a:pt x="840" y="11"/>
                  </a:lnTo>
                  <a:lnTo>
                    <a:pt x="788" y="5"/>
                  </a:lnTo>
                  <a:lnTo>
                    <a:pt x="735" y="1"/>
                  </a:lnTo>
                  <a:lnTo>
                    <a:pt x="681" y="0"/>
                  </a:lnTo>
                  <a:close/>
                </a:path>
              </a:pathLst>
            </a:custGeom>
            <a:solidFill>
              <a:srgbClr val="6875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27"/>
            <p:cNvSpPr>
              <a:spLocks/>
            </p:cNvSpPr>
            <p:nvPr/>
          </p:nvSpPr>
          <p:spPr bwMode="auto">
            <a:xfrm>
              <a:off x="1460" y="2754"/>
              <a:ext cx="732" cy="479"/>
            </a:xfrm>
            <a:custGeom>
              <a:avLst/>
              <a:gdLst>
                <a:gd name="T0" fmla="*/ 496 w 1464"/>
                <a:gd name="T1" fmla="*/ 712 h 958"/>
                <a:gd name="T2" fmla="*/ 404 w 1464"/>
                <a:gd name="T3" fmla="*/ 646 h 958"/>
                <a:gd name="T4" fmla="*/ 322 w 1464"/>
                <a:gd name="T5" fmla="*/ 576 h 958"/>
                <a:gd name="T6" fmla="*/ 249 w 1464"/>
                <a:gd name="T7" fmla="*/ 499 h 958"/>
                <a:gd name="T8" fmla="*/ 185 w 1464"/>
                <a:gd name="T9" fmla="*/ 412 h 958"/>
                <a:gd name="T10" fmla="*/ 126 w 1464"/>
                <a:gd name="T11" fmla="*/ 313 h 958"/>
                <a:gd name="T12" fmla="*/ 73 w 1464"/>
                <a:gd name="T13" fmla="*/ 200 h 958"/>
                <a:gd name="T14" fmla="*/ 23 w 1464"/>
                <a:gd name="T15" fmla="*/ 71 h 958"/>
                <a:gd name="T16" fmla="*/ 0 w 1464"/>
                <a:gd name="T17" fmla="*/ 7 h 958"/>
                <a:gd name="T18" fmla="*/ 7 w 1464"/>
                <a:gd name="T19" fmla="*/ 60 h 958"/>
                <a:gd name="T20" fmla="*/ 26 w 1464"/>
                <a:gd name="T21" fmla="*/ 154 h 958"/>
                <a:gd name="T22" fmla="*/ 60 w 1464"/>
                <a:gd name="T23" fmla="*/ 277 h 958"/>
                <a:gd name="T24" fmla="*/ 119 w 1464"/>
                <a:gd name="T25" fmla="*/ 417 h 958"/>
                <a:gd name="T26" fmla="*/ 206 w 1464"/>
                <a:gd name="T27" fmla="*/ 562 h 958"/>
                <a:gd name="T28" fmla="*/ 327 w 1464"/>
                <a:gd name="T29" fmla="*/ 700 h 958"/>
                <a:gd name="T30" fmla="*/ 487 w 1464"/>
                <a:gd name="T31" fmla="*/ 819 h 958"/>
                <a:gd name="T32" fmla="*/ 585 w 1464"/>
                <a:gd name="T33" fmla="*/ 868 h 958"/>
                <a:gd name="T34" fmla="*/ 594 w 1464"/>
                <a:gd name="T35" fmla="*/ 872 h 958"/>
                <a:gd name="T36" fmla="*/ 611 w 1464"/>
                <a:gd name="T37" fmla="*/ 880 h 958"/>
                <a:gd name="T38" fmla="*/ 637 w 1464"/>
                <a:gd name="T39" fmla="*/ 890 h 958"/>
                <a:gd name="T40" fmla="*/ 670 w 1464"/>
                <a:gd name="T41" fmla="*/ 902 h 958"/>
                <a:gd name="T42" fmla="*/ 710 w 1464"/>
                <a:gd name="T43" fmla="*/ 914 h 958"/>
                <a:gd name="T44" fmla="*/ 758 w 1464"/>
                <a:gd name="T45" fmla="*/ 927 h 958"/>
                <a:gd name="T46" fmla="*/ 812 w 1464"/>
                <a:gd name="T47" fmla="*/ 939 h 958"/>
                <a:gd name="T48" fmla="*/ 871 w 1464"/>
                <a:gd name="T49" fmla="*/ 948 h 958"/>
                <a:gd name="T50" fmla="*/ 936 w 1464"/>
                <a:gd name="T51" fmla="*/ 955 h 958"/>
                <a:gd name="T52" fmla="*/ 1007 w 1464"/>
                <a:gd name="T53" fmla="*/ 958 h 958"/>
                <a:gd name="T54" fmla="*/ 1081 w 1464"/>
                <a:gd name="T55" fmla="*/ 956 h 958"/>
                <a:gd name="T56" fmla="*/ 1160 w 1464"/>
                <a:gd name="T57" fmla="*/ 949 h 958"/>
                <a:gd name="T58" fmla="*/ 1243 w 1464"/>
                <a:gd name="T59" fmla="*/ 935 h 958"/>
                <a:gd name="T60" fmla="*/ 1329 w 1464"/>
                <a:gd name="T61" fmla="*/ 914 h 958"/>
                <a:gd name="T62" fmla="*/ 1419 w 1464"/>
                <a:gd name="T63" fmla="*/ 886 h 958"/>
                <a:gd name="T64" fmla="*/ 1463 w 1464"/>
                <a:gd name="T65" fmla="*/ 867 h 958"/>
                <a:gd name="T66" fmla="*/ 1453 w 1464"/>
                <a:gd name="T67" fmla="*/ 871 h 958"/>
                <a:gd name="T68" fmla="*/ 1433 w 1464"/>
                <a:gd name="T69" fmla="*/ 876 h 958"/>
                <a:gd name="T70" fmla="*/ 1405 w 1464"/>
                <a:gd name="T71" fmla="*/ 885 h 958"/>
                <a:gd name="T72" fmla="*/ 1368 w 1464"/>
                <a:gd name="T73" fmla="*/ 893 h 958"/>
                <a:gd name="T74" fmla="*/ 1323 w 1464"/>
                <a:gd name="T75" fmla="*/ 901 h 958"/>
                <a:gd name="T76" fmla="*/ 1273 w 1464"/>
                <a:gd name="T77" fmla="*/ 908 h 958"/>
                <a:gd name="T78" fmla="*/ 1215 w 1464"/>
                <a:gd name="T79" fmla="*/ 912 h 958"/>
                <a:gd name="T80" fmla="*/ 1151 w 1464"/>
                <a:gd name="T81" fmla="*/ 913 h 958"/>
                <a:gd name="T82" fmla="*/ 1081 w 1464"/>
                <a:gd name="T83" fmla="*/ 911 h 958"/>
                <a:gd name="T84" fmla="*/ 1008 w 1464"/>
                <a:gd name="T85" fmla="*/ 905 h 958"/>
                <a:gd name="T86" fmla="*/ 930 w 1464"/>
                <a:gd name="T87" fmla="*/ 893 h 958"/>
                <a:gd name="T88" fmla="*/ 850 w 1464"/>
                <a:gd name="T89" fmla="*/ 873 h 958"/>
                <a:gd name="T90" fmla="*/ 766 w 1464"/>
                <a:gd name="T91" fmla="*/ 848 h 958"/>
                <a:gd name="T92" fmla="*/ 679 w 1464"/>
                <a:gd name="T93" fmla="*/ 812 h 958"/>
                <a:gd name="T94" fmla="*/ 592 w 1464"/>
                <a:gd name="T95" fmla="*/ 768 h 9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464" h="958">
                  <a:moveTo>
                    <a:pt x="547" y="743"/>
                  </a:moveTo>
                  <a:lnTo>
                    <a:pt x="496" y="712"/>
                  </a:lnTo>
                  <a:lnTo>
                    <a:pt x="449" y="679"/>
                  </a:lnTo>
                  <a:lnTo>
                    <a:pt x="404" y="646"/>
                  </a:lnTo>
                  <a:lnTo>
                    <a:pt x="362" y="611"/>
                  </a:lnTo>
                  <a:lnTo>
                    <a:pt x="322" y="576"/>
                  </a:lnTo>
                  <a:lnTo>
                    <a:pt x="285" y="539"/>
                  </a:lnTo>
                  <a:lnTo>
                    <a:pt x="249" y="499"/>
                  </a:lnTo>
                  <a:lnTo>
                    <a:pt x="216" y="457"/>
                  </a:lnTo>
                  <a:lnTo>
                    <a:pt x="185" y="412"/>
                  </a:lnTo>
                  <a:lnTo>
                    <a:pt x="155" y="365"/>
                  </a:lnTo>
                  <a:lnTo>
                    <a:pt x="126" y="313"/>
                  </a:lnTo>
                  <a:lnTo>
                    <a:pt x="98" y="259"/>
                  </a:lnTo>
                  <a:lnTo>
                    <a:pt x="73" y="200"/>
                  </a:lnTo>
                  <a:lnTo>
                    <a:pt x="48" y="138"/>
                  </a:lnTo>
                  <a:lnTo>
                    <a:pt x="23" y="71"/>
                  </a:lnTo>
                  <a:lnTo>
                    <a:pt x="0" y="0"/>
                  </a:lnTo>
                  <a:lnTo>
                    <a:pt x="0" y="7"/>
                  </a:lnTo>
                  <a:lnTo>
                    <a:pt x="3" y="27"/>
                  </a:lnTo>
                  <a:lnTo>
                    <a:pt x="7" y="60"/>
                  </a:lnTo>
                  <a:lnTo>
                    <a:pt x="14" y="102"/>
                  </a:lnTo>
                  <a:lnTo>
                    <a:pt x="26" y="154"/>
                  </a:lnTo>
                  <a:lnTo>
                    <a:pt x="41" y="213"/>
                  </a:lnTo>
                  <a:lnTo>
                    <a:pt x="60" y="277"/>
                  </a:lnTo>
                  <a:lnTo>
                    <a:pt x="87" y="345"/>
                  </a:lnTo>
                  <a:lnTo>
                    <a:pt x="119" y="417"/>
                  </a:lnTo>
                  <a:lnTo>
                    <a:pt x="158" y="491"/>
                  </a:lnTo>
                  <a:lnTo>
                    <a:pt x="206" y="562"/>
                  </a:lnTo>
                  <a:lnTo>
                    <a:pt x="262" y="633"/>
                  </a:lnTo>
                  <a:lnTo>
                    <a:pt x="327" y="700"/>
                  </a:lnTo>
                  <a:lnTo>
                    <a:pt x="401" y="762"/>
                  </a:lnTo>
                  <a:lnTo>
                    <a:pt x="487" y="819"/>
                  </a:lnTo>
                  <a:lnTo>
                    <a:pt x="584" y="867"/>
                  </a:lnTo>
                  <a:lnTo>
                    <a:pt x="585" y="868"/>
                  </a:lnTo>
                  <a:lnTo>
                    <a:pt x="588" y="870"/>
                  </a:lnTo>
                  <a:lnTo>
                    <a:pt x="594" y="872"/>
                  </a:lnTo>
                  <a:lnTo>
                    <a:pt x="601" y="875"/>
                  </a:lnTo>
                  <a:lnTo>
                    <a:pt x="611" y="880"/>
                  </a:lnTo>
                  <a:lnTo>
                    <a:pt x="623" y="885"/>
                  </a:lnTo>
                  <a:lnTo>
                    <a:pt x="637" y="890"/>
                  </a:lnTo>
                  <a:lnTo>
                    <a:pt x="653" y="896"/>
                  </a:lnTo>
                  <a:lnTo>
                    <a:pt x="670" y="902"/>
                  </a:lnTo>
                  <a:lnTo>
                    <a:pt x="690" y="909"/>
                  </a:lnTo>
                  <a:lnTo>
                    <a:pt x="710" y="914"/>
                  </a:lnTo>
                  <a:lnTo>
                    <a:pt x="733" y="921"/>
                  </a:lnTo>
                  <a:lnTo>
                    <a:pt x="758" y="927"/>
                  </a:lnTo>
                  <a:lnTo>
                    <a:pt x="784" y="933"/>
                  </a:lnTo>
                  <a:lnTo>
                    <a:pt x="812" y="939"/>
                  </a:lnTo>
                  <a:lnTo>
                    <a:pt x="841" y="943"/>
                  </a:lnTo>
                  <a:lnTo>
                    <a:pt x="871" y="948"/>
                  </a:lnTo>
                  <a:lnTo>
                    <a:pt x="903" y="952"/>
                  </a:lnTo>
                  <a:lnTo>
                    <a:pt x="936" y="955"/>
                  </a:lnTo>
                  <a:lnTo>
                    <a:pt x="971" y="957"/>
                  </a:lnTo>
                  <a:lnTo>
                    <a:pt x="1007" y="958"/>
                  </a:lnTo>
                  <a:lnTo>
                    <a:pt x="1043" y="957"/>
                  </a:lnTo>
                  <a:lnTo>
                    <a:pt x="1081" y="956"/>
                  </a:lnTo>
                  <a:lnTo>
                    <a:pt x="1121" y="954"/>
                  </a:lnTo>
                  <a:lnTo>
                    <a:pt x="1160" y="949"/>
                  </a:lnTo>
                  <a:lnTo>
                    <a:pt x="1201" y="943"/>
                  </a:lnTo>
                  <a:lnTo>
                    <a:pt x="1243" y="935"/>
                  </a:lnTo>
                  <a:lnTo>
                    <a:pt x="1285" y="926"/>
                  </a:lnTo>
                  <a:lnTo>
                    <a:pt x="1329" y="914"/>
                  </a:lnTo>
                  <a:lnTo>
                    <a:pt x="1374" y="901"/>
                  </a:lnTo>
                  <a:lnTo>
                    <a:pt x="1419" y="886"/>
                  </a:lnTo>
                  <a:lnTo>
                    <a:pt x="1464" y="867"/>
                  </a:lnTo>
                  <a:lnTo>
                    <a:pt x="1463" y="867"/>
                  </a:lnTo>
                  <a:lnTo>
                    <a:pt x="1459" y="870"/>
                  </a:lnTo>
                  <a:lnTo>
                    <a:pt x="1453" y="871"/>
                  </a:lnTo>
                  <a:lnTo>
                    <a:pt x="1444" y="874"/>
                  </a:lnTo>
                  <a:lnTo>
                    <a:pt x="1433" y="876"/>
                  </a:lnTo>
                  <a:lnTo>
                    <a:pt x="1420" y="880"/>
                  </a:lnTo>
                  <a:lnTo>
                    <a:pt x="1405" y="885"/>
                  </a:lnTo>
                  <a:lnTo>
                    <a:pt x="1388" y="888"/>
                  </a:lnTo>
                  <a:lnTo>
                    <a:pt x="1368" y="893"/>
                  </a:lnTo>
                  <a:lnTo>
                    <a:pt x="1346" y="896"/>
                  </a:lnTo>
                  <a:lnTo>
                    <a:pt x="1323" y="901"/>
                  </a:lnTo>
                  <a:lnTo>
                    <a:pt x="1299" y="904"/>
                  </a:lnTo>
                  <a:lnTo>
                    <a:pt x="1273" y="908"/>
                  </a:lnTo>
                  <a:lnTo>
                    <a:pt x="1244" y="910"/>
                  </a:lnTo>
                  <a:lnTo>
                    <a:pt x="1215" y="912"/>
                  </a:lnTo>
                  <a:lnTo>
                    <a:pt x="1184" y="913"/>
                  </a:lnTo>
                  <a:lnTo>
                    <a:pt x="1151" y="913"/>
                  </a:lnTo>
                  <a:lnTo>
                    <a:pt x="1117" y="913"/>
                  </a:lnTo>
                  <a:lnTo>
                    <a:pt x="1081" y="911"/>
                  </a:lnTo>
                  <a:lnTo>
                    <a:pt x="1046" y="909"/>
                  </a:lnTo>
                  <a:lnTo>
                    <a:pt x="1008" y="905"/>
                  </a:lnTo>
                  <a:lnTo>
                    <a:pt x="970" y="899"/>
                  </a:lnTo>
                  <a:lnTo>
                    <a:pt x="930" y="893"/>
                  </a:lnTo>
                  <a:lnTo>
                    <a:pt x="890" y="883"/>
                  </a:lnTo>
                  <a:lnTo>
                    <a:pt x="850" y="873"/>
                  </a:lnTo>
                  <a:lnTo>
                    <a:pt x="807" y="861"/>
                  </a:lnTo>
                  <a:lnTo>
                    <a:pt x="766" y="848"/>
                  </a:lnTo>
                  <a:lnTo>
                    <a:pt x="722" y="830"/>
                  </a:lnTo>
                  <a:lnTo>
                    <a:pt x="679" y="812"/>
                  </a:lnTo>
                  <a:lnTo>
                    <a:pt x="635" y="791"/>
                  </a:lnTo>
                  <a:lnTo>
                    <a:pt x="592" y="768"/>
                  </a:lnTo>
                  <a:lnTo>
                    <a:pt x="547" y="7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28"/>
            <p:cNvSpPr>
              <a:spLocks/>
            </p:cNvSpPr>
            <p:nvPr/>
          </p:nvSpPr>
          <p:spPr bwMode="auto">
            <a:xfrm>
              <a:off x="2049" y="2216"/>
              <a:ext cx="433" cy="475"/>
            </a:xfrm>
            <a:custGeom>
              <a:avLst/>
              <a:gdLst>
                <a:gd name="T0" fmla="*/ 4 w 866"/>
                <a:gd name="T1" fmla="*/ 0 h 948"/>
                <a:gd name="T2" fmla="*/ 33 w 866"/>
                <a:gd name="T3" fmla="*/ 6 h 948"/>
                <a:gd name="T4" fmla="*/ 83 w 866"/>
                <a:gd name="T5" fmla="*/ 17 h 948"/>
                <a:gd name="T6" fmla="*/ 155 w 866"/>
                <a:gd name="T7" fmla="*/ 39 h 948"/>
                <a:gd name="T8" fmla="*/ 239 w 866"/>
                <a:gd name="T9" fmla="*/ 72 h 948"/>
                <a:gd name="T10" fmla="*/ 334 w 866"/>
                <a:gd name="T11" fmla="*/ 121 h 948"/>
                <a:gd name="T12" fmla="*/ 434 w 866"/>
                <a:gd name="T13" fmla="*/ 185 h 948"/>
                <a:gd name="T14" fmla="*/ 534 w 866"/>
                <a:gd name="T15" fmla="*/ 268 h 948"/>
                <a:gd name="T16" fmla="*/ 606 w 866"/>
                <a:gd name="T17" fmla="*/ 346 h 948"/>
                <a:gd name="T18" fmla="*/ 653 w 866"/>
                <a:gd name="T19" fmla="*/ 403 h 948"/>
                <a:gd name="T20" fmla="*/ 696 w 866"/>
                <a:gd name="T21" fmla="*/ 469 h 948"/>
                <a:gd name="T22" fmla="*/ 738 w 866"/>
                <a:gd name="T23" fmla="*/ 539 h 948"/>
                <a:gd name="T24" fmla="*/ 775 w 866"/>
                <a:gd name="T25" fmla="*/ 617 h 948"/>
                <a:gd name="T26" fmla="*/ 807 w 866"/>
                <a:gd name="T27" fmla="*/ 703 h 948"/>
                <a:gd name="T28" fmla="*/ 835 w 866"/>
                <a:gd name="T29" fmla="*/ 795 h 948"/>
                <a:gd name="T30" fmla="*/ 857 w 866"/>
                <a:gd name="T31" fmla="*/ 895 h 948"/>
                <a:gd name="T32" fmla="*/ 866 w 866"/>
                <a:gd name="T33" fmla="*/ 946 h 948"/>
                <a:gd name="T34" fmla="*/ 863 w 866"/>
                <a:gd name="T35" fmla="*/ 930 h 948"/>
                <a:gd name="T36" fmla="*/ 858 w 866"/>
                <a:gd name="T37" fmla="*/ 900 h 948"/>
                <a:gd name="T38" fmla="*/ 847 w 866"/>
                <a:gd name="T39" fmla="*/ 856 h 948"/>
                <a:gd name="T40" fmla="*/ 832 w 866"/>
                <a:gd name="T41" fmla="*/ 802 h 948"/>
                <a:gd name="T42" fmla="*/ 812 w 866"/>
                <a:gd name="T43" fmla="*/ 740 h 948"/>
                <a:gd name="T44" fmla="*/ 783 w 866"/>
                <a:gd name="T45" fmla="*/ 669 h 948"/>
                <a:gd name="T46" fmla="*/ 747 w 866"/>
                <a:gd name="T47" fmla="*/ 594 h 948"/>
                <a:gd name="T48" fmla="*/ 702 w 866"/>
                <a:gd name="T49" fmla="*/ 515 h 948"/>
                <a:gd name="T50" fmla="*/ 648 w 866"/>
                <a:gd name="T51" fmla="*/ 434 h 948"/>
                <a:gd name="T52" fmla="*/ 583 w 866"/>
                <a:gd name="T53" fmla="*/ 355 h 948"/>
                <a:gd name="T54" fmla="*/ 507 w 866"/>
                <a:gd name="T55" fmla="*/ 276 h 948"/>
                <a:gd name="T56" fmla="*/ 420 w 866"/>
                <a:gd name="T57" fmla="*/ 203 h 948"/>
                <a:gd name="T58" fmla="*/ 318 w 866"/>
                <a:gd name="T59" fmla="*/ 134 h 948"/>
                <a:gd name="T60" fmla="*/ 202 w 866"/>
                <a:gd name="T61" fmla="*/ 74 h 948"/>
                <a:gd name="T62" fmla="*/ 72 w 866"/>
                <a:gd name="T63" fmla="*/ 22 h 9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6" h="948">
                  <a:moveTo>
                    <a:pt x="0" y="0"/>
                  </a:moveTo>
                  <a:lnTo>
                    <a:pt x="4" y="0"/>
                  </a:lnTo>
                  <a:lnTo>
                    <a:pt x="15" y="2"/>
                  </a:lnTo>
                  <a:lnTo>
                    <a:pt x="33" y="6"/>
                  </a:lnTo>
                  <a:lnTo>
                    <a:pt x="56" y="10"/>
                  </a:lnTo>
                  <a:lnTo>
                    <a:pt x="83" y="17"/>
                  </a:lnTo>
                  <a:lnTo>
                    <a:pt x="117" y="28"/>
                  </a:lnTo>
                  <a:lnTo>
                    <a:pt x="155" y="39"/>
                  </a:lnTo>
                  <a:lnTo>
                    <a:pt x="195" y="54"/>
                  </a:lnTo>
                  <a:lnTo>
                    <a:pt x="239" y="72"/>
                  </a:lnTo>
                  <a:lnTo>
                    <a:pt x="286" y="94"/>
                  </a:lnTo>
                  <a:lnTo>
                    <a:pt x="334" y="121"/>
                  </a:lnTo>
                  <a:lnTo>
                    <a:pt x="383" y="151"/>
                  </a:lnTo>
                  <a:lnTo>
                    <a:pt x="434" y="185"/>
                  </a:lnTo>
                  <a:lnTo>
                    <a:pt x="484" y="225"/>
                  </a:lnTo>
                  <a:lnTo>
                    <a:pt x="534" y="268"/>
                  </a:lnTo>
                  <a:lnTo>
                    <a:pt x="582" y="318"/>
                  </a:lnTo>
                  <a:lnTo>
                    <a:pt x="606" y="346"/>
                  </a:lnTo>
                  <a:lnTo>
                    <a:pt x="629" y="373"/>
                  </a:lnTo>
                  <a:lnTo>
                    <a:pt x="653" y="403"/>
                  </a:lnTo>
                  <a:lnTo>
                    <a:pt x="674" y="435"/>
                  </a:lnTo>
                  <a:lnTo>
                    <a:pt x="696" y="469"/>
                  </a:lnTo>
                  <a:lnTo>
                    <a:pt x="717" y="503"/>
                  </a:lnTo>
                  <a:lnTo>
                    <a:pt x="738" y="539"/>
                  </a:lnTo>
                  <a:lnTo>
                    <a:pt x="756" y="577"/>
                  </a:lnTo>
                  <a:lnTo>
                    <a:pt x="775" y="617"/>
                  </a:lnTo>
                  <a:lnTo>
                    <a:pt x="791" y="659"/>
                  </a:lnTo>
                  <a:lnTo>
                    <a:pt x="807" y="703"/>
                  </a:lnTo>
                  <a:lnTo>
                    <a:pt x="822" y="748"/>
                  </a:lnTo>
                  <a:lnTo>
                    <a:pt x="835" y="795"/>
                  </a:lnTo>
                  <a:lnTo>
                    <a:pt x="846" y="844"/>
                  </a:lnTo>
                  <a:lnTo>
                    <a:pt x="857" y="895"/>
                  </a:lnTo>
                  <a:lnTo>
                    <a:pt x="866" y="948"/>
                  </a:lnTo>
                  <a:lnTo>
                    <a:pt x="866" y="946"/>
                  </a:lnTo>
                  <a:lnTo>
                    <a:pt x="865" y="940"/>
                  </a:lnTo>
                  <a:lnTo>
                    <a:pt x="863" y="930"/>
                  </a:lnTo>
                  <a:lnTo>
                    <a:pt x="861" y="916"/>
                  </a:lnTo>
                  <a:lnTo>
                    <a:pt x="858" y="900"/>
                  </a:lnTo>
                  <a:lnTo>
                    <a:pt x="853" y="879"/>
                  </a:lnTo>
                  <a:lnTo>
                    <a:pt x="847" y="856"/>
                  </a:lnTo>
                  <a:lnTo>
                    <a:pt x="840" y="831"/>
                  </a:lnTo>
                  <a:lnTo>
                    <a:pt x="832" y="802"/>
                  </a:lnTo>
                  <a:lnTo>
                    <a:pt x="822" y="772"/>
                  </a:lnTo>
                  <a:lnTo>
                    <a:pt x="812" y="740"/>
                  </a:lnTo>
                  <a:lnTo>
                    <a:pt x="798" y="705"/>
                  </a:lnTo>
                  <a:lnTo>
                    <a:pt x="783" y="669"/>
                  </a:lnTo>
                  <a:lnTo>
                    <a:pt x="767" y="632"/>
                  </a:lnTo>
                  <a:lnTo>
                    <a:pt x="747" y="594"/>
                  </a:lnTo>
                  <a:lnTo>
                    <a:pt x="726" y="555"/>
                  </a:lnTo>
                  <a:lnTo>
                    <a:pt x="702" y="515"/>
                  </a:lnTo>
                  <a:lnTo>
                    <a:pt x="677" y="475"/>
                  </a:lnTo>
                  <a:lnTo>
                    <a:pt x="648" y="434"/>
                  </a:lnTo>
                  <a:lnTo>
                    <a:pt x="618" y="395"/>
                  </a:lnTo>
                  <a:lnTo>
                    <a:pt x="583" y="355"/>
                  </a:lnTo>
                  <a:lnTo>
                    <a:pt x="548" y="316"/>
                  </a:lnTo>
                  <a:lnTo>
                    <a:pt x="507" y="276"/>
                  </a:lnTo>
                  <a:lnTo>
                    <a:pt x="465" y="238"/>
                  </a:lnTo>
                  <a:lnTo>
                    <a:pt x="420" y="203"/>
                  </a:lnTo>
                  <a:lnTo>
                    <a:pt x="370" y="167"/>
                  </a:lnTo>
                  <a:lnTo>
                    <a:pt x="318" y="134"/>
                  </a:lnTo>
                  <a:lnTo>
                    <a:pt x="262" y="102"/>
                  </a:lnTo>
                  <a:lnTo>
                    <a:pt x="202" y="74"/>
                  </a:lnTo>
                  <a:lnTo>
                    <a:pt x="139" y="46"/>
                  </a:lnTo>
                  <a:lnTo>
                    <a:pt x="72" y="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433342" y="3319154"/>
            <a:ext cx="701307" cy="631480"/>
            <a:chOff x="3914965" y="4338376"/>
            <a:chExt cx="701307" cy="631480"/>
          </a:xfrm>
          <a:solidFill>
            <a:srgbClr val="FF0000"/>
          </a:solidFill>
        </p:grpSpPr>
        <p:sp>
          <p:nvSpPr>
            <p:cNvPr id="20" name="Šipka doprava 19"/>
            <p:cNvSpPr/>
            <p:nvPr/>
          </p:nvSpPr>
          <p:spPr>
            <a:xfrm>
              <a:off x="3914965" y="4760458"/>
              <a:ext cx="701307" cy="209398"/>
            </a:xfrm>
            <a:prstGeom prst="rightArrow">
              <a:avLst>
                <a:gd name="adj1" fmla="val 42198"/>
                <a:gd name="adj2" fmla="val 71455"/>
              </a:avLst>
            </a:prstGeom>
            <a:ln/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101295" y="4338376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chemeClr val="accent5">
                        <a:lumMod val="50000"/>
                      </a:schemeClr>
                    </a:solidFill>
                    <a:prstDash val="solid"/>
                  </a:ln>
                  <a:solidFill>
                    <a:schemeClr val="accent5">
                      <a:lumMod val="50000"/>
                    </a:schemeClr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v</a:t>
              </a:r>
              <a:endParaRPr lang="cs-CZ" sz="2800" b="1" dirty="0">
                <a:ln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1522130" y="3773235"/>
            <a:ext cx="487330" cy="1830568"/>
            <a:chOff x="4531318" y="3949873"/>
            <a:chExt cx="487330" cy="1830568"/>
          </a:xfrm>
          <a:solidFill>
            <a:srgbClr val="FF0000"/>
          </a:solidFill>
        </p:grpSpPr>
        <p:sp>
          <p:nvSpPr>
            <p:cNvPr id="105" name="Šipka doprava 104"/>
            <p:cNvSpPr/>
            <p:nvPr/>
          </p:nvSpPr>
          <p:spPr>
            <a:xfrm rot="3810655">
              <a:off x="3914965" y="4760458"/>
              <a:ext cx="1830568" cy="209398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4531318" y="4865157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grpSp>
        <p:nvGrpSpPr>
          <p:cNvPr id="22" name="Group 5"/>
          <p:cNvGrpSpPr>
            <a:grpSpLocks noChangeAspect="1"/>
          </p:cNvGrpSpPr>
          <p:nvPr/>
        </p:nvGrpSpPr>
        <p:grpSpPr bwMode="auto">
          <a:xfrm>
            <a:off x="6516216" y="3525945"/>
            <a:ext cx="649370" cy="648805"/>
            <a:chOff x="1383" y="2160"/>
            <a:chExt cx="1149" cy="1148"/>
          </a:xfrm>
        </p:grpSpPr>
        <p:sp>
          <p:nvSpPr>
            <p:cNvPr id="23" name="AutoShape 4"/>
            <p:cNvSpPr>
              <a:spLocks noChangeAspect="1" noChangeArrowheads="1" noTextEdit="1"/>
            </p:cNvSpPr>
            <p:nvPr/>
          </p:nvSpPr>
          <p:spPr bwMode="auto">
            <a:xfrm>
              <a:off x="1383" y="2160"/>
              <a:ext cx="1149" cy="1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6"/>
            <p:cNvSpPr>
              <a:spLocks/>
            </p:cNvSpPr>
            <p:nvPr/>
          </p:nvSpPr>
          <p:spPr bwMode="auto">
            <a:xfrm>
              <a:off x="1383" y="2160"/>
              <a:ext cx="1149" cy="1148"/>
            </a:xfrm>
            <a:custGeom>
              <a:avLst/>
              <a:gdLst>
                <a:gd name="T0" fmla="*/ 2292 w 2298"/>
                <a:gd name="T1" fmla="*/ 1265 h 2296"/>
                <a:gd name="T2" fmla="*/ 2262 w 2298"/>
                <a:gd name="T3" fmla="*/ 1434 h 2296"/>
                <a:gd name="T4" fmla="*/ 2208 w 2298"/>
                <a:gd name="T5" fmla="*/ 1594 h 2296"/>
                <a:gd name="T6" fmla="*/ 2131 w 2298"/>
                <a:gd name="T7" fmla="*/ 1743 h 2296"/>
                <a:gd name="T8" fmla="*/ 2035 w 2298"/>
                <a:gd name="T9" fmla="*/ 1878 h 2296"/>
                <a:gd name="T10" fmla="*/ 1921 w 2298"/>
                <a:gd name="T11" fmla="*/ 1998 h 2296"/>
                <a:gd name="T12" fmla="*/ 1791 w 2298"/>
                <a:gd name="T13" fmla="*/ 2100 h 2296"/>
                <a:gd name="T14" fmla="*/ 1647 w 2298"/>
                <a:gd name="T15" fmla="*/ 2183 h 2296"/>
                <a:gd name="T16" fmla="*/ 1490 w 2298"/>
                <a:gd name="T17" fmla="*/ 2244 h 2296"/>
                <a:gd name="T18" fmla="*/ 1323 w 2298"/>
                <a:gd name="T19" fmla="*/ 2283 h 2296"/>
                <a:gd name="T20" fmla="*/ 1148 w 2298"/>
                <a:gd name="T21" fmla="*/ 2296 h 2296"/>
                <a:gd name="T22" fmla="*/ 973 w 2298"/>
                <a:gd name="T23" fmla="*/ 2283 h 2296"/>
                <a:gd name="T24" fmla="*/ 807 w 2298"/>
                <a:gd name="T25" fmla="*/ 2244 h 2296"/>
                <a:gd name="T26" fmla="*/ 650 w 2298"/>
                <a:gd name="T27" fmla="*/ 2183 h 2296"/>
                <a:gd name="T28" fmla="*/ 506 w 2298"/>
                <a:gd name="T29" fmla="*/ 2100 h 2296"/>
                <a:gd name="T30" fmla="*/ 376 w 2298"/>
                <a:gd name="T31" fmla="*/ 1998 h 2296"/>
                <a:gd name="T32" fmla="*/ 262 w 2298"/>
                <a:gd name="T33" fmla="*/ 1878 h 2296"/>
                <a:gd name="T34" fmla="*/ 166 w 2298"/>
                <a:gd name="T35" fmla="*/ 1743 h 2296"/>
                <a:gd name="T36" fmla="*/ 90 w 2298"/>
                <a:gd name="T37" fmla="*/ 1594 h 2296"/>
                <a:gd name="T38" fmla="*/ 36 w 2298"/>
                <a:gd name="T39" fmla="*/ 1434 h 2296"/>
                <a:gd name="T40" fmla="*/ 6 w 2298"/>
                <a:gd name="T41" fmla="*/ 1265 h 2296"/>
                <a:gd name="T42" fmla="*/ 1 w 2298"/>
                <a:gd name="T43" fmla="*/ 1089 h 2296"/>
                <a:gd name="T44" fmla="*/ 23 w 2298"/>
                <a:gd name="T45" fmla="*/ 916 h 2296"/>
                <a:gd name="T46" fmla="*/ 69 w 2298"/>
                <a:gd name="T47" fmla="*/ 753 h 2296"/>
                <a:gd name="T48" fmla="*/ 138 w 2298"/>
                <a:gd name="T49" fmla="*/ 600 h 2296"/>
                <a:gd name="T50" fmla="*/ 228 w 2298"/>
                <a:gd name="T51" fmla="*/ 461 h 2296"/>
                <a:gd name="T52" fmla="*/ 337 w 2298"/>
                <a:gd name="T53" fmla="*/ 336 h 2296"/>
                <a:gd name="T54" fmla="*/ 461 w 2298"/>
                <a:gd name="T55" fmla="*/ 228 h 2296"/>
                <a:gd name="T56" fmla="*/ 600 w 2298"/>
                <a:gd name="T57" fmla="*/ 138 h 2296"/>
                <a:gd name="T58" fmla="*/ 754 w 2298"/>
                <a:gd name="T59" fmla="*/ 69 h 2296"/>
                <a:gd name="T60" fmla="*/ 916 w 2298"/>
                <a:gd name="T61" fmla="*/ 23 h 2296"/>
                <a:gd name="T62" fmla="*/ 1089 w 2298"/>
                <a:gd name="T63" fmla="*/ 1 h 2296"/>
                <a:gd name="T64" fmla="*/ 1265 w 2298"/>
                <a:gd name="T65" fmla="*/ 6 h 2296"/>
                <a:gd name="T66" fmla="*/ 1435 w 2298"/>
                <a:gd name="T67" fmla="*/ 36 h 2296"/>
                <a:gd name="T68" fmla="*/ 1595 w 2298"/>
                <a:gd name="T69" fmla="*/ 90 h 2296"/>
                <a:gd name="T70" fmla="*/ 1744 w 2298"/>
                <a:gd name="T71" fmla="*/ 166 h 2296"/>
                <a:gd name="T72" fmla="*/ 1880 w 2298"/>
                <a:gd name="T73" fmla="*/ 262 h 2296"/>
                <a:gd name="T74" fmla="*/ 2000 w 2298"/>
                <a:gd name="T75" fmla="*/ 376 h 2296"/>
                <a:gd name="T76" fmla="*/ 2102 w 2298"/>
                <a:gd name="T77" fmla="*/ 506 h 2296"/>
                <a:gd name="T78" fmla="*/ 2185 w 2298"/>
                <a:gd name="T79" fmla="*/ 650 h 2296"/>
                <a:gd name="T80" fmla="*/ 2246 w 2298"/>
                <a:gd name="T81" fmla="*/ 806 h 2296"/>
                <a:gd name="T82" fmla="*/ 2284 w 2298"/>
                <a:gd name="T83" fmla="*/ 972 h 2296"/>
                <a:gd name="T84" fmla="*/ 2298 w 2298"/>
                <a:gd name="T85" fmla="*/ 1147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8" h="2296">
                  <a:moveTo>
                    <a:pt x="2298" y="1147"/>
                  </a:moveTo>
                  <a:lnTo>
                    <a:pt x="2297" y="1206"/>
                  </a:lnTo>
                  <a:lnTo>
                    <a:pt x="2292" y="1265"/>
                  </a:lnTo>
                  <a:lnTo>
                    <a:pt x="2284" y="1323"/>
                  </a:lnTo>
                  <a:lnTo>
                    <a:pt x="2275" y="1379"/>
                  </a:lnTo>
                  <a:lnTo>
                    <a:pt x="2262" y="1434"/>
                  </a:lnTo>
                  <a:lnTo>
                    <a:pt x="2246" y="1490"/>
                  </a:lnTo>
                  <a:lnTo>
                    <a:pt x="2228" y="1543"/>
                  </a:lnTo>
                  <a:lnTo>
                    <a:pt x="2208" y="1594"/>
                  </a:lnTo>
                  <a:lnTo>
                    <a:pt x="2185" y="1645"/>
                  </a:lnTo>
                  <a:lnTo>
                    <a:pt x="2160" y="1695"/>
                  </a:lnTo>
                  <a:lnTo>
                    <a:pt x="2131" y="1743"/>
                  </a:lnTo>
                  <a:lnTo>
                    <a:pt x="2102" y="1790"/>
                  </a:lnTo>
                  <a:lnTo>
                    <a:pt x="2070" y="1835"/>
                  </a:lnTo>
                  <a:lnTo>
                    <a:pt x="2035" y="1878"/>
                  </a:lnTo>
                  <a:lnTo>
                    <a:pt x="2000" y="1920"/>
                  </a:lnTo>
                  <a:lnTo>
                    <a:pt x="1961" y="1960"/>
                  </a:lnTo>
                  <a:lnTo>
                    <a:pt x="1921" y="1998"/>
                  </a:lnTo>
                  <a:lnTo>
                    <a:pt x="1880" y="2033"/>
                  </a:lnTo>
                  <a:lnTo>
                    <a:pt x="1836" y="2068"/>
                  </a:lnTo>
                  <a:lnTo>
                    <a:pt x="1791" y="2100"/>
                  </a:lnTo>
                  <a:lnTo>
                    <a:pt x="1744" y="2130"/>
                  </a:lnTo>
                  <a:lnTo>
                    <a:pt x="1696" y="2158"/>
                  </a:lnTo>
                  <a:lnTo>
                    <a:pt x="1647" y="2183"/>
                  </a:lnTo>
                  <a:lnTo>
                    <a:pt x="1595" y="2206"/>
                  </a:lnTo>
                  <a:lnTo>
                    <a:pt x="1543" y="2227"/>
                  </a:lnTo>
                  <a:lnTo>
                    <a:pt x="1490" y="2244"/>
                  </a:lnTo>
                  <a:lnTo>
                    <a:pt x="1435" y="2260"/>
                  </a:lnTo>
                  <a:lnTo>
                    <a:pt x="1379" y="2273"/>
                  </a:lnTo>
                  <a:lnTo>
                    <a:pt x="1323" y="2283"/>
                  </a:lnTo>
                  <a:lnTo>
                    <a:pt x="1265" y="2290"/>
                  </a:lnTo>
                  <a:lnTo>
                    <a:pt x="1207" y="2295"/>
                  </a:lnTo>
                  <a:lnTo>
                    <a:pt x="1148" y="2296"/>
                  </a:lnTo>
                  <a:lnTo>
                    <a:pt x="1089" y="2295"/>
                  </a:lnTo>
                  <a:lnTo>
                    <a:pt x="1030" y="2290"/>
                  </a:lnTo>
                  <a:lnTo>
                    <a:pt x="973" y="2283"/>
                  </a:lnTo>
                  <a:lnTo>
                    <a:pt x="916" y="2273"/>
                  </a:lnTo>
                  <a:lnTo>
                    <a:pt x="861" y="2260"/>
                  </a:lnTo>
                  <a:lnTo>
                    <a:pt x="807" y="2244"/>
                  </a:lnTo>
                  <a:lnTo>
                    <a:pt x="754" y="2227"/>
                  </a:lnTo>
                  <a:lnTo>
                    <a:pt x="701" y="2206"/>
                  </a:lnTo>
                  <a:lnTo>
                    <a:pt x="650" y="2183"/>
                  </a:lnTo>
                  <a:lnTo>
                    <a:pt x="600" y="2158"/>
                  </a:lnTo>
                  <a:lnTo>
                    <a:pt x="553" y="2130"/>
                  </a:lnTo>
                  <a:lnTo>
                    <a:pt x="506" y="2100"/>
                  </a:lnTo>
                  <a:lnTo>
                    <a:pt x="461" y="2068"/>
                  </a:lnTo>
                  <a:lnTo>
                    <a:pt x="417" y="2033"/>
                  </a:lnTo>
                  <a:lnTo>
                    <a:pt x="376" y="1998"/>
                  </a:lnTo>
                  <a:lnTo>
                    <a:pt x="337" y="1960"/>
                  </a:lnTo>
                  <a:lnTo>
                    <a:pt x="298" y="1920"/>
                  </a:lnTo>
                  <a:lnTo>
                    <a:pt x="262" y="1878"/>
                  </a:lnTo>
                  <a:lnTo>
                    <a:pt x="228" y="1835"/>
                  </a:lnTo>
                  <a:lnTo>
                    <a:pt x="196" y="1790"/>
                  </a:lnTo>
                  <a:lnTo>
                    <a:pt x="166" y="1743"/>
                  </a:lnTo>
                  <a:lnTo>
                    <a:pt x="138" y="1695"/>
                  </a:lnTo>
                  <a:lnTo>
                    <a:pt x="113" y="1645"/>
                  </a:lnTo>
                  <a:lnTo>
                    <a:pt x="90" y="1594"/>
                  </a:lnTo>
                  <a:lnTo>
                    <a:pt x="69" y="1543"/>
                  </a:lnTo>
                  <a:lnTo>
                    <a:pt x="52" y="1490"/>
                  </a:lnTo>
                  <a:lnTo>
                    <a:pt x="36" y="1434"/>
                  </a:lnTo>
                  <a:lnTo>
                    <a:pt x="23" y="1379"/>
                  </a:lnTo>
                  <a:lnTo>
                    <a:pt x="13" y="1323"/>
                  </a:lnTo>
                  <a:lnTo>
                    <a:pt x="6" y="1265"/>
                  </a:lnTo>
                  <a:lnTo>
                    <a:pt x="1" y="1206"/>
                  </a:lnTo>
                  <a:lnTo>
                    <a:pt x="0" y="1147"/>
                  </a:lnTo>
                  <a:lnTo>
                    <a:pt x="1" y="1089"/>
                  </a:lnTo>
                  <a:lnTo>
                    <a:pt x="6" y="1030"/>
                  </a:lnTo>
                  <a:lnTo>
                    <a:pt x="13" y="972"/>
                  </a:lnTo>
                  <a:lnTo>
                    <a:pt x="23" y="916"/>
                  </a:lnTo>
                  <a:lnTo>
                    <a:pt x="36" y="861"/>
                  </a:lnTo>
                  <a:lnTo>
                    <a:pt x="52" y="806"/>
                  </a:lnTo>
                  <a:lnTo>
                    <a:pt x="69" y="753"/>
                  </a:lnTo>
                  <a:lnTo>
                    <a:pt x="90" y="700"/>
                  </a:lnTo>
                  <a:lnTo>
                    <a:pt x="113" y="650"/>
                  </a:lnTo>
                  <a:lnTo>
                    <a:pt x="138" y="600"/>
                  </a:lnTo>
                  <a:lnTo>
                    <a:pt x="166" y="553"/>
                  </a:lnTo>
                  <a:lnTo>
                    <a:pt x="196" y="506"/>
                  </a:lnTo>
                  <a:lnTo>
                    <a:pt x="228" y="461"/>
                  </a:lnTo>
                  <a:lnTo>
                    <a:pt x="262" y="417"/>
                  </a:lnTo>
                  <a:lnTo>
                    <a:pt x="298" y="376"/>
                  </a:lnTo>
                  <a:lnTo>
                    <a:pt x="337" y="336"/>
                  </a:lnTo>
                  <a:lnTo>
                    <a:pt x="376" y="298"/>
                  </a:lnTo>
                  <a:lnTo>
                    <a:pt x="417" y="262"/>
                  </a:lnTo>
                  <a:lnTo>
                    <a:pt x="461" y="228"/>
                  </a:lnTo>
                  <a:lnTo>
                    <a:pt x="506" y="196"/>
                  </a:lnTo>
                  <a:lnTo>
                    <a:pt x="553" y="166"/>
                  </a:lnTo>
                  <a:lnTo>
                    <a:pt x="600" y="138"/>
                  </a:lnTo>
                  <a:lnTo>
                    <a:pt x="650" y="113"/>
                  </a:lnTo>
                  <a:lnTo>
                    <a:pt x="701" y="90"/>
                  </a:lnTo>
                  <a:lnTo>
                    <a:pt x="754" y="69"/>
                  </a:lnTo>
                  <a:lnTo>
                    <a:pt x="807" y="52"/>
                  </a:lnTo>
                  <a:lnTo>
                    <a:pt x="861" y="36"/>
                  </a:lnTo>
                  <a:lnTo>
                    <a:pt x="916" y="23"/>
                  </a:lnTo>
                  <a:lnTo>
                    <a:pt x="973" y="13"/>
                  </a:lnTo>
                  <a:lnTo>
                    <a:pt x="1030" y="6"/>
                  </a:lnTo>
                  <a:lnTo>
                    <a:pt x="1089" y="1"/>
                  </a:lnTo>
                  <a:lnTo>
                    <a:pt x="1148" y="0"/>
                  </a:lnTo>
                  <a:lnTo>
                    <a:pt x="1207" y="1"/>
                  </a:lnTo>
                  <a:lnTo>
                    <a:pt x="1265" y="6"/>
                  </a:lnTo>
                  <a:lnTo>
                    <a:pt x="1323" y="13"/>
                  </a:lnTo>
                  <a:lnTo>
                    <a:pt x="1379" y="23"/>
                  </a:lnTo>
                  <a:lnTo>
                    <a:pt x="1435" y="36"/>
                  </a:lnTo>
                  <a:lnTo>
                    <a:pt x="1490" y="52"/>
                  </a:lnTo>
                  <a:lnTo>
                    <a:pt x="1543" y="69"/>
                  </a:lnTo>
                  <a:lnTo>
                    <a:pt x="1595" y="90"/>
                  </a:lnTo>
                  <a:lnTo>
                    <a:pt x="1647" y="113"/>
                  </a:lnTo>
                  <a:lnTo>
                    <a:pt x="1696" y="138"/>
                  </a:lnTo>
                  <a:lnTo>
                    <a:pt x="1744" y="166"/>
                  </a:lnTo>
                  <a:lnTo>
                    <a:pt x="1791" y="196"/>
                  </a:lnTo>
                  <a:lnTo>
                    <a:pt x="1836" y="228"/>
                  </a:lnTo>
                  <a:lnTo>
                    <a:pt x="1880" y="262"/>
                  </a:lnTo>
                  <a:lnTo>
                    <a:pt x="1921" y="298"/>
                  </a:lnTo>
                  <a:lnTo>
                    <a:pt x="1961" y="336"/>
                  </a:lnTo>
                  <a:lnTo>
                    <a:pt x="2000" y="376"/>
                  </a:lnTo>
                  <a:lnTo>
                    <a:pt x="2035" y="417"/>
                  </a:lnTo>
                  <a:lnTo>
                    <a:pt x="2070" y="461"/>
                  </a:lnTo>
                  <a:lnTo>
                    <a:pt x="2102" y="506"/>
                  </a:lnTo>
                  <a:lnTo>
                    <a:pt x="2131" y="553"/>
                  </a:lnTo>
                  <a:lnTo>
                    <a:pt x="2160" y="600"/>
                  </a:lnTo>
                  <a:lnTo>
                    <a:pt x="2185" y="650"/>
                  </a:lnTo>
                  <a:lnTo>
                    <a:pt x="2208" y="700"/>
                  </a:lnTo>
                  <a:lnTo>
                    <a:pt x="2228" y="753"/>
                  </a:lnTo>
                  <a:lnTo>
                    <a:pt x="2246" y="806"/>
                  </a:lnTo>
                  <a:lnTo>
                    <a:pt x="2262" y="861"/>
                  </a:lnTo>
                  <a:lnTo>
                    <a:pt x="2275" y="916"/>
                  </a:lnTo>
                  <a:lnTo>
                    <a:pt x="2284" y="972"/>
                  </a:lnTo>
                  <a:lnTo>
                    <a:pt x="2292" y="1030"/>
                  </a:lnTo>
                  <a:lnTo>
                    <a:pt x="2297" y="1089"/>
                  </a:lnTo>
                  <a:lnTo>
                    <a:pt x="2298" y="11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7"/>
            <p:cNvSpPr>
              <a:spLocks/>
            </p:cNvSpPr>
            <p:nvPr/>
          </p:nvSpPr>
          <p:spPr bwMode="auto">
            <a:xfrm>
              <a:off x="1434" y="2335"/>
              <a:ext cx="956" cy="922"/>
            </a:xfrm>
            <a:custGeom>
              <a:avLst/>
              <a:gdLst>
                <a:gd name="T0" fmla="*/ 202 w 1910"/>
                <a:gd name="T1" fmla="*/ 428 h 1843"/>
                <a:gd name="T2" fmla="*/ 263 w 1910"/>
                <a:gd name="T3" fmla="*/ 202 h 1843"/>
                <a:gd name="T4" fmla="*/ 371 w 1910"/>
                <a:gd name="T5" fmla="*/ 0 h 1843"/>
                <a:gd name="T6" fmla="*/ 252 w 1910"/>
                <a:gd name="T7" fmla="*/ 118 h 1843"/>
                <a:gd name="T8" fmla="*/ 154 w 1910"/>
                <a:gd name="T9" fmla="*/ 253 h 1843"/>
                <a:gd name="T10" fmla="*/ 77 w 1910"/>
                <a:gd name="T11" fmla="*/ 402 h 1843"/>
                <a:gd name="T12" fmla="*/ 26 w 1910"/>
                <a:gd name="T13" fmla="*/ 565 h 1843"/>
                <a:gd name="T14" fmla="*/ 1 w 1910"/>
                <a:gd name="T15" fmla="*/ 738 h 1843"/>
                <a:gd name="T16" fmla="*/ 5 w 1910"/>
                <a:gd name="T17" fmla="*/ 905 h 1843"/>
                <a:gd name="T18" fmla="*/ 33 w 1910"/>
                <a:gd name="T19" fmla="*/ 1059 h 1843"/>
                <a:gd name="T20" fmla="*/ 81 w 1910"/>
                <a:gd name="T21" fmla="*/ 1205 h 1843"/>
                <a:gd name="T22" fmla="*/ 152 w 1910"/>
                <a:gd name="T23" fmla="*/ 1340 h 1843"/>
                <a:gd name="T24" fmla="*/ 238 w 1910"/>
                <a:gd name="T25" fmla="*/ 1463 h 1843"/>
                <a:gd name="T26" fmla="*/ 343 w 1910"/>
                <a:gd name="T27" fmla="*/ 1572 h 1843"/>
                <a:gd name="T28" fmla="*/ 461 w 1910"/>
                <a:gd name="T29" fmla="*/ 1665 h 1843"/>
                <a:gd name="T30" fmla="*/ 592 w 1910"/>
                <a:gd name="T31" fmla="*/ 1741 h 1843"/>
                <a:gd name="T32" fmla="*/ 735 w 1910"/>
                <a:gd name="T33" fmla="*/ 1796 h 1843"/>
                <a:gd name="T34" fmla="*/ 886 w 1910"/>
                <a:gd name="T35" fmla="*/ 1832 h 1843"/>
                <a:gd name="T36" fmla="*/ 1045 w 1910"/>
                <a:gd name="T37" fmla="*/ 1843 h 1843"/>
                <a:gd name="T38" fmla="*/ 1145 w 1910"/>
                <a:gd name="T39" fmla="*/ 1839 h 1843"/>
                <a:gd name="T40" fmla="*/ 1242 w 1910"/>
                <a:gd name="T41" fmla="*/ 1825 h 1843"/>
                <a:gd name="T42" fmla="*/ 1336 w 1910"/>
                <a:gd name="T43" fmla="*/ 1802 h 1843"/>
                <a:gd name="T44" fmla="*/ 1426 w 1910"/>
                <a:gd name="T45" fmla="*/ 1772 h 1843"/>
                <a:gd name="T46" fmla="*/ 1514 w 1910"/>
                <a:gd name="T47" fmla="*/ 1733 h 1843"/>
                <a:gd name="T48" fmla="*/ 1596 w 1910"/>
                <a:gd name="T49" fmla="*/ 1687 h 1843"/>
                <a:gd name="T50" fmla="*/ 1674 w 1910"/>
                <a:gd name="T51" fmla="*/ 1634 h 1843"/>
                <a:gd name="T52" fmla="*/ 1746 w 1910"/>
                <a:gd name="T53" fmla="*/ 1574 h 1843"/>
                <a:gd name="T54" fmla="*/ 1812 w 1910"/>
                <a:gd name="T55" fmla="*/ 1508 h 1843"/>
                <a:gd name="T56" fmla="*/ 1873 w 1910"/>
                <a:gd name="T57" fmla="*/ 1437 h 1843"/>
                <a:gd name="T58" fmla="*/ 1876 w 1910"/>
                <a:gd name="T59" fmla="*/ 1414 h 1843"/>
                <a:gd name="T60" fmla="*/ 1764 w 1910"/>
                <a:gd name="T61" fmla="*/ 1490 h 1843"/>
                <a:gd name="T62" fmla="*/ 1643 w 1910"/>
                <a:gd name="T63" fmla="*/ 1551 h 1843"/>
                <a:gd name="T64" fmla="*/ 1513 w 1910"/>
                <a:gd name="T65" fmla="*/ 1596 h 1843"/>
                <a:gd name="T66" fmla="*/ 1377 w 1910"/>
                <a:gd name="T67" fmla="*/ 1625 h 1843"/>
                <a:gd name="T68" fmla="*/ 1235 w 1910"/>
                <a:gd name="T69" fmla="*/ 1634 h 1843"/>
                <a:gd name="T70" fmla="*/ 1076 w 1910"/>
                <a:gd name="T71" fmla="*/ 1622 h 1843"/>
                <a:gd name="T72" fmla="*/ 924 w 1910"/>
                <a:gd name="T73" fmla="*/ 1587 h 1843"/>
                <a:gd name="T74" fmla="*/ 782 w 1910"/>
                <a:gd name="T75" fmla="*/ 1530 h 1843"/>
                <a:gd name="T76" fmla="*/ 651 w 1910"/>
                <a:gd name="T77" fmla="*/ 1455 h 1843"/>
                <a:gd name="T78" fmla="*/ 532 w 1910"/>
                <a:gd name="T79" fmla="*/ 1362 h 1843"/>
                <a:gd name="T80" fmla="*/ 428 w 1910"/>
                <a:gd name="T81" fmla="*/ 1254 h 1843"/>
                <a:gd name="T82" fmla="*/ 341 w 1910"/>
                <a:gd name="T83" fmla="*/ 1130 h 1843"/>
                <a:gd name="T84" fmla="*/ 272 w 1910"/>
                <a:gd name="T85" fmla="*/ 996 h 1843"/>
                <a:gd name="T86" fmla="*/ 223 w 1910"/>
                <a:gd name="T87" fmla="*/ 849 h 1843"/>
                <a:gd name="T88" fmla="*/ 195 w 1910"/>
                <a:gd name="T89" fmla="*/ 696 h 18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10" h="1843">
                  <a:moveTo>
                    <a:pt x="190" y="589"/>
                  </a:moveTo>
                  <a:lnTo>
                    <a:pt x="193" y="507"/>
                  </a:lnTo>
                  <a:lnTo>
                    <a:pt x="202" y="428"/>
                  </a:lnTo>
                  <a:lnTo>
                    <a:pt x="217" y="350"/>
                  </a:lnTo>
                  <a:lnTo>
                    <a:pt x="237" y="276"/>
                  </a:lnTo>
                  <a:lnTo>
                    <a:pt x="263" y="202"/>
                  </a:lnTo>
                  <a:lnTo>
                    <a:pt x="295" y="132"/>
                  </a:lnTo>
                  <a:lnTo>
                    <a:pt x="330" y="65"/>
                  </a:lnTo>
                  <a:lnTo>
                    <a:pt x="371" y="0"/>
                  </a:lnTo>
                  <a:lnTo>
                    <a:pt x="329" y="37"/>
                  </a:lnTo>
                  <a:lnTo>
                    <a:pt x="290" y="76"/>
                  </a:lnTo>
                  <a:lnTo>
                    <a:pt x="252" y="118"/>
                  </a:lnTo>
                  <a:lnTo>
                    <a:pt x="217" y="160"/>
                  </a:lnTo>
                  <a:lnTo>
                    <a:pt x="184" y="205"/>
                  </a:lnTo>
                  <a:lnTo>
                    <a:pt x="154" y="253"/>
                  </a:lnTo>
                  <a:lnTo>
                    <a:pt x="125" y="301"/>
                  </a:lnTo>
                  <a:lnTo>
                    <a:pt x="100" y="350"/>
                  </a:lnTo>
                  <a:lnTo>
                    <a:pt x="77" y="402"/>
                  </a:lnTo>
                  <a:lnTo>
                    <a:pt x="57" y="455"/>
                  </a:lnTo>
                  <a:lnTo>
                    <a:pt x="40" y="509"/>
                  </a:lnTo>
                  <a:lnTo>
                    <a:pt x="26" y="565"/>
                  </a:lnTo>
                  <a:lnTo>
                    <a:pt x="15" y="622"/>
                  </a:lnTo>
                  <a:lnTo>
                    <a:pt x="6" y="680"/>
                  </a:lnTo>
                  <a:lnTo>
                    <a:pt x="1" y="738"/>
                  </a:lnTo>
                  <a:lnTo>
                    <a:pt x="0" y="797"/>
                  </a:lnTo>
                  <a:lnTo>
                    <a:pt x="1" y="852"/>
                  </a:lnTo>
                  <a:lnTo>
                    <a:pt x="5" y="905"/>
                  </a:lnTo>
                  <a:lnTo>
                    <a:pt x="11" y="956"/>
                  </a:lnTo>
                  <a:lnTo>
                    <a:pt x="20" y="1008"/>
                  </a:lnTo>
                  <a:lnTo>
                    <a:pt x="33" y="1059"/>
                  </a:lnTo>
                  <a:lnTo>
                    <a:pt x="47" y="1108"/>
                  </a:lnTo>
                  <a:lnTo>
                    <a:pt x="63" y="1157"/>
                  </a:lnTo>
                  <a:lnTo>
                    <a:pt x="81" y="1205"/>
                  </a:lnTo>
                  <a:lnTo>
                    <a:pt x="103" y="1251"/>
                  </a:lnTo>
                  <a:lnTo>
                    <a:pt x="126" y="1296"/>
                  </a:lnTo>
                  <a:lnTo>
                    <a:pt x="152" y="1340"/>
                  </a:lnTo>
                  <a:lnTo>
                    <a:pt x="178" y="1383"/>
                  </a:lnTo>
                  <a:lnTo>
                    <a:pt x="207" y="1423"/>
                  </a:lnTo>
                  <a:lnTo>
                    <a:pt x="238" y="1463"/>
                  </a:lnTo>
                  <a:lnTo>
                    <a:pt x="272" y="1501"/>
                  </a:lnTo>
                  <a:lnTo>
                    <a:pt x="306" y="1537"/>
                  </a:lnTo>
                  <a:lnTo>
                    <a:pt x="343" y="1572"/>
                  </a:lnTo>
                  <a:lnTo>
                    <a:pt x="380" y="1605"/>
                  </a:lnTo>
                  <a:lnTo>
                    <a:pt x="420" y="1636"/>
                  </a:lnTo>
                  <a:lnTo>
                    <a:pt x="461" y="1665"/>
                  </a:lnTo>
                  <a:lnTo>
                    <a:pt x="503" y="1693"/>
                  </a:lnTo>
                  <a:lnTo>
                    <a:pt x="547" y="1718"/>
                  </a:lnTo>
                  <a:lnTo>
                    <a:pt x="592" y="1741"/>
                  </a:lnTo>
                  <a:lnTo>
                    <a:pt x="638" y="1762"/>
                  </a:lnTo>
                  <a:lnTo>
                    <a:pt x="686" y="1780"/>
                  </a:lnTo>
                  <a:lnTo>
                    <a:pt x="735" y="1796"/>
                  </a:lnTo>
                  <a:lnTo>
                    <a:pt x="784" y="1810"/>
                  </a:lnTo>
                  <a:lnTo>
                    <a:pt x="834" y="1823"/>
                  </a:lnTo>
                  <a:lnTo>
                    <a:pt x="886" y="1832"/>
                  </a:lnTo>
                  <a:lnTo>
                    <a:pt x="938" y="1838"/>
                  </a:lnTo>
                  <a:lnTo>
                    <a:pt x="991" y="1842"/>
                  </a:lnTo>
                  <a:lnTo>
                    <a:pt x="1045" y="1843"/>
                  </a:lnTo>
                  <a:lnTo>
                    <a:pt x="1078" y="1843"/>
                  </a:lnTo>
                  <a:lnTo>
                    <a:pt x="1112" y="1841"/>
                  </a:lnTo>
                  <a:lnTo>
                    <a:pt x="1145" y="1839"/>
                  </a:lnTo>
                  <a:lnTo>
                    <a:pt x="1177" y="1835"/>
                  </a:lnTo>
                  <a:lnTo>
                    <a:pt x="1210" y="1831"/>
                  </a:lnTo>
                  <a:lnTo>
                    <a:pt x="1242" y="1825"/>
                  </a:lnTo>
                  <a:lnTo>
                    <a:pt x="1274" y="1818"/>
                  </a:lnTo>
                  <a:lnTo>
                    <a:pt x="1305" y="1811"/>
                  </a:lnTo>
                  <a:lnTo>
                    <a:pt x="1336" y="1802"/>
                  </a:lnTo>
                  <a:lnTo>
                    <a:pt x="1366" y="1793"/>
                  </a:lnTo>
                  <a:lnTo>
                    <a:pt x="1397" y="1782"/>
                  </a:lnTo>
                  <a:lnTo>
                    <a:pt x="1426" y="1772"/>
                  </a:lnTo>
                  <a:lnTo>
                    <a:pt x="1456" y="1759"/>
                  </a:lnTo>
                  <a:lnTo>
                    <a:pt x="1485" y="1747"/>
                  </a:lnTo>
                  <a:lnTo>
                    <a:pt x="1514" y="1733"/>
                  </a:lnTo>
                  <a:lnTo>
                    <a:pt x="1542" y="1718"/>
                  </a:lnTo>
                  <a:lnTo>
                    <a:pt x="1569" y="1703"/>
                  </a:lnTo>
                  <a:lnTo>
                    <a:pt x="1596" y="1687"/>
                  </a:lnTo>
                  <a:lnTo>
                    <a:pt x="1622" y="1670"/>
                  </a:lnTo>
                  <a:lnTo>
                    <a:pt x="1649" y="1652"/>
                  </a:lnTo>
                  <a:lnTo>
                    <a:pt x="1674" y="1634"/>
                  </a:lnTo>
                  <a:lnTo>
                    <a:pt x="1698" y="1614"/>
                  </a:lnTo>
                  <a:lnTo>
                    <a:pt x="1722" y="1595"/>
                  </a:lnTo>
                  <a:lnTo>
                    <a:pt x="1746" y="1574"/>
                  </a:lnTo>
                  <a:lnTo>
                    <a:pt x="1769" y="1553"/>
                  </a:lnTo>
                  <a:lnTo>
                    <a:pt x="1792" y="1531"/>
                  </a:lnTo>
                  <a:lnTo>
                    <a:pt x="1812" y="1508"/>
                  </a:lnTo>
                  <a:lnTo>
                    <a:pt x="1833" y="1485"/>
                  </a:lnTo>
                  <a:lnTo>
                    <a:pt x="1854" y="1461"/>
                  </a:lnTo>
                  <a:lnTo>
                    <a:pt x="1873" y="1437"/>
                  </a:lnTo>
                  <a:lnTo>
                    <a:pt x="1892" y="1411"/>
                  </a:lnTo>
                  <a:lnTo>
                    <a:pt x="1910" y="1386"/>
                  </a:lnTo>
                  <a:lnTo>
                    <a:pt x="1876" y="1414"/>
                  </a:lnTo>
                  <a:lnTo>
                    <a:pt x="1839" y="1441"/>
                  </a:lnTo>
                  <a:lnTo>
                    <a:pt x="1802" y="1467"/>
                  </a:lnTo>
                  <a:lnTo>
                    <a:pt x="1764" y="1490"/>
                  </a:lnTo>
                  <a:lnTo>
                    <a:pt x="1725" y="1512"/>
                  </a:lnTo>
                  <a:lnTo>
                    <a:pt x="1684" y="1532"/>
                  </a:lnTo>
                  <a:lnTo>
                    <a:pt x="1643" y="1551"/>
                  </a:lnTo>
                  <a:lnTo>
                    <a:pt x="1600" y="1568"/>
                  </a:lnTo>
                  <a:lnTo>
                    <a:pt x="1558" y="1583"/>
                  </a:lnTo>
                  <a:lnTo>
                    <a:pt x="1513" y="1596"/>
                  </a:lnTo>
                  <a:lnTo>
                    <a:pt x="1469" y="1607"/>
                  </a:lnTo>
                  <a:lnTo>
                    <a:pt x="1423" y="1617"/>
                  </a:lnTo>
                  <a:lnTo>
                    <a:pt x="1377" y="1625"/>
                  </a:lnTo>
                  <a:lnTo>
                    <a:pt x="1331" y="1629"/>
                  </a:lnTo>
                  <a:lnTo>
                    <a:pt x="1283" y="1633"/>
                  </a:lnTo>
                  <a:lnTo>
                    <a:pt x="1235" y="1634"/>
                  </a:lnTo>
                  <a:lnTo>
                    <a:pt x="1181" y="1633"/>
                  </a:lnTo>
                  <a:lnTo>
                    <a:pt x="1128" y="1628"/>
                  </a:lnTo>
                  <a:lnTo>
                    <a:pt x="1076" y="1622"/>
                  </a:lnTo>
                  <a:lnTo>
                    <a:pt x="1024" y="1613"/>
                  </a:lnTo>
                  <a:lnTo>
                    <a:pt x="973" y="1600"/>
                  </a:lnTo>
                  <a:lnTo>
                    <a:pt x="924" y="1587"/>
                  </a:lnTo>
                  <a:lnTo>
                    <a:pt x="875" y="1570"/>
                  </a:lnTo>
                  <a:lnTo>
                    <a:pt x="828" y="1552"/>
                  </a:lnTo>
                  <a:lnTo>
                    <a:pt x="782" y="1530"/>
                  </a:lnTo>
                  <a:lnTo>
                    <a:pt x="737" y="1507"/>
                  </a:lnTo>
                  <a:lnTo>
                    <a:pt x="693" y="1482"/>
                  </a:lnTo>
                  <a:lnTo>
                    <a:pt x="651" y="1455"/>
                  </a:lnTo>
                  <a:lnTo>
                    <a:pt x="609" y="1426"/>
                  </a:lnTo>
                  <a:lnTo>
                    <a:pt x="570" y="1395"/>
                  </a:lnTo>
                  <a:lnTo>
                    <a:pt x="532" y="1362"/>
                  </a:lnTo>
                  <a:lnTo>
                    <a:pt x="496" y="1327"/>
                  </a:lnTo>
                  <a:lnTo>
                    <a:pt x="462" y="1290"/>
                  </a:lnTo>
                  <a:lnTo>
                    <a:pt x="428" y="1254"/>
                  </a:lnTo>
                  <a:lnTo>
                    <a:pt x="397" y="1213"/>
                  </a:lnTo>
                  <a:lnTo>
                    <a:pt x="368" y="1173"/>
                  </a:lnTo>
                  <a:lnTo>
                    <a:pt x="341" y="1130"/>
                  </a:lnTo>
                  <a:lnTo>
                    <a:pt x="315" y="1087"/>
                  </a:lnTo>
                  <a:lnTo>
                    <a:pt x="292" y="1042"/>
                  </a:lnTo>
                  <a:lnTo>
                    <a:pt x="272" y="996"/>
                  </a:lnTo>
                  <a:lnTo>
                    <a:pt x="253" y="947"/>
                  </a:lnTo>
                  <a:lnTo>
                    <a:pt x="237" y="899"/>
                  </a:lnTo>
                  <a:lnTo>
                    <a:pt x="223" y="849"/>
                  </a:lnTo>
                  <a:lnTo>
                    <a:pt x="210" y="800"/>
                  </a:lnTo>
                  <a:lnTo>
                    <a:pt x="201" y="748"/>
                  </a:lnTo>
                  <a:lnTo>
                    <a:pt x="195" y="696"/>
                  </a:lnTo>
                  <a:lnTo>
                    <a:pt x="191" y="643"/>
                  </a:lnTo>
                  <a:lnTo>
                    <a:pt x="190" y="589"/>
                  </a:lnTo>
                  <a:close/>
                </a:path>
              </a:pathLst>
            </a:custGeom>
            <a:solidFill>
              <a:srgbClr val="000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8"/>
            <p:cNvSpPr>
              <a:spLocks/>
            </p:cNvSpPr>
            <p:nvPr/>
          </p:nvSpPr>
          <p:spPr bwMode="auto">
            <a:xfrm>
              <a:off x="1529" y="2211"/>
              <a:ext cx="951" cy="941"/>
            </a:xfrm>
            <a:custGeom>
              <a:avLst/>
              <a:gdLst>
                <a:gd name="T0" fmla="*/ 808 w 1901"/>
                <a:gd name="T1" fmla="*/ 1 h 1881"/>
                <a:gd name="T2" fmla="*/ 713 w 1901"/>
                <a:gd name="T3" fmla="*/ 9 h 1881"/>
                <a:gd name="T4" fmla="*/ 622 w 1901"/>
                <a:gd name="T5" fmla="*/ 26 h 1881"/>
                <a:gd name="T6" fmla="*/ 533 w 1901"/>
                <a:gd name="T7" fmla="*/ 50 h 1881"/>
                <a:gd name="T8" fmla="*/ 448 w 1901"/>
                <a:gd name="T9" fmla="*/ 82 h 1881"/>
                <a:gd name="T10" fmla="*/ 366 w 1901"/>
                <a:gd name="T11" fmla="*/ 122 h 1881"/>
                <a:gd name="T12" fmla="*/ 289 w 1901"/>
                <a:gd name="T13" fmla="*/ 167 h 1881"/>
                <a:gd name="T14" fmla="*/ 215 w 1901"/>
                <a:gd name="T15" fmla="*/ 220 h 1881"/>
                <a:gd name="T16" fmla="*/ 140 w 1901"/>
                <a:gd name="T17" fmla="*/ 312 h 1881"/>
                <a:gd name="T18" fmla="*/ 73 w 1901"/>
                <a:gd name="T19" fmla="*/ 449 h 1881"/>
                <a:gd name="T20" fmla="*/ 27 w 1901"/>
                <a:gd name="T21" fmla="*/ 597 h 1881"/>
                <a:gd name="T22" fmla="*/ 3 w 1901"/>
                <a:gd name="T23" fmla="*/ 754 h 1881"/>
                <a:gd name="T24" fmla="*/ 1 w 1901"/>
                <a:gd name="T25" fmla="*/ 890 h 1881"/>
                <a:gd name="T26" fmla="*/ 11 w 1901"/>
                <a:gd name="T27" fmla="*/ 995 h 1881"/>
                <a:gd name="T28" fmla="*/ 33 w 1901"/>
                <a:gd name="T29" fmla="*/ 1096 h 1881"/>
                <a:gd name="T30" fmla="*/ 63 w 1901"/>
                <a:gd name="T31" fmla="*/ 1194 h 1881"/>
                <a:gd name="T32" fmla="*/ 102 w 1901"/>
                <a:gd name="T33" fmla="*/ 1289 h 1881"/>
                <a:gd name="T34" fmla="*/ 151 w 1901"/>
                <a:gd name="T35" fmla="*/ 1377 h 1881"/>
                <a:gd name="T36" fmla="*/ 207 w 1901"/>
                <a:gd name="T37" fmla="*/ 1460 h 1881"/>
                <a:gd name="T38" fmla="*/ 272 w 1901"/>
                <a:gd name="T39" fmla="*/ 1537 h 1881"/>
                <a:gd name="T40" fmla="*/ 342 w 1901"/>
                <a:gd name="T41" fmla="*/ 1609 h 1881"/>
                <a:gd name="T42" fmla="*/ 419 w 1901"/>
                <a:gd name="T43" fmla="*/ 1673 h 1881"/>
                <a:gd name="T44" fmla="*/ 503 w 1901"/>
                <a:gd name="T45" fmla="*/ 1729 h 1881"/>
                <a:gd name="T46" fmla="*/ 592 w 1901"/>
                <a:gd name="T47" fmla="*/ 1777 h 1881"/>
                <a:gd name="T48" fmla="*/ 685 w 1901"/>
                <a:gd name="T49" fmla="*/ 1817 h 1881"/>
                <a:gd name="T50" fmla="*/ 783 w 1901"/>
                <a:gd name="T51" fmla="*/ 1847 h 1881"/>
                <a:gd name="T52" fmla="*/ 886 w 1901"/>
                <a:gd name="T53" fmla="*/ 1869 h 1881"/>
                <a:gd name="T54" fmla="*/ 991 w 1901"/>
                <a:gd name="T55" fmla="*/ 1880 h 1881"/>
                <a:gd name="T56" fmla="*/ 1093 w 1901"/>
                <a:gd name="T57" fmla="*/ 1880 h 1881"/>
                <a:gd name="T58" fmla="*/ 1187 w 1901"/>
                <a:gd name="T59" fmla="*/ 1872 h 1881"/>
                <a:gd name="T60" fmla="*/ 1279 w 1901"/>
                <a:gd name="T61" fmla="*/ 1854 h 1881"/>
                <a:gd name="T62" fmla="*/ 1368 w 1901"/>
                <a:gd name="T63" fmla="*/ 1830 h 1881"/>
                <a:gd name="T64" fmla="*/ 1453 w 1901"/>
                <a:gd name="T65" fmla="*/ 1798 h 1881"/>
                <a:gd name="T66" fmla="*/ 1535 w 1901"/>
                <a:gd name="T67" fmla="*/ 1759 h 1881"/>
                <a:gd name="T68" fmla="*/ 1612 w 1901"/>
                <a:gd name="T69" fmla="*/ 1714 h 1881"/>
                <a:gd name="T70" fmla="*/ 1686 w 1901"/>
                <a:gd name="T71" fmla="*/ 1661 h 1881"/>
                <a:gd name="T72" fmla="*/ 1761 w 1901"/>
                <a:gd name="T73" fmla="*/ 1569 h 1881"/>
                <a:gd name="T74" fmla="*/ 1828 w 1901"/>
                <a:gd name="T75" fmla="*/ 1432 h 1881"/>
                <a:gd name="T76" fmla="*/ 1874 w 1901"/>
                <a:gd name="T77" fmla="*/ 1283 h 1881"/>
                <a:gd name="T78" fmla="*/ 1898 w 1901"/>
                <a:gd name="T79" fmla="*/ 1126 h 1881"/>
                <a:gd name="T80" fmla="*/ 1900 w 1901"/>
                <a:gd name="T81" fmla="*/ 990 h 1881"/>
                <a:gd name="T82" fmla="*/ 1890 w 1901"/>
                <a:gd name="T83" fmla="*/ 885 h 1881"/>
                <a:gd name="T84" fmla="*/ 1868 w 1901"/>
                <a:gd name="T85" fmla="*/ 784 h 1881"/>
                <a:gd name="T86" fmla="*/ 1838 w 1901"/>
                <a:gd name="T87" fmla="*/ 686 h 1881"/>
                <a:gd name="T88" fmla="*/ 1799 w 1901"/>
                <a:gd name="T89" fmla="*/ 592 h 1881"/>
                <a:gd name="T90" fmla="*/ 1750 w 1901"/>
                <a:gd name="T91" fmla="*/ 503 h 1881"/>
                <a:gd name="T92" fmla="*/ 1694 w 1901"/>
                <a:gd name="T93" fmla="*/ 420 h 1881"/>
                <a:gd name="T94" fmla="*/ 1629 w 1901"/>
                <a:gd name="T95" fmla="*/ 343 h 1881"/>
                <a:gd name="T96" fmla="*/ 1559 w 1901"/>
                <a:gd name="T97" fmla="*/ 271 h 1881"/>
                <a:gd name="T98" fmla="*/ 1481 w 1901"/>
                <a:gd name="T99" fmla="*/ 207 h 1881"/>
                <a:gd name="T100" fmla="*/ 1398 w 1901"/>
                <a:gd name="T101" fmla="*/ 152 h 1881"/>
                <a:gd name="T102" fmla="*/ 1309 w 1901"/>
                <a:gd name="T103" fmla="*/ 103 h 1881"/>
                <a:gd name="T104" fmla="*/ 1214 w 1901"/>
                <a:gd name="T105" fmla="*/ 63 h 1881"/>
                <a:gd name="T106" fmla="*/ 1116 w 1901"/>
                <a:gd name="T107" fmla="*/ 33 h 1881"/>
                <a:gd name="T108" fmla="*/ 1014 w 1901"/>
                <a:gd name="T109" fmla="*/ 11 h 1881"/>
                <a:gd name="T110" fmla="*/ 909 w 1901"/>
                <a:gd name="T111" fmla="*/ 1 h 18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01" h="1881">
                  <a:moveTo>
                    <a:pt x="855" y="0"/>
                  </a:moveTo>
                  <a:lnTo>
                    <a:pt x="808" y="1"/>
                  </a:lnTo>
                  <a:lnTo>
                    <a:pt x="760" y="4"/>
                  </a:lnTo>
                  <a:lnTo>
                    <a:pt x="713" y="9"/>
                  </a:lnTo>
                  <a:lnTo>
                    <a:pt x="667" y="17"/>
                  </a:lnTo>
                  <a:lnTo>
                    <a:pt x="622" y="26"/>
                  </a:lnTo>
                  <a:lnTo>
                    <a:pt x="577" y="38"/>
                  </a:lnTo>
                  <a:lnTo>
                    <a:pt x="533" y="50"/>
                  </a:lnTo>
                  <a:lnTo>
                    <a:pt x="491" y="65"/>
                  </a:lnTo>
                  <a:lnTo>
                    <a:pt x="448" y="82"/>
                  </a:lnTo>
                  <a:lnTo>
                    <a:pt x="407" y="101"/>
                  </a:lnTo>
                  <a:lnTo>
                    <a:pt x="366" y="122"/>
                  </a:lnTo>
                  <a:lnTo>
                    <a:pt x="327" y="144"/>
                  </a:lnTo>
                  <a:lnTo>
                    <a:pt x="289" y="167"/>
                  </a:lnTo>
                  <a:lnTo>
                    <a:pt x="251" y="192"/>
                  </a:lnTo>
                  <a:lnTo>
                    <a:pt x="215" y="220"/>
                  </a:lnTo>
                  <a:lnTo>
                    <a:pt x="181" y="247"/>
                  </a:lnTo>
                  <a:lnTo>
                    <a:pt x="140" y="312"/>
                  </a:lnTo>
                  <a:lnTo>
                    <a:pt x="105" y="379"/>
                  </a:lnTo>
                  <a:lnTo>
                    <a:pt x="73" y="449"/>
                  </a:lnTo>
                  <a:lnTo>
                    <a:pt x="47" y="523"/>
                  </a:lnTo>
                  <a:lnTo>
                    <a:pt x="27" y="597"/>
                  </a:lnTo>
                  <a:lnTo>
                    <a:pt x="12" y="675"/>
                  </a:lnTo>
                  <a:lnTo>
                    <a:pt x="3" y="754"/>
                  </a:lnTo>
                  <a:lnTo>
                    <a:pt x="0" y="836"/>
                  </a:lnTo>
                  <a:lnTo>
                    <a:pt x="1" y="890"/>
                  </a:lnTo>
                  <a:lnTo>
                    <a:pt x="5" y="943"/>
                  </a:lnTo>
                  <a:lnTo>
                    <a:pt x="11" y="995"/>
                  </a:lnTo>
                  <a:lnTo>
                    <a:pt x="20" y="1047"/>
                  </a:lnTo>
                  <a:lnTo>
                    <a:pt x="33" y="1096"/>
                  </a:lnTo>
                  <a:lnTo>
                    <a:pt x="47" y="1146"/>
                  </a:lnTo>
                  <a:lnTo>
                    <a:pt x="63" y="1194"/>
                  </a:lnTo>
                  <a:lnTo>
                    <a:pt x="82" y="1243"/>
                  </a:lnTo>
                  <a:lnTo>
                    <a:pt x="102" y="1289"/>
                  </a:lnTo>
                  <a:lnTo>
                    <a:pt x="125" y="1334"/>
                  </a:lnTo>
                  <a:lnTo>
                    <a:pt x="151" y="1377"/>
                  </a:lnTo>
                  <a:lnTo>
                    <a:pt x="178" y="1420"/>
                  </a:lnTo>
                  <a:lnTo>
                    <a:pt x="207" y="1460"/>
                  </a:lnTo>
                  <a:lnTo>
                    <a:pt x="238" y="1501"/>
                  </a:lnTo>
                  <a:lnTo>
                    <a:pt x="272" y="1537"/>
                  </a:lnTo>
                  <a:lnTo>
                    <a:pt x="306" y="1574"/>
                  </a:lnTo>
                  <a:lnTo>
                    <a:pt x="342" y="1609"/>
                  </a:lnTo>
                  <a:lnTo>
                    <a:pt x="380" y="1642"/>
                  </a:lnTo>
                  <a:lnTo>
                    <a:pt x="419" y="1673"/>
                  </a:lnTo>
                  <a:lnTo>
                    <a:pt x="461" y="1702"/>
                  </a:lnTo>
                  <a:lnTo>
                    <a:pt x="503" y="1729"/>
                  </a:lnTo>
                  <a:lnTo>
                    <a:pt x="547" y="1754"/>
                  </a:lnTo>
                  <a:lnTo>
                    <a:pt x="592" y="1777"/>
                  </a:lnTo>
                  <a:lnTo>
                    <a:pt x="638" y="1799"/>
                  </a:lnTo>
                  <a:lnTo>
                    <a:pt x="685" y="1817"/>
                  </a:lnTo>
                  <a:lnTo>
                    <a:pt x="734" y="1834"/>
                  </a:lnTo>
                  <a:lnTo>
                    <a:pt x="783" y="1847"/>
                  </a:lnTo>
                  <a:lnTo>
                    <a:pt x="834" y="1860"/>
                  </a:lnTo>
                  <a:lnTo>
                    <a:pt x="886" y="1869"/>
                  </a:lnTo>
                  <a:lnTo>
                    <a:pt x="938" y="1875"/>
                  </a:lnTo>
                  <a:lnTo>
                    <a:pt x="991" y="1880"/>
                  </a:lnTo>
                  <a:lnTo>
                    <a:pt x="1045" y="1881"/>
                  </a:lnTo>
                  <a:lnTo>
                    <a:pt x="1093" y="1880"/>
                  </a:lnTo>
                  <a:lnTo>
                    <a:pt x="1141" y="1876"/>
                  </a:lnTo>
                  <a:lnTo>
                    <a:pt x="1187" y="1872"/>
                  </a:lnTo>
                  <a:lnTo>
                    <a:pt x="1233" y="1864"/>
                  </a:lnTo>
                  <a:lnTo>
                    <a:pt x="1279" y="1854"/>
                  </a:lnTo>
                  <a:lnTo>
                    <a:pt x="1323" y="1843"/>
                  </a:lnTo>
                  <a:lnTo>
                    <a:pt x="1368" y="1830"/>
                  </a:lnTo>
                  <a:lnTo>
                    <a:pt x="1410" y="1815"/>
                  </a:lnTo>
                  <a:lnTo>
                    <a:pt x="1453" y="1798"/>
                  </a:lnTo>
                  <a:lnTo>
                    <a:pt x="1494" y="1779"/>
                  </a:lnTo>
                  <a:lnTo>
                    <a:pt x="1535" y="1759"/>
                  </a:lnTo>
                  <a:lnTo>
                    <a:pt x="1574" y="1737"/>
                  </a:lnTo>
                  <a:lnTo>
                    <a:pt x="1612" y="1714"/>
                  </a:lnTo>
                  <a:lnTo>
                    <a:pt x="1649" y="1688"/>
                  </a:lnTo>
                  <a:lnTo>
                    <a:pt x="1686" y="1661"/>
                  </a:lnTo>
                  <a:lnTo>
                    <a:pt x="1720" y="1633"/>
                  </a:lnTo>
                  <a:lnTo>
                    <a:pt x="1761" y="1569"/>
                  </a:lnTo>
                  <a:lnTo>
                    <a:pt x="1796" y="1502"/>
                  </a:lnTo>
                  <a:lnTo>
                    <a:pt x="1828" y="1432"/>
                  </a:lnTo>
                  <a:lnTo>
                    <a:pt x="1854" y="1358"/>
                  </a:lnTo>
                  <a:lnTo>
                    <a:pt x="1874" y="1283"/>
                  </a:lnTo>
                  <a:lnTo>
                    <a:pt x="1889" y="1206"/>
                  </a:lnTo>
                  <a:lnTo>
                    <a:pt x="1898" y="1126"/>
                  </a:lnTo>
                  <a:lnTo>
                    <a:pt x="1901" y="1044"/>
                  </a:lnTo>
                  <a:lnTo>
                    <a:pt x="1900" y="990"/>
                  </a:lnTo>
                  <a:lnTo>
                    <a:pt x="1896" y="937"/>
                  </a:lnTo>
                  <a:lnTo>
                    <a:pt x="1890" y="885"/>
                  </a:lnTo>
                  <a:lnTo>
                    <a:pt x="1881" y="834"/>
                  </a:lnTo>
                  <a:lnTo>
                    <a:pt x="1868" y="784"/>
                  </a:lnTo>
                  <a:lnTo>
                    <a:pt x="1854" y="735"/>
                  </a:lnTo>
                  <a:lnTo>
                    <a:pt x="1838" y="686"/>
                  </a:lnTo>
                  <a:lnTo>
                    <a:pt x="1819" y="638"/>
                  </a:lnTo>
                  <a:lnTo>
                    <a:pt x="1799" y="592"/>
                  </a:lnTo>
                  <a:lnTo>
                    <a:pt x="1776" y="547"/>
                  </a:lnTo>
                  <a:lnTo>
                    <a:pt x="1750" y="503"/>
                  </a:lnTo>
                  <a:lnTo>
                    <a:pt x="1723" y="460"/>
                  </a:lnTo>
                  <a:lnTo>
                    <a:pt x="1694" y="420"/>
                  </a:lnTo>
                  <a:lnTo>
                    <a:pt x="1663" y="380"/>
                  </a:lnTo>
                  <a:lnTo>
                    <a:pt x="1629" y="343"/>
                  </a:lnTo>
                  <a:lnTo>
                    <a:pt x="1595" y="306"/>
                  </a:lnTo>
                  <a:lnTo>
                    <a:pt x="1559" y="271"/>
                  </a:lnTo>
                  <a:lnTo>
                    <a:pt x="1521" y="238"/>
                  </a:lnTo>
                  <a:lnTo>
                    <a:pt x="1481" y="207"/>
                  </a:lnTo>
                  <a:lnTo>
                    <a:pt x="1440" y="178"/>
                  </a:lnTo>
                  <a:lnTo>
                    <a:pt x="1398" y="152"/>
                  </a:lnTo>
                  <a:lnTo>
                    <a:pt x="1354" y="126"/>
                  </a:lnTo>
                  <a:lnTo>
                    <a:pt x="1309" y="103"/>
                  </a:lnTo>
                  <a:lnTo>
                    <a:pt x="1263" y="81"/>
                  </a:lnTo>
                  <a:lnTo>
                    <a:pt x="1214" y="63"/>
                  </a:lnTo>
                  <a:lnTo>
                    <a:pt x="1166" y="47"/>
                  </a:lnTo>
                  <a:lnTo>
                    <a:pt x="1116" y="33"/>
                  </a:lnTo>
                  <a:lnTo>
                    <a:pt x="1066" y="20"/>
                  </a:lnTo>
                  <a:lnTo>
                    <a:pt x="1014" y="11"/>
                  </a:lnTo>
                  <a:lnTo>
                    <a:pt x="962" y="5"/>
                  </a:lnTo>
                  <a:lnTo>
                    <a:pt x="909" y="1"/>
                  </a:lnTo>
                  <a:lnTo>
                    <a:pt x="855" y="0"/>
                  </a:lnTo>
                  <a:close/>
                </a:path>
              </a:pathLst>
            </a:custGeom>
            <a:solidFill>
              <a:srgbClr val="000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9"/>
            <p:cNvSpPr>
              <a:spLocks/>
            </p:cNvSpPr>
            <p:nvPr/>
          </p:nvSpPr>
          <p:spPr bwMode="auto">
            <a:xfrm>
              <a:off x="1616" y="2211"/>
              <a:ext cx="864" cy="826"/>
            </a:xfrm>
            <a:custGeom>
              <a:avLst/>
              <a:gdLst>
                <a:gd name="T0" fmla="*/ 634 w 1727"/>
                <a:gd name="T1" fmla="*/ 1 h 1652"/>
                <a:gd name="T2" fmla="*/ 539 w 1727"/>
                <a:gd name="T3" fmla="*/ 9 h 1652"/>
                <a:gd name="T4" fmla="*/ 448 w 1727"/>
                <a:gd name="T5" fmla="*/ 26 h 1652"/>
                <a:gd name="T6" fmla="*/ 359 w 1727"/>
                <a:gd name="T7" fmla="*/ 50 h 1652"/>
                <a:gd name="T8" fmla="*/ 274 w 1727"/>
                <a:gd name="T9" fmla="*/ 82 h 1652"/>
                <a:gd name="T10" fmla="*/ 192 w 1727"/>
                <a:gd name="T11" fmla="*/ 122 h 1652"/>
                <a:gd name="T12" fmla="*/ 115 w 1727"/>
                <a:gd name="T13" fmla="*/ 167 h 1652"/>
                <a:gd name="T14" fmla="*/ 41 w 1727"/>
                <a:gd name="T15" fmla="*/ 220 h 1652"/>
                <a:gd name="T16" fmla="*/ 6 w 1727"/>
                <a:gd name="T17" fmla="*/ 250 h 1652"/>
                <a:gd name="T18" fmla="*/ 2 w 1727"/>
                <a:gd name="T19" fmla="*/ 255 h 1652"/>
                <a:gd name="T20" fmla="*/ 34 w 1727"/>
                <a:gd name="T21" fmla="*/ 231 h 1652"/>
                <a:gd name="T22" fmla="*/ 105 w 1727"/>
                <a:gd name="T23" fmla="*/ 184 h 1652"/>
                <a:gd name="T24" fmla="*/ 181 w 1727"/>
                <a:gd name="T25" fmla="*/ 141 h 1652"/>
                <a:gd name="T26" fmla="*/ 259 w 1727"/>
                <a:gd name="T27" fmla="*/ 106 h 1652"/>
                <a:gd name="T28" fmla="*/ 342 w 1727"/>
                <a:gd name="T29" fmla="*/ 76 h 1652"/>
                <a:gd name="T30" fmla="*/ 427 w 1727"/>
                <a:gd name="T31" fmla="*/ 54 h 1652"/>
                <a:gd name="T32" fmla="*/ 516 w 1727"/>
                <a:gd name="T33" fmla="*/ 39 h 1652"/>
                <a:gd name="T34" fmla="*/ 606 w 1727"/>
                <a:gd name="T35" fmla="*/ 31 h 1652"/>
                <a:gd name="T36" fmla="*/ 706 w 1727"/>
                <a:gd name="T37" fmla="*/ 31 h 1652"/>
                <a:gd name="T38" fmla="*/ 811 w 1727"/>
                <a:gd name="T39" fmla="*/ 41 h 1652"/>
                <a:gd name="T40" fmla="*/ 914 w 1727"/>
                <a:gd name="T41" fmla="*/ 63 h 1652"/>
                <a:gd name="T42" fmla="*/ 1012 w 1727"/>
                <a:gd name="T43" fmla="*/ 93 h 1652"/>
                <a:gd name="T44" fmla="*/ 1105 w 1727"/>
                <a:gd name="T45" fmla="*/ 132 h 1652"/>
                <a:gd name="T46" fmla="*/ 1195 w 1727"/>
                <a:gd name="T47" fmla="*/ 180 h 1652"/>
                <a:gd name="T48" fmla="*/ 1278 w 1727"/>
                <a:gd name="T49" fmla="*/ 237 h 1652"/>
                <a:gd name="T50" fmla="*/ 1355 w 1727"/>
                <a:gd name="T51" fmla="*/ 300 h 1652"/>
                <a:gd name="T52" fmla="*/ 1426 w 1727"/>
                <a:gd name="T53" fmla="*/ 372 h 1652"/>
                <a:gd name="T54" fmla="*/ 1490 w 1727"/>
                <a:gd name="T55" fmla="*/ 449 h 1652"/>
                <a:gd name="T56" fmla="*/ 1546 w 1727"/>
                <a:gd name="T57" fmla="*/ 532 h 1652"/>
                <a:gd name="T58" fmla="*/ 1595 w 1727"/>
                <a:gd name="T59" fmla="*/ 620 h 1652"/>
                <a:gd name="T60" fmla="*/ 1635 w 1727"/>
                <a:gd name="T61" fmla="*/ 715 h 1652"/>
                <a:gd name="T62" fmla="*/ 1665 w 1727"/>
                <a:gd name="T63" fmla="*/ 813 h 1652"/>
                <a:gd name="T64" fmla="*/ 1687 w 1727"/>
                <a:gd name="T65" fmla="*/ 914 h 1652"/>
                <a:gd name="T66" fmla="*/ 1697 w 1727"/>
                <a:gd name="T67" fmla="*/ 1019 h 1652"/>
                <a:gd name="T68" fmla="*/ 1695 w 1727"/>
                <a:gd name="T69" fmla="*/ 1153 h 1652"/>
                <a:gd name="T70" fmla="*/ 1672 w 1727"/>
                <a:gd name="T71" fmla="*/ 1307 h 1652"/>
                <a:gd name="T72" fmla="*/ 1628 w 1727"/>
                <a:gd name="T73" fmla="*/ 1452 h 1652"/>
                <a:gd name="T74" fmla="*/ 1564 w 1727"/>
                <a:gd name="T75" fmla="*/ 1588 h 1652"/>
                <a:gd name="T76" fmla="*/ 1530 w 1727"/>
                <a:gd name="T77" fmla="*/ 1647 h 1652"/>
                <a:gd name="T78" fmla="*/ 1541 w 1727"/>
                <a:gd name="T79" fmla="*/ 1638 h 1652"/>
                <a:gd name="T80" fmla="*/ 1587 w 1727"/>
                <a:gd name="T81" fmla="*/ 1569 h 1652"/>
                <a:gd name="T82" fmla="*/ 1654 w 1727"/>
                <a:gd name="T83" fmla="*/ 1432 h 1652"/>
                <a:gd name="T84" fmla="*/ 1700 w 1727"/>
                <a:gd name="T85" fmla="*/ 1283 h 1652"/>
                <a:gd name="T86" fmla="*/ 1724 w 1727"/>
                <a:gd name="T87" fmla="*/ 1126 h 1652"/>
                <a:gd name="T88" fmla="*/ 1726 w 1727"/>
                <a:gd name="T89" fmla="*/ 990 h 1652"/>
                <a:gd name="T90" fmla="*/ 1716 w 1727"/>
                <a:gd name="T91" fmla="*/ 885 h 1652"/>
                <a:gd name="T92" fmla="*/ 1694 w 1727"/>
                <a:gd name="T93" fmla="*/ 784 h 1652"/>
                <a:gd name="T94" fmla="*/ 1664 w 1727"/>
                <a:gd name="T95" fmla="*/ 686 h 1652"/>
                <a:gd name="T96" fmla="*/ 1625 w 1727"/>
                <a:gd name="T97" fmla="*/ 592 h 1652"/>
                <a:gd name="T98" fmla="*/ 1576 w 1727"/>
                <a:gd name="T99" fmla="*/ 503 h 1652"/>
                <a:gd name="T100" fmla="*/ 1520 w 1727"/>
                <a:gd name="T101" fmla="*/ 420 h 1652"/>
                <a:gd name="T102" fmla="*/ 1455 w 1727"/>
                <a:gd name="T103" fmla="*/ 343 h 1652"/>
                <a:gd name="T104" fmla="*/ 1385 w 1727"/>
                <a:gd name="T105" fmla="*/ 271 h 1652"/>
                <a:gd name="T106" fmla="*/ 1307 w 1727"/>
                <a:gd name="T107" fmla="*/ 207 h 1652"/>
                <a:gd name="T108" fmla="*/ 1224 w 1727"/>
                <a:gd name="T109" fmla="*/ 152 h 1652"/>
                <a:gd name="T110" fmla="*/ 1135 w 1727"/>
                <a:gd name="T111" fmla="*/ 103 h 1652"/>
                <a:gd name="T112" fmla="*/ 1040 w 1727"/>
                <a:gd name="T113" fmla="*/ 63 h 1652"/>
                <a:gd name="T114" fmla="*/ 942 w 1727"/>
                <a:gd name="T115" fmla="*/ 33 h 1652"/>
                <a:gd name="T116" fmla="*/ 840 w 1727"/>
                <a:gd name="T117" fmla="*/ 11 h 1652"/>
                <a:gd name="T118" fmla="*/ 735 w 1727"/>
                <a:gd name="T119" fmla="*/ 1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27" h="1652">
                  <a:moveTo>
                    <a:pt x="681" y="0"/>
                  </a:moveTo>
                  <a:lnTo>
                    <a:pt x="634" y="1"/>
                  </a:lnTo>
                  <a:lnTo>
                    <a:pt x="586" y="4"/>
                  </a:lnTo>
                  <a:lnTo>
                    <a:pt x="539" y="9"/>
                  </a:lnTo>
                  <a:lnTo>
                    <a:pt x="493" y="17"/>
                  </a:lnTo>
                  <a:lnTo>
                    <a:pt x="448" y="26"/>
                  </a:lnTo>
                  <a:lnTo>
                    <a:pt x="403" y="38"/>
                  </a:lnTo>
                  <a:lnTo>
                    <a:pt x="359" y="50"/>
                  </a:lnTo>
                  <a:lnTo>
                    <a:pt x="317" y="65"/>
                  </a:lnTo>
                  <a:lnTo>
                    <a:pt x="274" y="82"/>
                  </a:lnTo>
                  <a:lnTo>
                    <a:pt x="233" y="101"/>
                  </a:lnTo>
                  <a:lnTo>
                    <a:pt x="192" y="122"/>
                  </a:lnTo>
                  <a:lnTo>
                    <a:pt x="153" y="144"/>
                  </a:lnTo>
                  <a:lnTo>
                    <a:pt x="115" y="167"/>
                  </a:lnTo>
                  <a:lnTo>
                    <a:pt x="77" y="192"/>
                  </a:lnTo>
                  <a:lnTo>
                    <a:pt x="41" y="220"/>
                  </a:lnTo>
                  <a:lnTo>
                    <a:pt x="7" y="247"/>
                  </a:lnTo>
                  <a:lnTo>
                    <a:pt x="6" y="250"/>
                  </a:lnTo>
                  <a:lnTo>
                    <a:pt x="3" y="252"/>
                  </a:lnTo>
                  <a:lnTo>
                    <a:pt x="2" y="255"/>
                  </a:lnTo>
                  <a:lnTo>
                    <a:pt x="0" y="258"/>
                  </a:lnTo>
                  <a:lnTo>
                    <a:pt x="34" y="231"/>
                  </a:lnTo>
                  <a:lnTo>
                    <a:pt x="69" y="207"/>
                  </a:lnTo>
                  <a:lnTo>
                    <a:pt x="105" y="184"/>
                  </a:lnTo>
                  <a:lnTo>
                    <a:pt x="143" y="162"/>
                  </a:lnTo>
                  <a:lnTo>
                    <a:pt x="181" y="141"/>
                  </a:lnTo>
                  <a:lnTo>
                    <a:pt x="220" y="123"/>
                  </a:lnTo>
                  <a:lnTo>
                    <a:pt x="259" y="106"/>
                  </a:lnTo>
                  <a:lnTo>
                    <a:pt x="301" y="89"/>
                  </a:lnTo>
                  <a:lnTo>
                    <a:pt x="342" y="76"/>
                  </a:lnTo>
                  <a:lnTo>
                    <a:pt x="385" y="64"/>
                  </a:lnTo>
                  <a:lnTo>
                    <a:pt x="427" y="54"/>
                  </a:lnTo>
                  <a:lnTo>
                    <a:pt x="471" y="44"/>
                  </a:lnTo>
                  <a:lnTo>
                    <a:pt x="516" y="39"/>
                  </a:lnTo>
                  <a:lnTo>
                    <a:pt x="561" y="33"/>
                  </a:lnTo>
                  <a:lnTo>
                    <a:pt x="606" y="31"/>
                  </a:lnTo>
                  <a:lnTo>
                    <a:pt x="652" y="29"/>
                  </a:lnTo>
                  <a:lnTo>
                    <a:pt x="706" y="31"/>
                  </a:lnTo>
                  <a:lnTo>
                    <a:pt x="759" y="35"/>
                  </a:lnTo>
                  <a:lnTo>
                    <a:pt x="811" y="41"/>
                  </a:lnTo>
                  <a:lnTo>
                    <a:pt x="863" y="50"/>
                  </a:lnTo>
                  <a:lnTo>
                    <a:pt x="914" y="63"/>
                  </a:lnTo>
                  <a:lnTo>
                    <a:pt x="963" y="77"/>
                  </a:lnTo>
                  <a:lnTo>
                    <a:pt x="1012" y="93"/>
                  </a:lnTo>
                  <a:lnTo>
                    <a:pt x="1059" y="111"/>
                  </a:lnTo>
                  <a:lnTo>
                    <a:pt x="1105" y="132"/>
                  </a:lnTo>
                  <a:lnTo>
                    <a:pt x="1151" y="155"/>
                  </a:lnTo>
                  <a:lnTo>
                    <a:pt x="1195" y="180"/>
                  </a:lnTo>
                  <a:lnTo>
                    <a:pt x="1236" y="208"/>
                  </a:lnTo>
                  <a:lnTo>
                    <a:pt x="1278" y="237"/>
                  </a:lnTo>
                  <a:lnTo>
                    <a:pt x="1317" y="268"/>
                  </a:lnTo>
                  <a:lnTo>
                    <a:pt x="1355" y="300"/>
                  </a:lnTo>
                  <a:lnTo>
                    <a:pt x="1392" y="335"/>
                  </a:lnTo>
                  <a:lnTo>
                    <a:pt x="1426" y="372"/>
                  </a:lnTo>
                  <a:lnTo>
                    <a:pt x="1460" y="410"/>
                  </a:lnTo>
                  <a:lnTo>
                    <a:pt x="1490" y="449"/>
                  </a:lnTo>
                  <a:lnTo>
                    <a:pt x="1520" y="490"/>
                  </a:lnTo>
                  <a:lnTo>
                    <a:pt x="1546" y="532"/>
                  </a:lnTo>
                  <a:lnTo>
                    <a:pt x="1572" y="576"/>
                  </a:lnTo>
                  <a:lnTo>
                    <a:pt x="1595" y="620"/>
                  </a:lnTo>
                  <a:lnTo>
                    <a:pt x="1617" y="667"/>
                  </a:lnTo>
                  <a:lnTo>
                    <a:pt x="1635" y="715"/>
                  </a:lnTo>
                  <a:lnTo>
                    <a:pt x="1651" y="763"/>
                  </a:lnTo>
                  <a:lnTo>
                    <a:pt x="1665" y="813"/>
                  </a:lnTo>
                  <a:lnTo>
                    <a:pt x="1678" y="864"/>
                  </a:lnTo>
                  <a:lnTo>
                    <a:pt x="1687" y="914"/>
                  </a:lnTo>
                  <a:lnTo>
                    <a:pt x="1693" y="966"/>
                  </a:lnTo>
                  <a:lnTo>
                    <a:pt x="1697" y="1019"/>
                  </a:lnTo>
                  <a:lnTo>
                    <a:pt x="1698" y="1073"/>
                  </a:lnTo>
                  <a:lnTo>
                    <a:pt x="1695" y="1153"/>
                  </a:lnTo>
                  <a:lnTo>
                    <a:pt x="1687" y="1231"/>
                  </a:lnTo>
                  <a:lnTo>
                    <a:pt x="1672" y="1307"/>
                  </a:lnTo>
                  <a:lnTo>
                    <a:pt x="1652" y="1381"/>
                  </a:lnTo>
                  <a:lnTo>
                    <a:pt x="1628" y="1452"/>
                  </a:lnTo>
                  <a:lnTo>
                    <a:pt x="1598" y="1521"/>
                  </a:lnTo>
                  <a:lnTo>
                    <a:pt x="1564" y="1588"/>
                  </a:lnTo>
                  <a:lnTo>
                    <a:pt x="1524" y="1652"/>
                  </a:lnTo>
                  <a:lnTo>
                    <a:pt x="1530" y="1647"/>
                  </a:lnTo>
                  <a:lnTo>
                    <a:pt x="1535" y="1642"/>
                  </a:lnTo>
                  <a:lnTo>
                    <a:pt x="1541" y="1638"/>
                  </a:lnTo>
                  <a:lnTo>
                    <a:pt x="1546" y="1633"/>
                  </a:lnTo>
                  <a:lnTo>
                    <a:pt x="1587" y="1569"/>
                  </a:lnTo>
                  <a:lnTo>
                    <a:pt x="1622" y="1502"/>
                  </a:lnTo>
                  <a:lnTo>
                    <a:pt x="1654" y="1432"/>
                  </a:lnTo>
                  <a:lnTo>
                    <a:pt x="1680" y="1358"/>
                  </a:lnTo>
                  <a:lnTo>
                    <a:pt x="1700" y="1283"/>
                  </a:lnTo>
                  <a:lnTo>
                    <a:pt x="1715" y="1206"/>
                  </a:lnTo>
                  <a:lnTo>
                    <a:pt x="1724" y="1126"/>
                  </a:lnTo>
                  <a:lnTo>
                    <a:pt x="1727" y="1044"/>
                  </a:lnTo>
                  <a:lnTo>
                    <a:pt x="1726" y="990"/>
                  </a:lnTo>
                  <a:lnTo>
                    <a:pt x="1722" y="937"/>
                  </a:lnTo>
                  <a:lnTo>
                    <a:pt x="1716" y="885"/>
                  </a:lnTo>
                  <a:lnTo>
                    <a:pt x="1707" y="834"/>
                  </a:lnTo>
                  <a:lnTo>
                    <a:pt x="1694" y="784"/>
                  </a:lnTo>
                  <a:lnTo>
                    <a:pt x="1680" y="735"/>
                  </a:lnTo>
                  <a:lnTo>
                    <a:pt x="1664" y="686"/>
                  </a:lnTo>
                  <a:lnTo>
                    <a:pt x="1645" y="638"/>
                  </a:lnTo>
                  <a:lnTo>
                    <a:pt x="1625" y="592"/>
                  </a:lnTo>
                  <a:lnTo>
                    <a:pt x="1602" y="547"/>
                  </a:lnTo>
                  <a:lnTo>
                    <a:pt x="1576" y="503"/>
                  </a:lnTo>
                  <a:lnTo>
                    <a:pt x="1549" y="460"/>
                  </a:lnTo>
                  <a:lnTo>
                    <a:pt x="1520" y="420"/>
                  </a:lnTo>
                  <a:lnTo>
                    <a:pt x="1489" y="380"/>
                  </a:lnTo>
                  <a:lnTo>
                    <a:pt x="1455" y="343"/>
                  </a:lnTo>
                  <a:lnTo>
                    <a:pt x="1421" y="306"/>
                  </a:lnTo>
                  <a:lnTo>
                    <a:pt x="1385" y="271"/>
                  </a:lnTo>
                  <a:lnTo>
                    <a:pt x="1347" y="238"/>
                  </a:lnTo>
                  <a:lnTo>
                    <a:pt x="1307" y="207"/>
                  </a:lnTo>
                  <a:lnTo>
                    <a:pt x="1266" y="178"/>
                  </a:lnTo>
                  <a:lnTo>
                    <a:pt x="1224" y="152"/>
                  </a:lnTo>
                  <a:lnTo>
                    <a:pt x="1180" y="126"/>
                  </a:lnTo>
                  <a:lnTo>
                    <a:pt x="1135" y="103"/>
                  </a:lnTo>
                  <a:lnTo>
                    <a:pt x="1089" y="81"/>
                  </a:lnTo>
                  <a:lnTo>
                    <a:pt x="1040" y="63"/>
                  </a:lnTo>
                  <a:lnTo>
                    <a:pt x="992" y="47"/>
                  </a:lnTo>
                  <a:lnTo>
                    <a:pt x="942" y="33"/>
                  </a:lnTo>
                  <a:lnTo>
                    <a:pt x="892" y="20"/>
                  </a:lnTo>
                  <a:lnTo>
                    <a:pt x="840" y="11"/>
                  </a:lnTo>
                  <a:lnTo>
                    <a:pt x="788" y="5"/>
                  </a:lnTo>
                  <a:lnTo>
                    <a:pt x="735" y="1"/>
                  </a:lnTo>
                  <a:lnTo>
                    <a:pt x="681" y="0"/>
                  </a:lnTo>
                  <a:close/>
                </a:path>
              </a:pathLst>
            </a:custGeom>
            <a:solidFill>
              <a:srgbClr val="6875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7"/>
            <p:cNvSpPr>
              <a:spLocks/>
            </p:cNvSpPr>
            <p:nvPr/>
          </p:nvSpPr>
          <p:spPr bwMode="auto">
            <a:xfrm>
              <a:off x="1460" y="2754"/>
              <a:ext cx="732" cy="479"/>
            </a:xfrm>
            <a:custGeom>
              <a:avLst/>
              <a:gdLst>
                <a:gd name="T0" fmla="*/ 496 w 1464"/>
                <a:gd name="T1" fmla="*/ 712 h 958"/>
                <a:gd name="T2" fmla="*/ 404 w 1464"/>
                <a:gd name="T3" fmla="*/ 646 h 958"/>
                <a:gd name="T4" fmla="*/ 322 w 1464"/>
                <a:gd name="T5" fmla="*/ 576 h 958"/>
                <a:gd name="T6" fmla="*/ 249 w 1464"/>
                <a:gd name="T7" fmla="*/ 499 h 958"/>
                <a:gd name="T8" fmla="*/ 185 w 1464"/>
                <a:gd name="T9" fmla="*/ 412 h 958"/>
                <a:gd name="T10" fmla="*/ 126 w 1464"/>
                <a:gd name="T11" fmla="*/ 313 h 958"/>
                <a:gd name="T12" fmla="*/ 73 w 1464"/>
                <a:gd name="T13" fmla="*/ 200 h 958"/>
                <a:gd name="T14" fmla="*/ 23 w 1464"/>
                <a:gd name="T15" fmla="*/ 71 h 958"/>
                <a:gd name="T16" fmla="*/ 0 w 1464"/>
                <a:gd name="T17" fmla="*/ 7 h 958"/>
                <a:gd name="T18" fmla="*/ 7 w 1464"/>
                <a:gd name="T19" fmla="*/ 60 h 958"/>
                <a:gd name="T20" fmla="*/ 26 w 1464"/>
                <a:gd name="T21" fmla="*/ 154 h 958"/>
                <a:gd name="T22" fmla="*/ 60 w 1464"/>
                <a:gd name="T23" fmla="*/ 277 h 958"/>
                <a:gd name="T24" fmla="*/ 119 w 1464"/>
                <a:gd name="T25" fmla="*/ 417 h 958"/>
                <a:gd name="T26" fmla="*/ 206 w 1464"/>
                <a:gd name="T27" fmla="*/ 562 h 958"/>
                <a:gd name="T28" fmla="*/ 327 w 1464"/>
                <a:gd name="T29" fmla="*/ 700 h 958"/>
                <a:gd name="T30" fmla="*/ 487 w 1464"/>
                <a:gd name="T31" fmla="*/ 819 h 958"/>
                <a:gd name="T32" fmla="*/ 585 w 1464"/>
                <a:gd name="T33" fmla="*/ 868 h 958"/>
                <a:gd name="T34" fmla="*/ 594 w 1464"/>
                <a:gd name="T35" fmla="*/ 872 h 958"/>
                <a:gd name="T36" fmla="*/ 611 w 1464"/>
                <a:gd name="T37" fmla="*/ 880 h 958"/>
                <a:gd name="T38" fmla="*/ 637 w 1464"/>
                <a:gd name="T39" fmla="*/ 890 h 958"/>
                <a:gd name="T40" fmla="*/ 670 w 1464"/>
                <a:gd name="T41" fmla="*/ 902 h 958"/>
                <a:gd name="T42" fmla="*/ 710 w 1464"/>
                <a:gd name="T43" fmla="*/ 914 h 958"/>
                <a:gd name="T44" fmla="*/ 758 w 1464"/>
                <a:gd name="T45" fmla="*/ 927 h 958"/>
                <a:gd name="T46" fmla="*/ 812 w 1464"/>
                <a:gd name="T47" fmla="*/ 939 h 958"/>
                <a:gd name="T48" fmla="*/ 871 w 1464"/>
                <a:gd name="T49" fmla="*/ 948 h 958"/>
                <a:gd name="T50" fmla="*/ 936 w 1464"/>
                <a:gd name="T51" fmla="*/ 955 h 958"/>
                <a:gd name="T52" fmla="*/ 1007 w 1464"/>
                <a:gd name="T53" fmla="*/ 958 h 958"/>
                <a:gd name="T54" fmla="*/ 1081 w 1464"/>
                <a:gd name="T55" fmla="*/ 956 h 958"/>
                <a:gd name="T56" fmla="*/ 1160 w 1464"/>
                <a:gd name="T57" fmla="*/ 949 h 958"/>
                <a:gd name="T58" fmla="*/ 1243 w 1464"/>
                <a:gd name="T59" fmla="*/ 935 h 958"/>
                <a:gd name="T60" fmla="*/ 1329 w 1464"/>
                <a:gd name="T61" fmla="*/ 914 h 958"/>
                <a:gd name="T62" fmla="*/ 1419 w 1464"/>
                <a:gd name="T63" fmla="*/ 886 h 958"/>
                <a:gd name="T64" fmla="*/ 1463 w 1464"/>
                <a:gd name="T65" fmla="*/ 867 h 958"/>
                <a:gd name="T66" fmla="*/ 1453 w 1464"/>
                <a:gd name="T67" fmla="*/ 871 h 958"/>
                <a:gd name="T68" fmla="*/ 1433 w 1464"/>
                <a:gd name="T69" fmla="*/ 876 h 958"/>
                <a:gd name="T70" fmla="*/ 1405 w 1464"/>
                <a:gd name="T71" fmla="*/ 885 h 958"/>
                <a:gd name="T72" fmla="*/ 1368 w 1464"/>
                <a:gd name="T73" fmla="*/ 893 h 958"/>
                <a:gd name="T74" fmla="*/ 1323 w 1464"/>
                <a:gd name="T75" fmla="*/ 901 h 958"/>
                <a:gd name="T76" fmla="*/ 1273 w 1464"/>
                <a:gd name="T77" fmla="*/ 908 h 958"/>
                <a:gd name="T78" fmla="*/ 1215 w 1464"/>
                <a:gd name="T79" fmla="*/ 912 h 958"/>
                <a:gd name="T80" fmla="*/ 1151 w 1464"/>
                <a:gd name="T81" fmla="*/ 913 h 958"/>
                <a:gd name="T82" fmla="*/ 1081 w 1464"/>
                <a:gd name="T83" fmla="*/ 911 h 958"/>
                <a:gd name="T84" fmla="*/ 1008 w 1464"/>
                <a:gd name="T85" fmla="*/ 905 h 958"/>
                <a:gd name="T86" fmla="*/ 930 w 1464"/>
                <a:gd name="T87" fmla="*/ 893 h 958"/>
                <a:gd name="T88" fmla="*/ 850 w 1464"/>
                <a:gd name="T89" fmla="*/ 873 h 958"/>
                <a:gd name="T90" fmla="*/ 766 w 1464"/>
                <a:gd name="T91" fmla="*/ 848 h 958"/>
                <a:gd name="T92" fmla="*/ 679 w 1464"/>
                <a:gd name="T93" fmla="*/ 812 h 958"/>
                <a:gd name="T94" fmla="*/ 592 w 1464"/>
                <a:gd name="T95" fmla="*/ 768 h 9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464" h="958">
                  <a:moveTo>
                    <a:pt x="547" y="743"/>
                  </a:moveTo>
                  <a:lnTo>
                    <a:pt x="496" y="712"/>
                  </a:lnTo>
                  <a:lnTo>
                    <a:pt x="449" y="679"/>
                  </a:lnTo>
                  <a:lnTo>
                    <a:pt x="404" y="646"/>
                  </a:lnTo>
                  <a:lnTo>
                    <a:pt x="362" y="611"/>
                  </a:lnTo>
                  <a:lnTo>
                    <a:pt x="322" y="576"/>
                  </a:lnTo>
                  <a:lnTo>
                    <a:pt x="285" y="539"/>
                  </a:lnTo>
                  <a:lnTo>
                    <a:pt x="249" y="499"/>
                  </a:lnTo>
                  <a:lnTo>
                    <a:pt x="216" y="457"/>
                  </a:lnTo>
                  <a:lnTo>
                    <a:pt x="185" y="412"/>
                  </a:lnTo>
                  <a:lnTo>
                    <a:pt x="155" y="365"/>
                  </a:lnTo>
                  <a:lnTo>
                    <a:pt x="126" y="313"/>
                  </a:lnTo>
                  <a:lnTo>
                    <a:pt x="98" y="259"/>
                  </a:lnTo>
                  <a:lnTo>
                    <a:pt x="73" y="200"/>
                  </a:lnTo>
                  <a:lnTo>
                    <a:pt x="48" y="138"/>
                  </a:lnTo>
                  <a:lnTo>
                    <a:pt x="23" y="71"/>
                  </a:lnTo>
                  <a:lnTo>
                    <a:pt x="0" y="0"/>
                  </a:lnTo>
                  <a:lnTo>
                    <a:pt x="0" y="7"/>
                  </a:lnTo>
                  <a:lnTo>
                    <a:pt x="3" y="27"/>
                  </a:lnTo>
                  <a:lnTo>
                    <a:pt x="7" y="60"/>
                  </a:lnTo>
                  <a:lnTo>
                    <a:pt x="14" y="102"/>
                  </a:lnTo>
                  <a:lnTo>
                    <a:pt x="26" y="154"/>
                  </a:lnTo>
                  <a:lnTo>
                    <a:pt x="41" y="213"/>
                  </a:lnTo>
                  <a:lnTo>
                    <a:pt x="60" y="277"/>
                  </a:lnTo>
                  <a:lnTo>
                    <a:pt x="87" y="345"/>
                  </a:lnTo>
                  <a:lnTo>
                    <a:pt x="119" y="417"/>
                  </a:lnTo>
                  <a:lnTo>
                    <a:pt x="158" y="491"/>
                  </a:lnTo>
                  <a:lnTo>
                    <a:pt x="206" y="562"/>
                  </a:lnTo>
                  <a:lnTo>
                    <a:pt x="262" y="633"/>
                  </a:lnTo>
                  <a:lnTo>
                    <a:pt x="327" y="700"/>
                  </a:lnTo>
                  <a:lnTo>
                    <a:pt x="401" y="762"/>
                  </a:lnTo>
                  <a:lnTo>
                    <a:pt x="487" y="819"/>
                  </a:lnTo>
                  <a:lnTo>
                    <a:pt x="584" y="867"/>
                  </a:lnTo>
                  <a:lnTo>
                    <a:pt x="585" y="868"/>
                  </a:lnTo>
                  <a:lnTo>
                    <a:pt x="588" y="870"/>
                  </a:lnTo>
                  <a:lnTo>
                    <a:pt x="594" y="872"/>
                  </a:lnTo>
                  <a:lnTo>
                    <a:pt x="601" y="875"/>
                  </a:lnTo>
                  <a:lnTo>
                    <a:pt x="611" y="880"/>
                  </a:lnTo>
                  <a:lnTo>
                    <a:pt x="623" y="885"/>
                  </a:lnTo>
                  <a:lnTo>
                    <a:pt x="637" y="890"/>
                  </a:lnTo>
                  <a:lnTo>
                    <a:pt x="653" y="896"/>
                  </a:lnTo>
                  <a:lnTo>
                    <a:pt x="670" y="902"/>
                  </a:lnTo>
                  <a:lnTo>
                    <a:pt x="690" y="909"/>
                  </a:lnTo>
                  <a:lnTo>
                    <a:pt x="710" y="914"/>
                  </a:lnTo>
                  <a:lnTo>
                    <a:pt x="733" y="921"/>
                  </a:lnTo>
                  <a:lnTo>
                    <a:pt x="758" y="927"/>
                  </a:lnTo>
                  <a:lnTo>
                    <a:pt x="784" y="933"/>
                  </a:lnTo>
                  <a:lnTo>
                    <a:pt x="812" y="939"/>
                  </a:lnTo>
                  <a:lnTo>
                    <a:pt x="841" y="943"/>
                  </a:lnTo>
                  <a:lnTo>
                    <a:pt x="871" y="948"/>
                  </a:lnTo>
                  <a:lnTo>
                    <a:pt x="903" y="952"/>
                  </a:lnTo>
                  <a:lnTo>
                    <a:pt x="936" y="955"/>
                  </a:lnTo>
                  <a:lnTo>
                    <a:pt x="971" y="957"/>
                  </a:lnTo>
                  <a:lnTo>
                    <a:pt x="1007" y="958"/>
                  </a:lnTo>
                  <a:lnTo>
                    <a:pt x="1043" y="957"/>
                  </a:lnTo>
                  <a:lnTo>
                    <a:pt x="1081" y="956"/>
                  </a:lnTo>
                  <a:lnTo>
                    <a:pt x="1121" y="954"/>
                  </a:lnTo>
                  <a:lnTo>
                    <a:pt x="1160" y="949"/>
                  </a:lnTo>
                  <a:lnTo>
                    <a:pt x="1201" y="943"/>
                  </a:lnTo>
                  <a:lnTo>
                    <a:pt x="1243" y="935"/>
                  </a:lnTo>
                  <a:lnTo>
                    <a:pt x="1285" y="926"/>
                  </a:lnTo>
                  <a:lnTo>
                    <a:pt x="1329" y="914"/>
                  </a:lnTo>
                  <a:lnTo>
                    <a:pt x="1374" y="901"/>
                  </a:lnTo>
                  <a:lnTo>
                    <a:pt x="1419" y="886"/>
                  </a:lnTo>
                  <a:lnTo>
                    <a:pt x="1464" y="867"/>
                  </a:lnTo>
                  <a:lnTo>
                    <a:pt x="1463" y="867"/>
                  </a:lnTo>
                  <a:lnTo>
                    <a:pt x="1459" y="870"/>
                  </a:lnTo>
                  <a:lnTo>
                    <a:pt x="1453" y="871"/>
                  </a:lnTo>
                  <a:lnTo>
                    <a:pt x="1444" y="874"/>
                  </a:lnTo>
                  <a:lnTo>
                    <a:pt x="1433" y="876"/>
                  </a:lnTo>
                  <a:lnTo>
                    <a:pt x="1420" y="880"/>
                  </a:lnTo>
                  <a:lnTo>
                    <a:pt x="1405" y="885"/>
                  </a:lnTo>
                  <a:lnTo>
                    <a:pt x="1388" y="888"/>
                  </a:lnTo>
                  <a:lnTo>
                    <a:pt x="1368" y="893"/>
                  </a:lnTo>
                  <a:lnTo>
                    <a:pt x="1346" y="896"/>
                  </a:lnTo>
                  <a:lnTo>
                    <a:pt x="1323" y="901"/>
                  </a:lnTo>
                  <a:lnTo>
                    <a:pt x="1299" y="904"/>
                  </a:lnTo>
                  <a:lnTo>
                    <a:pt x="1273" y="908"/>
                  </a:lnTo>
                  <a:lnTo>
                    <a:pt x="1244" y="910"/>
                  </a:lnTo>
                  <a:lnTo>
                    <a:pt x="1215" y="912"/>
                  </a:lnTo>
                  <a:lnTo>
                    <a:pt x="1184" y="913"/>
                  </a:lnTo>
                  <a:lnTo>
                    <a:pt x="1151" y="913"/>
                  </a:lnTo>
                  <a:lnTo>
                    <a:pt x="1117" y="913"/>
                  </a:lnTo>
                  <a:lnTo>
                    <a:pt x="1081" y="911"/>
                  </a:lnTo>
                  <a:lnTo>
                    <a:pt x="1046" y="909"/>
                  </a:lnTo>
                  <a:lnTo>
                    <a:pt x="1008" y="905"/>
                  </a:lnTo>
                  <a:lnTo>
                    <a:pt x="970" y="899"/>
                  </a:lnTo>
                  <a:lnTo>
                    <a:pt x="930" y="893"/>
                  </a:lnTo>
                  <a:lnTo>
                    <a:pt x="890" y="883"/>
                  </a:lnTo>
                  <a:lnTo>
                    <a:pt x="850" y="873"/>
                  </a:lnTo>
                  <a:lnTo>
                    <a:pt x="807" y="861"/>
                  </a:lnTo>
                  <a:lnTo>
                    <a:pt x="766" y="848"/>
                  </a:lnTo>
                  <a:lnTo>
                    <a:pt x="722" y="830"/>
                  </a:lnTo>
                  <a:lnTo>
                    <a:pt x="679" y="812"/>
                  </a:lnTo>
                  <a:lnTo>
                    <a:pt x="635" y="791"/>
                  </a:lnTo>
                  <a:lnTo>
                    <a:pt x="592" y="768"/>
                  </a:lnTo>
                  <a:lnTo>
                    <a:pt x="547" y="7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8"/>
            <p:cNvSpPr>
              <a:spLocks/>
            </p:cNvSpPr>
            <p:nvPr/>
          </p:nvSpPr>
          <p:spPr bwMode="auto">
            <a:xfrm>
              <a:off x="2049" y="2216"/>
              <a:ext cx="433" cy="475"/>
            </a:xfrm>
            <a:custGeom>
              <a:avLst/>
              <a:gdLst>
                <a:gd name="T0" fmla="*/ 4 w 866"/>
                <a:gd name="T1" fmla="*/ 0 h 948"/>
                <a:gd name="T2" fmla="*/ 33 w 866"/>
                <a:gd name="T3" fmla="*/ 6 h 948"/>
                <a:gd name="T4" fmla="*/ 83 w 866"/>
                <a:gd name="T5" fmla="*/ 17 h 948"/>
                <a:gd name="T6" fmla="*/ 155 w 866"/>
                <a:gd name="T7" fmla="*/ 39 h 948"/>
                <a:gd name="T8" fmla="*/ 239 w 866"/>
                <a:gd name="T9" fmla="*/ 72 h 948"/>
                <a:gd name="T10" fmla="*/ 334 w 866"/>
                <a:gd name="T11" fmla="*/ 121 h 948"/>
                <a:gd name="T12" fmla="*/ 434 w 866"/>
                <a:gd name="T13" fmla="*/ 185 h 948"/>
                <a:gd name="T14" fmla="*/ 534 w 866"/>
                <a:gd name="T15" fmla="*/ 268 h 948"/>
                <a:gd name="T16" fmla="*/ 606 w 866"/>
                <a:gd name="T17" fmla="*/ 346 h 948"/>
                <a:gd name="T18" fmla="*/ 653 w 866"/>
                <a:gd name="T19" fmla="*/ 403 h 948"/>
                <a:gd name="T20" fmla="*/ 696 w 866"/>
                <a:gd name="T21" fmla="*/ 469 h 948"/>
                <a:gd name="T22" fmla="*/ 738 w 866"/>
                <a:gd name="T23" fmla="*/ 539 h 948"/>
                <a:gd name="T24" fmla="*/ 775 w 866"/>
                <a:gd name="T25" fmla="*/ 617 h 948"/>
                <a:gd name="T26" fmla="*/ 807 w 866"/>
                <a:gd name="T27" fmla="*/ 703 h 948"/>
                <a:gd name="T28" fmla="*/ 835 w 866"/>
                <a:gd name="T29" fmla="*/ 795 h 948"/>
                <a:gd name="T30" fmla="*/ 857 w 866"/>
                <a:gd name="T31" fmla="*/ 895 h 948"/>
                <a:gd name="T32" fmla="*/ 866 w 866"/>
                <a:gd name="T33" fmla="*/ 946 h 948"/>
                <a:gd name="T34" fmla="*/ 863 w 866"/>
                <a:gd name="T35" fmla="*/ 930 h 948"/>
                <a:gd name="T36" fmla="*/ 858 w 866"/>
                <a:gd name="T37" fmla="*/ 900 h 948"/>
                <a:gd name="T38" fmla="*/ 847 w 866"/>
                <a:gd name="T39" fmla="*/ 856 h 948"/>
                <a:gd name="T40" fmla="*/ 832 w 866"/>
                <a:gd name="T41" fmla="*/ 802 h 948"/>
                <a:gd name="T42" fmla="*/ 812 w 866"/>
                <a:gd name="T43" fmla="*/ 740 h 948"/>
                <a:gd name="T44" fmla="*/ 783 w 866"/>
                <a:gd name="T45" fmla="*/ 669 h 948"/>
                <a:gd name="T46" fmla="*/ 747 w 866"/>
                <a:gd name="T47" fmla="*/ 594 h 948"/>
                <a:gd name="T48" fmla="*/ 702 w 866"/>
                <a:gd name="T49" fmla="*/ 515 h 948"/>
                <a:gd name="T50" fmla="*/ 648 w 866"/>
                <a:gd name="T51" fmla="*/ 434 h 948"/>
                <a:gd name="T52" fmla="*/ 583 w 866"/>
                <a:gd name="T53" fmla="*/ 355 h 948"/>
                <a:gd name="T54" fmla="*/ 507 w 866"/>
                <a:gd name="T55" fmla="*/ 276 h 948"/>
                <a:gd name="T56" fmla="*/ 420 w 866"/>
                <a:gd name="T57" fmla="*/ 203 h 948"/>
                <a:gd name="T58" fmla="*/ 318 w 866"/>
                <a:gd name="T59" fmla="*/ 134 h 948"/>
                <a:gd name="T60" fmla="*/ 202 w 866"/>
                <a:gd name="T61" fmla="*/ 74 h 948"/>
                <a:gd name="T62" fmla="*/ 72 w 866"/>
                <a:gd name="T63" fmla="*/ 22 h 9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6" h="948">
                  <a:moveTo>
                    <a:pt x="0" y="0"/>
                  </a:moveTo>
                  <a:lnTo>
                    <a:pt x="4" y="0"/>
                  </a:lnTo>
                  <a:lnTo>
                    <a:pt x="15" y="2"/>
                  </a:lnTo>
                  <a:lnTo>
                    <a:pt x="33" y="6"/>
                  </a:lnTo>
                  <a:lnTo>
                    <a:pt x="56" y="10"/>
                  </a:lnTo>
                  <a:lnTo>
                    <a:pt x="83" y="17"/>
                  </a:lnTo>
                  <a:lnTo>
                    <a:pt x="117" y="28"/>
                  </a:lnTo>
                  <a:lnTo>
                    <a:pt x="155" y="39"/>
                  </a:lnTo>
                  <a:lnTo>
                    <a:pt x="195" y="54"/>
                  </a:lnTo>
                  <a:lnTo>
                    <a:pt x="239" y="72"/>
                  </a:lnTo>
                  <a:lnTo>
                    <a:pt x="286" y="94"/>
                  </a:lnTo>
                  <a:lnTo>
                    <a:pt x="334" y="121"/>
                  </a:lnTo>
                  <a:lnTo>
                    <a:pt x="383" y="151"/>
                  </a:lnTo>
                  <a:lnTo>
                    <a:pt x="434" y="185"/>
                  </a:lnTo>
                  <a:lnTo>
                    <a:pt x="484" y="225"/>
                  </a:lnTo>
                  <a:lnTo>
                    <a:pt x="534" y="268"/>
                  </a:lnTo>
                  <a:lnTo>
                    <a:pt x="582" y="318"/>
                  </a:lnTo>
                  <a:lnTo>
                    <a:pt x="606" y="346"/>
                  </a:lnTo>
                  <a:lnTo>
                    <a:pt x="629" y="373"/>
                  </a:lnTo>
                  <a:lnTo>
                    <a:pt x="653" y="403"/>
                  </a:lnTo>
                  <a:lnTo>
                    <a:pt x="674" y="435"/>
                  </a:lnTo>
                  <a:lnTo>
                    <a:pt x="696" y="469"/>
                  </a:lnTo>
                  <a:lnTo>
                    <a:pt x="717" y="503"/>
                  </a:lnTo>
                  <a:lnTo>
                    <a:pt x="738" y="539"/>
                  </a:lnTo>
                  <a:lnTo>
                    <a:pt x="756" y="577"/>
                  </a:lnTo>
                  <a:lnTo>
                    <a:pt x="775" y="617"/>
                  </a:lnTo>
                  <a:lnTo>
                    <a:pt x="791" y="659"/>
                  </a:lnTo>
                  <a:lnTo>
                    <a:pt x="807" y="703"/>
                  </a:lnTo>
                  <a:lnTo>
                    <a:pt x="822" y="748"/>
                  </a:lnTo>
                  <a:lnTo>
                    <a:pt x="835" y="795"/>
                  </a:lnTo>
                  <a:lnTo>
                    <a:pt x="846" y="844"/>
                  </a:lnTo>
                  <a:lnTo>
                    <a:pt x="857" y="895"/>
                  </a:lnTo>
                  <a:lnTo>
                    <a:pt x="866" y="948"/>
                  </a:lnTo>
                  <a:lnTo>
                    <a:pt x="866" y="946"/>
                  </a:lnTo>
                  <a:lnTo>
                    <a:pt x="865" y="940"/>
                  </a:lnTo>
                  <a:lnTo>
                    <a:pt x="863" y="930"/>
                  </a:lnTo>
                  <a:lnTo>
                    <a:pt x="861" y="916"/>
                  </a:lnTo>
                  <a:lnTo>
                    <a:pt x="858" y="900"/>
                  </a:lnTo>
                  <a:lnTo>
                    <a:pt x="853" y="879"/>
                  </a:lnTo>
                  <a:lnTo>
                    <a:pt x="847" y="856"/>
                  </a:lnTo>
                  <a:lnTo>
                    <a:pt x="840" y="831"/>
                  </a:lnTo>
                  <a:lnTo>
                    <a:pt x="832" y="802"/>
                  </a:lnTo>
                  <a:lnTo>
                    <a:pt x="822" y="772"/>
                  </a:lnTo>
                  <a:lnTo>
                    <a:pt x="812" y="740"/>
                  </a:lnTo>
                  <a:lnTo>
                    <a:pt x="798" y="705"/>
                  </a:lnTo>
                  <a:lnTo>
                    <a:pt x="783" y="669"/>
                  </a:lnTo>
                  <a:lnTo>
                    <a:pt x="767" y="632"/>
                  </a:lnTo>
                  <a:lnTo>
                    <a:pt x="747" y="594"/>
                  </a:lnTo>
                  <a:lnTo>
                    <a:pt x="726" y="555"/>
                  </a:lnTo>
                  <a:lnTo>
                    <a:pt x="702" y="515"/>
                  </a:lnTo>
                  <a:lnTo>
                    <a:pt x="677" y="475"/>
                  </a:lnTo>
                  <a:lnTo>
                    <a:pt x="648" y="434"/>
                  </a:lnTo>
                  <a:lnTo>
                    <a:pt x="618" y="395"/>
                  </a:lnTo>
                  <a:lnTo>
                    <a:pt x="583" y="355"/>
                  </a:lnTo>
                  <a:lnTo>
                    <a:pt x="548" y="316"/>
                  </a:lnTo>
                  <a:lnTo>
                    <a:pt x="507" y="276"/>
                  </a:lnTo>
                  <a:lnTo>
                    <a:pt x="465" y="238"/>
                  </a:lnTo>
                  <a:lnTo>
                    <a:pt x="420" y="203"/>
                  </a:lnTo>
                  <a:lnTo>
                    <a:pt x="370" y="167"/>
                  </a:lnTo>
                  <a:lnTo>
                    <a:pt x="318" y="134"/>
                  </a:lnTo>
                  <a:lnTo>
                    <a:pt x="262" y="102"/>
                  </a:lnTo>
                  <a:lnTo>
                    <a:pt x="202" y="74"/>
                  </a:lnTo>
                  <a:lnTo>
                    <a:pt x="139" y="46"/>
                  </a:lnTo>
                  <a:lnTo>
                    <a:pt x="72" y="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814932" y="3319154"/>
            <a:ext cx="701307" cy="631480"/>
            <a:chOff x="3914965" y="4338376"/>
            <a:chExt cx="701307" cy="631480"/>
          </a:xfrm>
          <a:solidFill>
            <a:srgbClr val="FF0000"/>
          </a:solidFill>
        </p:grpSpPr>
        <p:sp>
          <p:nvSpPr>
            <p:cNvPr id="34" name="Šipka doprava 33"/>
            <p:cNvSpPr/>
            <p:nvPr/>
          </p:nvSpPr>
          <p:spPr>
            <a:xfrm>
              <a:off x="3914965" y="4760458"/>
              <a:ext cx="701307" cy="209398"/>
            </a:xfrm>
            <a:prstGeom prst="rightArrow">
              <a:avLst>
                <a:gd name="adj1" fmla="val 42198"/>
                <a:gd name="adj2" fmla="val 71455"/>
              </a:avLst>
            </a:prstGeom>
            <a:ln/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01295" y="4338376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chemeClr val="accent5">
                        <a:lumMod val="50000"/>
                      </a:schemeClr>
                    </a:solidFill>
                    <a:prstDash val="solid"/>
                  </a:ln>
                  <a:solidFill>
                    <a:schemeClr val="accent5">
                      <a:lumMod val="50000"/>
                    </a:schemeClr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v</a:t>
              </a:r>
              <a:endParaRPr lang="cs-CZ" sz="2800" b="1" dirty="0">
                <a:ln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6334075" y="3758672"/>
            <a:ext cx="506826" cy="1830568"/>
            <a:chOff x="3941365" y="3932247"/>
            <a:chExt cx="506826" cy="1830568"/>
          </a:xfrm>
          <a:solidFill>
            <a:srgbClr val="FF0000"/>
          </a:solidFill>
        </p:grpSpPr>
        <p:sp>
          <p:nvSpPr>
            <p:cNvPr id="31" name="Šipka doprava 30"/>
            <p:cNvSpPr/>
            <p:nvPr/>
          </p:nvSpPr>
          <p:spPr>
            <a:xfrm rot="7047178">
              <a:off x="3130780" y="4742832"/>
              <a:ext cx="1830568" cy="209398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960861" y="4847531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cxnSp>
        <p:nvCxnSpPr>
          <p:cNvPr id="3" name="Přímá spojnice 2"/>
          <p:cNvCxnSpPr/>
          <p:nvPr/>
        </p:nvCxnSpPr>
        <p:spPr>
          <a:xfrm>
            <a:off x="467544" y="3850347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818594" y="3850347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39003" y="3319154"/>
            <a:ext cx="0" cy="29181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854484" y="3319154"/>
            <a:ext cx="0" cy="29181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Zástupný symbol pro obsah 1"/>
          <p:cNvSpPr txBox="1">
            <a:spLocks/>
          </p:cNvSpPr>
          <p:nvPr/>
        </p:nvSpPr>
        <p:spPr>
          <a:xfrm>
            <a:off x="2627784" y="3997007"/>
            <a:ext cx="3096343" cy="224030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dirty="0" smtClean="0"/>
              <a:t>Působící sílu rozložíme na dvě složky: </a:t>
            </a:r>
            <a:r>
              <a:rPr lang="cs-CZ" sz="3000" dirty="0" smtClean="0">
                <a:solidFill>
                  <a:srgbClr val="FF0000"/>
                </a:solidFill>
              </a:rPr>
              <a:t>ve směru </a:t>
            </a:r>
            <a:r>
              <a:rPr lang="cs-CZ" sz="3000" dirty="0" smtClean="0"/>
              <a:t>pohybu </a:t>
            </a:r>
            <a:r>
              <a:rPr lang="cs-CZ" sz="3000" dirty="0" smtClean="0">
                <a:solidFill>
                  <a:srgbClr val="FF0000"/>
                </a:solidFill>
              </a:rPr>
              <a:t>a</a:t>
            </a:r>
            <a:r>
              <a:rPr lang="cs-CZ" sz="3000" dirty="0" smtClean="0"/>
              <a:t> ve směru </a:t>
            </a:r>
            <a:r>
              <a:rPr lang="cs-CZ" sz="3000" dirty="0" smtClean="0">
                <a:solidFill>
                  <a:srgbClr val="FF0000"/>
                </a:solidFill>
              </a:rPr>
              <a:t>kolmém</a:t>
            </a:r>
            <a:r>
              <a:rPr lang="cs-CZ" sz="3000" dirty="0" smtClean="0"/>
              <a:t> ke směru pohybu</a:t>
            </a:r>
            <a:endParaRPr lang="cs-CZ" sz="3000" b="1" dirty="0">
              <a:solidFill>
                <a:srgbClr val="FF0000"/>
              </a:solidFill>
            </a:endParaRPr>
          </a:p>
        </p:txBody>
      </p:sp>
      <p:cxnSp>
        <p:nvCxnSpPr>
          <p:cNvPr id="45" name="Přímá spojnice 44"/>
          <p:cNvCxnSpPr/>
          <p:nvPr/>
        </p:nvCxnSpPr>
        <p:spPr>
          <a:xfrm>
            <a:off x="2267744" y="3850347"/>
            <a:ext cx="0" cy="1684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012160" y="3833141"/>
            <a:ext cx="0" cy="1684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433342" y="5531242"/>
            <a:ext cx="8344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020082" y="5507645"/>
            <a:ext cx="8344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2" name="Skupina 51"/>
          <p:cNvGrpSpPr/>
          <p:nvPr/>
        </p:nvGrpSpPr>
        <p:grpSpPr>
          <a:xfrm>
            <a:off x="1433342" y="3312074"/>
            <a:ext cx="1122434" cy="602847"/>
            <a:chOff x="3914965" y="4342574"/>
            <a:chExt cx="1122434" cy="602847"/>
          </a:xfrm>
          <a:solidFill>
            <a:srgbClr val="FF0000"/>
          </a:solidFill>
        </p:grpSpPr>
        <p:sp>
          <p:nvSpPr>
            <p:cNvPr id="53" name="Šipka doprava 52"/>
            <p:cNvSpPr/>
            <p:nvPr/>
          </p:nvSpPr>
          <p:spPr>
            <a:xfrm>
              <a:off x="3914965" y="4819540"/>
              <a:ext cx="834402" cy="125881"/>
            </a:xfrm>
            <a:prstGeom prst="rightArrow">
              <a:avLst>
                <a:gd name="adj1" fmla="val 42198"/>
                <a:gd name="adj2" fmla="val 71455"/>
              </a:avLst>
            </a:prstGeom>
            <a:ln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550069" y="4342574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F</a:t>
              </a:r>
              <a:r>
                <a:rPr lang="cs-CZ" sz="2800" b="1" cap="all" baseline="-25000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1</a:t>
              </a:r>
              <a:endParaRPr lang="cs-CZ" sz="2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5812862" y="3312074"/>
            <a:ext cx="1033700" cy="602847"/>
            <a:chOff x="3715667" y="4342574"/>
            <a:chExt cx="1033700" cy="602847"/>
          </a:xfrm>
          <a:solidFill>
            <a:srgbClr val="FF0000"/>
          </a:solidFill>
        </p:grpSpPr>
        <p:sp>
          <p:nvSpPr>
            <p:cNvPr id="56" name="Šipka doprava 55"/>
            <p:cNvSpPr/>
            <p:nvPr/>
          </p:nvSpPr>
          <p:spPr>
            <a:xfrm flipH="1">
              <a:off x="3914965" y="4819540"/>
              <a:ext cx="834402" cy="125881"/>
            </a:xfrm>
            <a:prstGeom prst="rightArrow">
              <a:avLst>
                <a:gd name="adj1" fmla="val 42198"/>
                <a:gd name="adj2" fmla="val 71455"/>
              </a:avLst>
            </a:prstGeom>
            <a:ln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715667" y="4342574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F</a:t>
              </a:r>
              <a:r>
                <a:rPr lang="cs-CZ" sz="2800" b="1" cap="all" baseline="-25000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1</a:t>
              </a:r>
              <a:endParaRPr lang="cs-CZ" sz="2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</p:grpSp>
      <p:sp>
        <p:nvSpPr>
          <p:cNvPr id="58" name="Zástupný symbol pro obsah 1"/>
          <p:cNvSpPr txBox="1">
            <a:spLocks/>
          </p:cNvSpPr>
          <p:nvPr/>
        </p:nvSpPr>
        <p:spPr>
          <a:xfrm>
            <a:off x="2627784" y="4005064"/>
            <a:ext cx="3096343" cy="224030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dirty="0" smtClean="0"/>
              <a:t>Složka síly </a:t>
            </a:r>
            <a:r>
              <a:rPr lang="cs-CZ" sz="3000" dirty="0" smtClean="0">
                <a:solidFill>
                  <a:srgbClr val="FF0000"/>
                </a:solidFill>
              </a:rPr>
              <a:t>ve směru </a:t>
            </a:r>
            <a:r>
              <a:rPr lang="cs-CZ" sz="3000" dirty="0" smtClean="0"/>
              <a:t>pohybu (F</a:t>
            </a:r>
            <a:r>
              <a:rPr lang="cs-CZ" sz="3000" baseline="-25000" dirty="0" smtClean="0"/>
              <a:t>1</a:t>
            </a:r>
            <a:r>
              <a:rPr lang="cs-CZ" sz="3000" dirty="0" smtClean="0"/>
              <a:t>) první </a:t>
            </a:r>
            <a:r>
              <a:rPr lang="cs-CZ" sz="3000" dirty="0"/>
              <a:t>těleso </a:t>
            </a:r>
            <a:r>
              <a:rPr lang="cs-CZ" sz="3000" dirty="0" smtClean="0">
                <a:solidFill>
                  <a:srgbClr val="FF0000"/>
                </a:solidFill>
              </a:rPr>
              <a:t>urychluje </a:t>
            </a:r>
            <a:r>
              <a:rPr lang="cs-CZ" sz="3000" dirty="0" smtClean="0"/>
              <a:t>a druhé těleso </a:t>
            </a:r>
            <a:r>
              <a:rPr lang="cs-CZ" sz="3000" dirty="0" smtClean="0">
                <a:solidFill>
                  <a:srgbClr val="FF0000"/>
                </a:solidFill>
              </a:rPr>
              <a:t>zpomaluje</a:t>
            </a:r>
            <a:endParaRPr lang="cs-CZ" sz="3000" b="1" dirty="0">
              <a:solidFill>
                <a:srgbClr val="FF0000"/>
              </a:solidFill>
            </a:endParaRPr>
          </a:p>
        </p:txBody>
      </p:sp>
      <p:grpSp>
        <p:nvGrpSpPr>
          <p:cNvPr id="59" name="Skupina 58"/>
          <p:cNvGrpSpPr/>
          <p:nvPr/>
        </p:nvGrpSpPr>
        <p:grpSpPr>
          <a:xfrm>
            <a:off x="971600" y="3861048"/>
            <a:ext cx="518549" cy="1779331"/>
            <a:chOff x="3874325" y="4465280"/>
            <a:chExt cx="518549" cy="1779331"/>
          </a:xfrm>
          <a:solidFill>
            <a:srgbClr val="FF0000"/>
          </a:solidFill>
        </p:grpSpPr>
        <p:sp>
          <p:nvSpPr>
            <p:cNvPr id="60" name="Šipka doprava 59"/>
            <p:cNvSpPr/>
            <p:nvPr/>
          </p:nvSpPr>
          <p:spPr>
            <a:xfrm rot="5400000">
              <a:off x="3507751" y="5226754"/>
              <a:ext cx="1646597" cy="123649"/>
            </a:xfrm>
            <a:prstGeom prst="rightArrow">
              <a:avLst>
                <a:gd name="adj1" fmla="val 42198"/>
                <a:gd name="adj2" fmla="val 71455"/>
              </a:avLst>
            </a:prstGeom>
            <a:ln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3874325" y="5721391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F</a:t>
              </a:r>
              <a:r>
                <a:rPr lang="cs-CZ" sz="2800" b="1" cap="all" baseline="-25000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2</a:t>
              </a:r>
              <a:endParaRPr lang="cs-CZ" sz="2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783524" y="3861048"/>
            <a:ext cx="564954" cy="1779331"/>
            <a:chOff x="4269225" y="4465280"/>
            <a:chExt cx="564954" cy="1779331"/>
          </a:xfrm>
          <a:solidFill>
            <a:srgbClr val="FF0000"/>
          </a:solidFill>
        </p:grpSpPr>
        <p:sp>
          <p:nvSpPr>
            <p:cNvPr id="63" name="Šipka doprava 62"/>
            <p:cNvSpPr/>
            <p:nvPr/>
          </p:nvSpPr>
          <p:spPr>
            <a:xfrm rot="5400000">
              <a:off x="3507751" y="5226754"/>
              <a:ext cx="1646597" cy="123649"/>
            </a:xfrm>
            <a:prstGeom prst="rightArrow">
              <a:avLst>
                <a:gd name="adj1" fmla="val 42198"/>
                <a:gd name="adj2" fmla="val 71455"/>
              </a:avLst>
            </a:prstGeom>
            <a:ln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4346849" y="5721391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cap="all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F</a:t>
              </a:r>
              <a:r>
                <a:rPr lang="cs-CZ" sz="2800" b="1" cap="all" baseline="-25000" dirty="0" smtClean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</a:rPr>
                <a:t>2</a:t>
              </a:r>
              <a:endParaRPr lang="cs-CZ" sz="2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endParaRPr>
            </a:p>
          </p:txBody>
        </p:sp>
      </p:grpSp>
      <p:sp>
        <p:nvSpPr>
          <p:cNvPr id="65" name="Zástupný symbol pro obsah 1"/>
          <p:cNvSpPr txBox="1">
            <a:spLocks/>
          </p:cNvSpPr>
          <p:nvPr/>
        </p:nvSpPr>
        <p:spPr>
          <a:xfrm>
            <a:off x="2627784" y="4005064"/>
            <a:ext cx="3096343" cy="224030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dirty="0" smtClean="0"/>
              <a:t>Složka síly </a:t>
            </a:r>
            <a:r>
              <a:rPr lang="cs-CZ" sz="3000" dirty="0" smtClean="0">
                <a:solidFill>
                  <a:srgbClr val="FF0000"/>
                </a:solidFill>
              </a:rPr>
              <a:t>kolmá ke směru </a:t>
            </a:r>
            <a:r>
              <a:rPr lang="cs-CZ" sz="3000" dirty="0" smtClean="0"/>
              <a:t>pohybu (F</a:t>
            </a:r>
            <a:r>
              <a:rPr lang="cs-CZ" sz="3000" baseline="-25000" dirty="0" smtClean="0"/>
              <a:t>2</a:t>
            </a:r>
            <a:r>
              <a:rPr lang="cs-CZ" sz="3000" dirty="0" smtClean="0"/>
              <a:t>) </a:t>
            </a:r>
            <a:r>
              <a:rPr lang="cs-CZ" sz="3000" dirty="0" smtClean="0">
                <a:solidFill>
                  <a:srgbClr val="FF0000"/>
                </a:solidFill>
              </a:rPr>
              <a:t>zakřivuje </a:t>
            </a:r>
            <a:r>
              <a:rPr lang="cs-CZ" sz="3000" dirty="0" smtClean="0"/>
              <a:t>trajektorii prvního i druhého tělesa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66" name="Zástupný symbol pro obsah 1"/>
          <p:cNvSpPr txBox="1">
            <a:spLocks/>
          </p:cNvSpPr>
          <p:nvPr/>
        </p:nvSpPr>
        <p:spPr>
          <a:xfrm>
            <a:off x="2627784" y="4005064"/>
            <a:ext cx="3096343" cy="224030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000" dirty="0" smtClean="0"/>
              <a:t>Obě tělesa změní směr pohybu a první přitom bude zrychlovat, druhé bude zpomalovat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44068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build="p"/>
      <p:bldP spid="44" grpId="0" animBg="1"/>
      <p:bldP spid="44" grpId="1" animBg="1"/>
      <p:bldP spid="58" grpId="0" animBg="1"/>
      <p:bldP spid="58" grpId="1" animBg="1"/>
      <p:bldP spid="65" grpId="0" animBg="1"/>
      <p:bldP spid="65" grpId="1" animBg="1"/>
      <p:bldP spid="66" grpId="0" animBg="1"/>
      <p:bldP spid="66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Co je to </a:t>
            </a:r>
            <a:r>
              <a:rPr lang="cs-CZ" sz="3200" dirty="0" smtClean="0">
                <a:latin typeface="Calibri" pitchFamily="34" charset="0"/>
              </a:rPr>
              <a:t>zrychlení.</a:t>
            </a: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závisí zrychlení tělesa na působící síle.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 závisí zrychlení tělesa na </a:t>
            </a:r>
            <a:r>
              <a:rPr lang="cs-CZ" sz="3200" dirty="0" smtClean="0">
                <a:latin typeface="Calibri" pitchFamily="34" charset="0"/>
              </a:rPr>
              <a:t>jeho hmotnosti.</a:t>
            </a: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Co </a:t>
            </a:r>
            <a:r>
              <a:rPr lang="cs-CZ" sz="3200" dirty="0" smtClean="0">
                <a:latin typeface="Calibri" pitchFamily="34" charset="0"/>
              </a:rPr>
              <a:t>říká druhý Newtonův pohybový zákon.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závisí změny směru a rychlosti pohybu na směru působící síly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19241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Pokud působíme na těleso větší silou, jeho zrychlení bude: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menší, než když působíme menší silou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stejné, jako </a:t>
            </a:r>
            <a:r>
              <a:rPr lang="cs-CZ" sz="2800" dirty="0"/>
              <a:t>když působíme menší </a:t>
            </a:r>
            <a:r>
              <a:rPr lang="cs-CZ" sz="2800" dirty="0" smtClean="0"/>
              <a:t>silou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větší, než když působíme menší </a:t>
            </a:r>
            <a:r>
              <a:rPr lang="cs-CZ" sz="2800" dirty="0" smtClean="0"/>
              <a:t>silou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Pokud působíme silou na těleso s větší hmotností, bude jeho zrychlení: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větší, než když působíme </a:t>
            </a:r>
            <a:r>
              <a:rPr lang="cs-CZ" sz="2800" dirty="0" smtClean="0"/>
              <a:t>stejnou silou na lehčí těleso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stejné, jako </a:t>
            </a:r>
            <a:r>
              <a:rPr lang="cs-CZ" sz="2800" dirty="0"/>
              <a:t>když působíme stejnou silou na lehčí těleso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menší, </a:t>
            </a:r>
            <a:r>
              <a:rPr lang="cs-CZ" sz="2800" dirty="0"/>
              <a:t>než když působíme stejnou silou na lehčí těleso</a:t>
            </a:r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Síla působící ve směru pohybu: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zpomaluje těleso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zakřivuje trajektorii tělesa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urychluje těleso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Aby síla pouze změnila směr pohybu tělesa a nezměnila rychlost jeho pohybu, musí působit: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ve směru pohybu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proti směru pohybu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kolmo ke směru pohybu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5"/>
          <p:cNvGrpSpPr>
            <a:grpSpLocks noChangeAspect="1"/>
          </p:cNvGrpSpPr>
          <p:nvPr/>
        </p:nvGrpSpPr>
        <p:grpSpPr bwMode="auto">
          <a:xfrm>
            <a:off x="6441703" y="548680"/>
            <a:ext cx="444577" cy="444190"/>
            <a:chOff x="1383" y="2160"/>
            <a:chExt cx="1149" cy="1148"/>
          </a:xfrm>
        </p:grpSpPr>
        <p:sp>
          <p:nvSpPr>
            <p:cNvPr id="23" name="AutoShape 4"/>
            <p:cNvSpPr>
              <a:spLocks noChangeAspect="1" noChangeArrowheads="1" noTextEdit="1"/>
            </p:cNvSpPr>
            <p:nvPr/>
          </p:nvSpPr>
          <p:spPr bwMode="auto">
            <a:xfrm>
              <a:off x="1383" y="2160"/>
              <a:ext cx="1149" cy="1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6"/>
            <p:cNvSpPr>
              <a:spLocks/>
            </p:cNvSpPr>
            <p:nvPr/>
          </p:nvSpPr>
          <p:spPr bwMode="auto">
            <a:xfrm>
              <a:off x="1383" y="2160"/>
              <a:ext cx="1149" cy="1148"/>
            </a:xfrm>
            <a:custGeom>
              <a:avLst/>
              <a:gdLst>
                <a:gd name="T0" fmla="*/ 2292 w 2298"/>
                <a:gd name="T1" fmla="*/ 1265 h 2296"/>
                <a:gd name="T2" fmla="*/ 2262 w 2298"/>
                <a:gd name="T3" fmla="*/ 1434 h 2296"/>
                <a:gd name="T4" fmla="*/ 2208 w 2298"/>
                <a:gd name="T5" fmla="*/ 1594 h 2296"/>
                <a:gd name="T6" fmla="*/ 2131 w 2298"/>
                <a:gd name="T7" fmla="*/ 1743 h 2296"/>
                <a:gd name="T8" fmla="*/ 2035 w 2298"/>
                <a:gd name="T9" fmla="*/ 1878 h 2296"/>
                <a:gd name="T10" fmla="*/ 1921 w 2298"/>
                <a:gd name="T11" fmla="*/ 1998 h 2296"/>
                <a:gd name="T12" fmla="*/ 1791 w 2298"/>
                <a:gd name="T13" fmla="*/ 2100 h 2296"/>
                <a:gd name="T14" fmla="*/ 1647 w 2298"/>
                <a:gd name="T15" fmla="*/ 2183 h 2296"/>
                <a:gd name="T16" fmla="*/ 1490 w 2298"/>
                <a:gd name="T17" fmla="*/ 2244 h 2296"/>
                <a:gd name="T18" fmla="*/ 1323 w 2298"/>
                <a:gd name="T19" fmla="*/ 2283 h 2296"/>
                <a:gd name="T20" fmla="*/ 1148 w 2298"/>
                <a:gd name="T21" fmla="*/ 2296 h 2296"/>
                <a:gd name="T22" fmla="*/ 973 w 2298"/>
                <a:gd name="T23" fmla="*/ 2283 h 2296"/>
                <a:gd name="T24" fmla="*/ 807 w 2298"/>
                <a:gd name="T25" fmla="*/ 2244 h 2296"/>
                <a:gd name="T26" fmla="*/ 650 w 2298"/>
                <a:gd name="T27" fmla="*/ 2183 h 2296"/>
                <a:gd name="T28" fmla="*/ 506 w 2298"/>
                <a:gd name="T29" fmla="*/ 2100 h 2296"/>
                <a:gd name="T30" fmla="*/ 376 w 2298"/>
                <a:gd name="T31" fmla="*/ 1998 h 2296"/>
                <a:gd name="T32" fmla="*/ 262 w 2298"/>
                <a:gd name="T33" fmla="*/ 1878 h 2296"/>
                <a:gd name="T34" fmla="*/ 166 w 2298"/>
                <a:gd name="T35" fmla="*/ 1743 h 2296"/>
                <a:gd name="T36" fmla="*/ 90 w 2298"/>
                <a:gd name="T37" fmla="*/ 1594 h 2296"/>
                <a:gd name="T38" fmla="*/ 36 w 2298"/>
                <a:gd name="T39" fmla="*/ 1434 h 2296"/>
                <a:gd name="T40" fmla="*/ 6 w 2298"/>
                <a:gd name="T41" fmla="*/ 1265 h 2296"/>
                <a:gd name="T42" fmla="*/ 1 w 2298"/>
                <a:gd name="T43" fmla="*/ 1089 h 2296"/>
                <a:gd name="T44" fmla="*/ 23 w 2298"/>
                <a:gd name="T45" fmla="*/ 916 h 2296"/>
                <a:gd name="T46" fmla="*/ 69 w 2298"/>
                <a:gd name="T47" fmla="*/ 753 h 2296"/>
                <a:gd name="T48" fmla="*/ 138 w 2298"/>
                <a:gd name="T49" fmla="*/ 600 h 2296"/>
                <a:gd name="T50" fmla="*/ 228 w 2298"/>
                <a:gd name="T51" fmla="*/ 461 h 2296"/>
                <a:gd name="T52" fmla="*/ 337 w 2298"/>
                <a:gd name="T53" fmla="*/ 336 h 2296"/>
                <a:gd name="T54" fmla="*/ 461 w 2298"/>
                <a:gd name="T55" fmla="*/ 228 h 2296"/>
                <a:gd name="T56" fmla="*/ 600 w 2298"/>
                <a:gd name="T57" fmla="*/ 138 h 2296"/>
                <a:gd name="T58" fmla="*/ 754 w 2298"/>
                <a:gd name="T59" fmla="*/ 69 h 2296"/>
                <a:gd name="T60" fmla="*/ 916 w 2298"/>
                <a:gd name="T61" fmla="*/ 23 h 2296"/>
                <a:gd name="T62" fmla="*/ 1089 w 2298"/>
                <a:gd name="T63" fmla="*/ 1 h 2296"/>
                <a:gd name="T64" fmla="*/ 1265 w 2298"/>
                <a:gd name="T65" fmla="*/ 6 h 2296"/>
                <a:gd name="T66" fmla="*/ 1435 w 2298"/>
                <a:gd name="T67" fmla="*/ 36 h 2296"/>
                <a:gd name="T68" fmla="*/ 1595 w 2298"/>
                <a:gd name="T69" fmla="*/ 90 h 2296"/>
                <a:gd name="T70" fmla="*/ 1744 w 2298"/>
                <a:gd name="T71" fmla="*/ 166 h 2296"/>
                <a:gd name="T72" fmla="*/ 1880 w 2298"/>
                <a:gd name="T73" fmla="*/ 262 h 2296"/>
                <a:gd name="T74" fmla="*/ 2000 w 2298"/>
                <a:gd name="T75" fmla="*/ 376 h 2296"/>
                <a:gd name="T76" fmla="*/ 2102 w 2298"/>
                <a:gd name="T77" fmla="*/ 506 h 2296"/>
                <a:gd name="T78" fmla="*/ 2185 w 2298"/>
                <a:gd name="T79" fmla="*/ 650 h 2296"/>
                <a:gd name="T80" fmla="*/ 2246 w 2298"/>
                <a:gd name="T81" fmla="*/ 806 h 2296"/>
                <a:gd name="T82" fmla="*/ 2284 w 2298"/>
                <a:gd name="T83" fmla="*/ 972 h 2296"/>
                <a:gd name="T84" fmla="*/ 2298 w 2298"/>
                <a:gd name="T85" fmla="*/ 1147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298" h="2296">
                  <a:moveTo>
                    <a:pt x="2298" y="1147"/>
                  </a:moveTo>
                  <a:lnTo>
                    <a:pt x="2297" y="1206"/>
                  </a:lnTo>
                  <a:lnTo>
                    <a:pt x="2292" y="1265"/>
                  </a:lnTo>
                  <a:lnTo>
                    <a:pt x="2284" y="1323"/>
                  </a:lnTo>
                  <a:lnTo>
                    <a:pt x="2275" y="1379"/>
                  </a:lnTo>
                  <a:lnTo>
                    <a:pt x="2262" y="1434"/>
                  </a:lnTo>
                  <a:lnTo>
                    <a:pt x="2246" y="1490"/>
                  </a:lnTo>
                  <a:lnTo>
                    <a:pt x="2228" y="1543"/>
                  </a:lnTo>
                  <a:lnTo>
                    <a:pt x="2208" y="1594"/>
                  </a:lnTo>
                  <a:lnTo>
                    <a:pt x="2185" y="1645"/>
                  </a:lnTo>
                  <a:lnTo>
                    <a:pt x="2160" y="1695"/>
                  </a:lnTo>
                  <a:lnTo>
                    <a:pt x="2131" y="1743"/>
                  </a:lnTo>
                  <a:lnTo>
                    <a:pt x="2102" y="1790"/>
                  </a:lnTo>
                  <a:lnTo>
                    <a:pt x="2070" y="1835"/>
                  </a:lnTo>
                  <a:lnTo>
                    <a:pt x="2035" y="1878"/>
                  </a:lnTo>
                  <a:lnTo>
                    <a:pt x="2000" y="1920"/>
                  </a:lnTo>
                  <a:lnTo>
                    <a:pt x="1961" y="1960"/>
                  </a:lnTo>
                  <a:lnTo>
                    <a:pt x="1921" y="1998"/>
                  </a:lnTo>
                  <a:lnTo>
                    <a:pt x="1880" y="2033"/>
                  </a:lnTo>
                  <a:lnTo>
                    <a:pt x="1836" y="2068"/>
                  </a:lnTo>
                  <a:lnTo>
                    <a:pt x="1791" y="2100"/>
                  </a:lnTo>
                  <a:lnTo>
                    <a:pt x="1744" y="2130"/>
                  </a:lnTo>
                  <a:lnTo>
                    <a:pt x="1696" y="2158"/>
                  </a:lnTo>
                  <a:lnTo>
                    <a:pt x="1647" y="2183"/>
                  </a:lnTo>
                  <a:lnTo>
                    <a:pt x="1595" y="2206"/>
                  </a:lnTo>
                  <a:lnTo>
                    <a:pt x="1543" y="2227"/>
                  </a:lnTo>
                  <a:lnTo>
                    <a:pt x="1490" y="2244"/>
                  </a:lnTo>
                  <a:lnTo>
                    <a:pt x="1435" y="2260"/>
                  </a:lnTo>
                  <a:lnTo>
                    <a:pt x="1379" y="2273"/>
                  </a:lnTo>
                  <a:lnTo>
                    <a:pt x="1323" y="2283"/>
                  </a:lnTo>
                  <a:lnTo>
                    <a:pt x="1265" y="2290"/>
                  </a:lnTo>
                  <a:lnTo>
                    <a:pt x="1207" y="2295"/>
                  </a:lnTo>
                  <a:lnTo>
                    <a:pt x="1148" y="2296"/>
                  </a:lnTo>
                  <a:lnTo>
                    <a:pt x="1089" y="2295"/>
                  </a:lnTo>
                  <a:lnTo>
                    <a:pt x="1030" y="2290"/>
                  </a:lnTo>
                  <a:lnTo>
                    <a:pt x="973" y="2283"/>
                  </a:lnTo>
                  <a:lnTo>
                    <a:pt x="916" y="2273"/>
                  </a:lnTo>
                  <a:lnTo>
                    <a:pt x="861" y="2260"/>
                  </a:lnTo>
                  <a:lnTo>
                    <a:pt x="807" y="2244"/>
                  </a:lnTo>
                  <a:lnTo>
                    <a:pt x="754" y="2227"/>
                  </a:lnTo>
                  <a:lnTo>
                    <a:pt x="701" y="2206"/>
                  </a:lnTo>
                  <a:lnTo>
                    <a:pt x="650" y="2183"/>
                  </a:lnTo>
                  <a:lnTo>
                    <a:pt x="600" y="2158"/>
                  </a:lnTo>
                  <a:lnTo>
                    <a:pt x="553" y="2130"/>
                  </a:lnTo>
                  <a:lnTo>
                    <a:pt x="506" y="2100"/>
                  </a:lnTo>
                  <a:lnTo>
                    <a:pt x="461" y="2068"/>
                  </a:lnTo>
                  <a:lnTo>
                    <a:pt x="417" y="2033"/>
                  </a:lnTo>
                  <a:lnTo>
                    <a:pt x="376" y="1998"/>
                  </a:lnTo>
                  <a:lnTo>
                    <a:pt x="337" y="1960"/>
                  </a:lnTo>
                  <a:lnTo>
                    <a:pt x="298" y="1920"/>
                  </a:lnTo>
                  <a:lnTo>
                    <a:pt x="262" y="1878"/>
                  </a:lnTo>
                  <a:lnTo>
                    <a:pt x="228" y="1835"/>
                  </a:lnTo>
                  <a:lnTo>
                    <a:pt x="196" y="1790"/>
                  </a:lnTo>
                  <a:lnTo>
                    <a:pt x="166" y="1743"/>
                  </a:lnTo>
                  <a:lnTo>
                    <a:pt x="138" y="1695"/>
                  </a:lnTo>
                  <a:lnTo>
                    <a:pt x="113" y="1645"/>
                  </a:lnTo>
                  <a:lnTo>
                    <a:pt x="90" y="1594"/>
                  </a:lnTo>
                  <a:lnTo>
                    <a:pt x="69" y="1543"/>
                  </a:lnTo>
                  <a:lnTo>
                    <a:pt x="52" y="1490"/>
                  </a:lnTo>
                  <a:lnTo>
                    <a:pt x="36" y="1434"/>
                  </a:lnTo>
                  <a:lnTo>
                    <a:pt x="23" y="1379"/>
                  </a:lnTo>
                  <a:lnTo>
                    <a:pt x="13" y="1323"/>
                  </a:lnTo>
                  <a:lnTo>
                    <a:pt x="6" y="1265"/>
                  </a:lnTo>
                  <a:lnTo>
                    <a:pt x="1" y="1206"/>
                  </a:lnTo>
                  <a:lnTo>
                    <a:pt x="0" y="1147"/>
                  </a:lnTo>
                  <a:lnTo>
                    <a:pt x="1" y="1089"/>
                  </a:lnTo>
                  <a:lnTo>
                    <a:pt x="6" y="1030"/>
                  </a:lnTo>
                  <a:lnTo>
                    <a:pt x="13" y="972"/>
                  </a:lnTo>
                  <a:lnTo>
                    <a:pt x="23" y="916"/>
                  </a:lnTo>
                  <a:lnTo>
                    <a:pt x="36" y="861"/>
                  </a:lnTo>
                  <a:lnTo>
                    <a:pt x="52" y="806"/>
                  </a:lnTo>
                  <a:lnTo>
                    <a:pt x="69" y="753"/>
                  </a:lnTo>
                  <a:lnTo>
                    <a:pt x="90" y="700"/>
                  </a:lnTo>
                  <a:lnTo>
                    <a:pt x="113" y="650"/>
                  </a:lnTo>
                  <a:lnTo>
                    <a:pt x="138" y="600"/>
                  </a:lnTo>
                  <a:lnTo>
                    <a:pt x="166" y="553"/>
                  </a:lnTo>
                  <a:lnTo>
                    <a:pt x="196" y="506"/>
                  </a:lnTo>
                  <a:lnTo>
                    <a:pt x="228" y="461"/>
                  </a:lnTo>
                  <a:lnTo>
                    <a:pt x="262" y="417"/>
                  </a:lnTo>
                  <a:lnTo>
                    <a:pt x="298" y="376"/>
                  </a:lnTo>
                  <a:lnTo>
                    <a:pt x="337" y="336"/>
                  </a:lnTo>
                  <a:lnTo>
                    <a:pt x="376" y="298"/>
                  </a:lnTo>
                  <a:lnTo>
                    <a:pt x="417" y="262"/>
                  </a:lnTo>
                  <a:lnTo>
                    <a:pt x="461" y="228"/>
                  </a:lnTo>
                  <a:lnTo>
                    <a:pt x="506" y="196"/>
                  </a:lnTo>
                  <a:lnTo>
                    <a:pt x="553" y="166"/>
                  </a:lnTo>
                  <a:lnTo>
                    <a:pt x="600" y="138"/>
                  </a:lnTo>
                  <a:lnTo>
                    <a:pt x="650" y="113"/>
                  </a:lnTo>
                  <a:lnTo>
                    <a:pt x="701" y="90"/>
                  </a:lnTo>
                  <a:lnTo>
                    <a:pt x="754" y="69"/>
                  </a:lnTo>
                  <a:lnTo>
                    <a:pt x="807" y="52"/>
                  </a:lnTo>
                  <a:lnTo>
                    <a:pt x="861" y="36"/>
                  </a:lnTo>
                  <a:lnTo>
                    <a:pt x="916" y="23"/>
                  </a:lnTo>
                  <a:lnTo>
                    <a:pt x="973" y="13"/>
                  </a:lnTo>
                  <a:lnTo>
                    <a:pt x="1030" y="6"/>
                  </a:lnTo>
                  <a:lnTo>
                    <a:pt x="1089" y="1"/>
                  </a:lnTo>
                  <a:lnTo>
                    <a:pt x="1148" y="0"/>
                  </a:lnTo>
                  <a:lnTo>
                    <a:pt x="1207" y="1"/>
                  </a:lnTo>
                  <a:lnTo>
                    <a:pt x="1265" y="6"/>
                  </a:lnTo>
                  <a:lnTo>
                    <a:pt x="1323" y="13"/>
                  </a:lnTo>
                  <a:lnTo>
                    <a:pt x="1379" y="23"/>
                  </a:lnTo>
                  <a:lnTo>
                    <a:pt x="1435" y="36"/>
                  </a:lnTo>
                  <a:lnTo>
                    <a:pt x="1490" y="52"/>
                  </a:lnTo>
                  <a:lnTo>
                    <a:pt x="1543" y="69"/>
                  </a:lnTo>
                  <a:lnTo>
                    <a:pt x="1595" y="90"/>
                  </a:lnTo>
                  <a:lnTo>
                    <a:pt x="1647" y="113"/>
                  </a:lnTo>
                  <a:lnTo>
                    <a:pt x="1696" y="138"/>
                  </a:lnTo>
                  <a:lnTo>
                    <a:pt x="1744" y="166"/>
                  </a:lnTo>
                  <a:lnTo>
                    <a:pt x="1791" y="196"/>
                  </a:lnTo>
                  <a:lnTo>
                    <a:pt x="1836" y="228"/>
                  </a:lnTo>
                  <a:lnTo>
                    <a:pt x="1880" y="262"/>
                  </a:lnTo>
                  <a:lnTo>
                    <a:pt x="1921" y="298"/>
                  </a:lnTo>
                  <a:lnTo>
                    <a:pt x="1961" y="336"/>
                  </a:lnTo>
                  <a:lnTo>
                    <a:pt x="2000" y="376"/>
                  </a:lnTo>
                  <a:lnTo>
                    <a:pt x="2035" y="417"/>
                  </a:lnTo>
                  <a:lnTo>
                    <a:pt x="2070" y="461"/>
                  </a:lnTo>
                  <a:lnTo>
                    <a:pt x="2102" y="506"/>
                  </a:lnTo>
                  <a:lnTo>
                    <a:pt x="2131" y="553"/>
                  </a:lnTo>
                  <a:lnTo>
                    <a:pt x="2160" y="600"/>
                  </a:lnTo>
                  <a:lnTo>
                    <a:pt x="2185" y="650"/>
                  </a:lnTo>
                  <a:lnTo>
                    <a:pt x="2208" y="700"/>
                  </a:lnTo>
                  <a:lnTo>
                    <a:pt x="2228" y="753"/>
                  </a:lnTo>
                  <a:lnTo>
                    <a:pt x="2246" y="806"/>
                  </a:lnTo>
                  <a:lnTo>
                    <a:pt x="2262" y="861"/>
                  </a:lnTo>
                  <a:lnTo>
                    <a:pt x="2275" y="916"/>
                  </a:lnTo>
                  <a:lnTo>
                    <a:pt x="2284" y="972"/>
                  </a:lnTo>
                  <a:lnTo>
                    <a:pt x="2292" y="1030"/>
                  </a:lnTo>
                  <a:lnTo>
                    <a:pt x="2297" y="1089"/>
                  </a:lnTo>
                  <a:lnTo>
                    <a:pt x="2298" y="11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7"/>
            <p:cNvSpPr>
              <a:spLocks/>
            </p:cNvSpPr>
            <p:nvPr/>
          </p:nvSpPr>
          <p:spPr bwMode="auto">
            <a:xfrm>
              <a:off x="1434" y="2335"/>
              <a:ext cx="956" cy="922"/>
            </a:xfrm>
            <a:custGeom>
              <a:avLst/>
              <a:gdLst>
                <a:gd name="T0" fmla="*/ 202 w 1910"/>
                <a:gd name="T1" fmla="*/ 428 h 1843"/>
                <a:gd name="T2" fmla="*/ 263 w 1910"/>
                <a:gd name="T3" fmla="*/ 202 h 1843"/>
                <a:gd name="T4" fmla="*/ 371 w 1910"/>
                <a:gd name="T5" fmla="*/ 0 h 1843"/>
                <a:gd name="T6" fmla="*/ 252 w 1910"/>
                <a:gd name="T7" fmla="*/ 118 h 1843"/>
                <a:gd name="T8" fmla="*/ 154 w 1910"/>
                <a:gd name="T9" fmla="*/ 253 h 1843"/>
                <a:gd name="T10" fmla="*/ 77 w 1910"/>
                <a:gd name="T11" fmla="*/ 402 h 1843"/>
                <a:gd name="T12" fmla="*/ 26 w 1910"/>
                <a:gd name="T13" fmla="*/ 565 h 1843"/>
                <a:gd name="T14" fmla="*/ 1 w 1910"/>
                <a:gd name="T15" fmla="*/ 738 h 1843"/>
                <a:gd name="T16" fmla="*/ 5 w 1910"/>
                <a:gd name="T17" fmla="*/ 905 h 1843"/>
                <a:gd name="T18" fmla="*/ 33 w 1910"/>
                <a:gd name="T19" fmla="*/ 1059 h 1843"/>
                <a:gd name="T20" fmla="*/ 81 w 1910"/>
                <a:gd name="T21" fmla="*/ 1205 h 1843"/>
                <a:gd name="T22" fmla="*/ 152 w 1910"/>
                <a:gd name="T23" fmla="*/ 1340 h 1843"/>
                <a:gd name="T24" fmla="*/ 238 w 1910"/>
                <a:gd name="T25" fmla="*/ 1463 h 1843"/>
                <a:gd name="T26" fmla="*/ 343 w 1910"/>
                <a:gd name="T27" fmla="*/ 1572 h 1843"/>
                <a:gd name="T28" fmla="*/ 461 w 1910"/>
                <a:gd name="T29" fmla="*/ 1665 h 1843"/>
                <a:gd name="T30" fmla="*/ 592 w 1910"/>
                <a:gd name="T31" fmla="*/ 1741 h 1843"/>
                <a:gd name="T32" fmla="*/ 735 w 1910"/>
                <a:gd name="T33" fmla="*/ 1796 h 1843"/>
                <a:gd name="T34" fmla="*/ 886 w 1910"/>
                <a:gd name="T35" fmla="*/ 1832 h 1843"/>
                <a:gd name="T36" fmla="*/ 1045 w 1910"/>
                <a:gd name="T37" fmla="*/ 1843 h 1843"/>
                <a:gd name="T38" fmla="*/ 1145 w 1910"/>
                <a:gd name="T39" fmla="*/ 1839 h 1843"/>
                <a:gd name="T40" fmla="*/ 1242 w 1910"/>
                <a:gd name="T41" fmla="*/ 1825 h 1843"/>
                <a:gd name="T42" fmla="*/ 1336 w 1910"/>
                <a:gd name="T43" fmla="*/ 1802 h 1843"/>
                <a:gd name="T44" fmla="*/ 1426 w 1910"/>
                <a:gd name="T45" fmla="*/ 1772 h 1843"/>
                <a:gd name="T46" fmla="*/ 1514 w 1910"/>
                <a:gd name="T47" fmla="*/ 1733 h 1843"/>
                <a:gd name="T48" fmla="*/ 1596 w 1910"/>
                <a:gd name="T49" fmla="*/ 1687 h 1843"/>
                <a:gd name="T50" fmla="*/ 1674 w 1910"/>
                <a:gd name="T51" fmla="*/ 1634 h 1843"/>
                <a:gd name="T52" fmla="*/ 1746 w 1910"/>
                <a:gd name="T53" fmla="*/ 1574 h 1843"/>
                <a:gd name="T54" fmla="*/ 1812 w 1910"/>
                <a:gd name="T55" fmla="*/ 1508 h 1843"/>
                <a:gd name="T56" fmla="*/ 1873 w 1910"/>
                <a:gd name="T57" fmla="*/ 1437 h 1843"/>
                <a:gd name="T58" fmla="*/ 1876 w 1910"/>
                <a:gd name="T59" fmla="*/ 1414 h 1843"/>
                <a:gd name="T60" fmla="*/ 1764 w 1910"/>
                <a:gd name="T61" fmla="*/ 1490 h 1843"/>
                <a:gd name="T62" fmla="*/ 1643 w 1910"/>
                <a:gd name="T63" fmla="*/ 1551 h 1843"/>
                <a:gd name="T64" fmla="*/ 1513 w 1910"/>
                <a:gd name="T65" fmla="*/ 1596 h 1843"/>
                <a:gd name="T66" fmla="*/ 1377 w 1910"/>
                <a:gd name="T67" fmla="*/ 1625 h 1843"/>
                <a:gd name="T68" fmla="*/ 1235 w 1910"/>
                <a:gd name="T69" fmla="*/ 1634 h 1843"/>
                <a:gd name="T70" fmla="*/ 1076 w 1910"/>
                <a:gd name="T71" fmla="*/ 1622 h 1843"/>
                <a:gd name="T72" fmla="*/ 924 w 1910"/>
                <a:gd name="T73" fmla="*/ 1587 h 1843"/>
                <a:gd name="T74" fmla="*/ 782 w 1910"/>
                <a:gd name="T75" fmla="*/ 1530 h 1843"/>
                <a:gd name="T76" fmla="*/ 651 w 1910"/>
                <a:gd name="T77" fmla="*/ 1455 h 1843"/>
                <a:gd name="T78" fmla="*/ 532 w 1910"/>
                <a:gd name="T79" fmla="*/ 1362 h 1843"/>
                <a:gd name="T80" fmla="*/ 428 w 1910"/>
                <a:gd name="T81" fmla="*/ 1254 h 1843"/>
                <a:gd name="T82" fmla="*/ 341 w 1910"/>
                <a:gd name="T83" fmla="*/ 1130 h 1843"/>
                <a:gd name="T84" fmla="*/ 272 w 1910"/>
                <a:gd name="T85" fmla="*/ 996 h 1843"/>
                <a:gd name="T86" fmla="*/ 223 w 1910"/>
                <a:gd name="T87" fmla="*/ 849 h 1843"/>
                <a:gd name="T88" fmla="*/ 195 w 1910"/>
                <a:gd name="T89" fmla="*/ 696 h 18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10" h="1843">
                  <a:moveTo>
                    <a:pt x="190" y="589"/>
                  </a:moveTo>
                  <a:lnTo>
                    <a:pt x="193" y="507"/>
                  </a:lnTo>
                  <a:lnTo>
                    <a:pt x="202" y="428"/>
                  </a:lnTo>
                  <a:lnTo>
                    <a:pt x="217" y="350"/>
                  </a:lnTo>
                  <a:lnTo>
                    <a:pt x="237" y="276"/>
                  </a:lnTo>
                  <a:lnTo>
                    <a:pt x="263" y="202"/>
                  </a:lnTo>
                  <a:lnTo>
                    <a:pt x="295" y="132"/>
                  </a:lnTo>
                  <a:lnTo>
                    <a:pt x="330" y="65"/>
                  </a:lnTo>
                  <a:lnTo>
                    <a:pt x="371" y="0"/>
                  </a:lnTo>
                  <a:lnTo>
                    <a:pt x="329" y="37"/>
                  </a:lnTo>
                  <a:lnTo>
                    <a:pt x="290" y="76"/>
                  </a:lnTo>
                  <a:lnTo>
                    <a:pt x="252" y="118"/>
                  </a:lnTo>
                  <a:lnTo>
                    <a:pt x="217" y="160"/>
                  </a:lnTo>
                  <a:lnTo>
                    <a:pt x="184" y="205"/>
                  </a:lnTo>
                  <a:lnTo>
                    <a:pt x="154" y="253"/>
                  </a:lnTo>
                  <a:lnTo>
                    <a:pt x="125" y="301"/>
                  </a:lnTo>
                  <a:lnTo>
                    <a:pt x="100" y="350"/>
                  </a:lnTo>
                  <a:lnTo>
                    <a:pt x="77" y="402"/>
                  </a:lnTo>
                  <a:lnTo>
                    <a:pt x="57" y="455"/>
                  </a:lnTo>
                  <a:lnTo>
                    <a:pt x="40" y="509"/>
                  </a:lnTo>
                  <a:lnTo>
                    <a:pt x="26" y="565"/>
                  </a:lnTo>
                  <a:lnTo>
                    <a:pt x="15" y="622"/>
                  </a:lnTo>
                  <a:lnTo>
                    <a:pt x="6" y="680"/>
                  </a:lnTo>
                  <a:lnTo>
                    <a:pt x="1" y="738"/>
                  </a:lnTo>
                  <a:lnTo>
                    <a:pt x="0" y="797"/>
                  </a:lnTo>
                  <a:lnTo>
                    <a:pt x="1" y="852"/>
                  </a:lnTo>
                  <a:lnTo>
                    <a:pt x="5" y="905"/>
                  </a:lnTo>
                  <a:lnTo>
                    <a:pt x="11" y="956"/>
                  </a:lnTo>
                  <a:lnTo>
                    <a:pt x="20" y="1008"/>
                  </a:lnTo>
                  <a:lnTo>
                    <a:pt x="33" y="1059"/>
                  </a:lnTo>
                  <a:lnTo>
                    <a:pt x="47" y="1108"/>
                  </a:lnTo>
                  <a:lnTo>
                    <a:pt x="63" y="1157"/>
                  </a:lnTo>
                  <a:lnTo>
                    <a:pt x="81" y="1205"/>
                  </a:lnTo>
                  <a:lnTo>
                    <a:pt x="103" y="1251"/>
                  </a:lnTo>
                  <a:lnTo>
                    <a:pt x="126" y="1296"/>
                  </a:lnTo>
                  <a:lnTo>
                    <a:pt x="152" y="1340"/>
                  </a:lnTo>
                  <a:lnTo>
                    <a:pt x="178" y="1383"/>
                  </a:lnTo>
                  <a:lnTo>
                    <a:pt x="207" y="1423"/>
                  </a:lnTo>
                  <a:lnTo>
                    <a:pt x="238" y="1463"/>
                  </a:lnTo>
                  <a:lnTo>
                    <a:pt x="272" y="1501"/>
                  </a:lnTo>
                  <a:lnTo>
                    <a:pt x="306" y="1537"/>
                  </a:lnTo>
                  <a:lnTo>
                    <a:pt x="343" y="1572"/>
                  </a:lnTo>
                  <a:lnTo>
                    <a:pt x="380" y="1605"/>
                  </a:lnTo>
                  <a:lnTo>
                    <a:pt x="420" y="1636"/>
                  </a:lnTo>
                  <a:lnTo>
                    <a:pt x="461" y="1665"/>
                  </a:lnTo>
                  <a:lnTo>
                    <a:pt x="503" y="1693"/>
                  </a:lnTo>
                  <a:lnTo>
                    <a:pt x="547" y="1718"/>
                  </a:lnTo>
                  <a:lnTo>
                    <a:pt x="592" y="1741"/>
                  </a:lnTo>
                  <a:lnTo>
                    <a:pt x="638" y="1762"/>
                  </a:lnTo>
                  <a:lnTo>
                    <a:pt x="686" y="1780"/>
                  </a:lnTo>
                  <a:lnTo>
                    <a:pt x="735" y="1796"/>
                  </a:lnTo>
                  <a:lnTo>
                    <a:pt x="784" y="1810"/>
                  </a:lnTo>
                  <a:lnTo>
                    <a:pt x="834" y="1823"/>
                  </a:lnTo>
                  <a:lnTo>
                    <a:pt x="886" y="1832"/>
                  </a:lnTo>
                  <a:lnTo>
                    <a:pt x="938" y="1838"/>
                  </a:lnTo>
                  <a:lnTo>
                    <a:pt x="991" y="1842"/>
                  </a:lnTo>
                  <a:lnTo>
                    <a:pt x="1045" y="1843"/>
                  </a:lnTo>
                  <a:lnTo>
                    <a:pt x="1078" y="1843"/>
                  </a:lnTo>
                  <a:lnTo>
                    <a:pt x="1112" y="1841"/>
                  </a:lnTo>
                  <a:lnTo>
                    <a:pt x="1145" y="1839"/>
                  </a:lnTo>
                  <a:lnTo>
                    <a:pt x="1177" y="1835"/>
                  </a:lnTo>
                  <a:lnTo>
                    <a:pt x="1210" y="1831"/>
                  </a:lnTo>
                  <a:lnTo>
                    <a:pt x="1242" y="1825"/>
                  </a:lnTo>
                  <a:lnTo>
                    <a:pt x="1274" y="1818"/>
                  </a:lnTo>
                  <a:lnTo>
                    <a:pt x="1305" y="1811"/>
                  </a:lnTo>
                  <a:lnTo>
                    <a:pt x="1336" y="1802"/>
                  </a:lnTo>
                  <a:lnTo>
                    <a:pt x="1366" y="1793"/>
                  </a:lnTo>
                  <a:lnTo>
                    <a:pt x="1397" y="1782"/>
                  </a:lnTo>
                  <a:lnTo>
                    <a:pt x="1426" y="1772"/>
                  </a:lnTo>
                  <a:lnTo>
                    <a:pt x="1456" y="1759"/>
                  </a:lnTo>
                  <a:lnTo>
                    <a:pt x="1485" y="1747"/>
                  </a:lnTo>
                  <a:lnTo>
                    <a:pt x="1514" y="1733"/>
                  </a:lnTo>
                  <a:lnTo>
                    <a:pt x="1542" y="1718"/>
                  </a:lnTo>
                  <a:lnTo>
                    <a:pt x="1569" y="1703"/>
                  </a:lnTo>
                  <a:lnTo>
                    <a:pt x="1596" y="1687"/>
                  </a:lnTo>
                  <a:lnTo>
                    <a:pt x="1622" y="1670"/>
                  </a:lnTo>
                  <a:lnTo>
                    <a:pt x="1649" y="1652"/>
                  </a:lnTo>
                  <a:lnTo>
                    <a:pt x="1674" y="1634"/>
                  </a:lnTo>
                  <a:lnTo>
                    <a:pt x="1698" y="1614"/>
                  </a:lnTo>
                  <a:lnTo>
                    <a:pt x="1722" y="1595"/>
                  </a:lnTo>
                  <a:lnTo>
                    <a:pt x="1746" y="1574"/>
                  </a:lnTo>
                  <a:lnTo>
                    <a:pt x="1769" y="1553"/>
                  </a:lnTo>
                  <a:lnTo>
                    <a:pt x="1792" y="1531"/>
                  </a:lnTo>
                  <a:lnTo>
                    <a:pt x="1812" y="1508"/>
                  </a:lnTo>
                  <a:lnTo>
                    <a:pt x="1833" y="1485"/>
                  </a:lnTo>
                  <a:lnTo>
                    <a:pt x="1854" y="1461"/>
                  </a:lnTo>
                  <a:lnTo>
                    <a:pt x="1873" y="1437"/>
                  </a:lnTo>
                  <a:lnTo>
                    <a:pt x="1892" y="1411"/>
                  </a:lnTo>
                  <a:lnTo>
                    <a:pt x="1910" y="1386"/>
                  </a:lnTo>
                  <a:lnTo>
                    <a:pt x="1876" y="1414"/>
                  </a:lnTo>
                  <a:lnTo>
                    <a:pt x="1839" y="1441"/>
                  </a:lnTo>
                  <a:lnTo>
                    <a:pt x="1802" y="1467"/>
                  </a:lnTo>
                  <a:lnTo>
                    <a:pt x="1764" y="1490"/>
                  </a:lnTo>
                  <a:lnTo>
                    <a:pt x="1725" y="1512"/>
                  </a:lnTo>
                  <a:lnTo>
                    <a:pt x="1684" y="1532"/>
                  </a:lnTo>
                  <a:lnTo>
                    <a:pt x="1643" y="1551"/>
                  </a:lnTo>
                  <a:lnTo>
                    <a:pt x="1600" y="1568"/>
                  </a:lnTo>
                  <a:lnTo>
                    <a:pt x="1558" y="1583"/>
                  </a:lnTo>
                  <a:lnTo>
                    <a:pt x="1513" y="1596"/>
                  </a:lnTo>
                  <a:lnTo>
                    <a:pt x="1469" y="1607"/>
                  </a:lnTo>
                  <a:lnTo>
                    <a:pt x="1423" y="1617"/>
                  </a:lnTo>
                  <a:lnTo>
                    <a:pt x="1377" y="1625"/>
                  </a:lnTo>
                  <a:lnTo>
                    <a:pt x="1331" y="1629"/>
                  </a:lnTo>
                  <a:lnTo>
                    <a:pt x="1283" y="1633"/>
                  </a:lnTo>
                  <a:lnTo>
                    <a:pt x="1235" y="1634"/>
                  </a:lnTo>
                  <a:lnTo>
                    <a:pt x="1181" y="1633"/>
                  </a:lnTo>
                  <a:lnTo>
                    <a:pt x="1128" y="1628"/>
                  </a:lnTo>
                  <a:lnTo>
                    <a:pt x="1076" y="1622"/>
                  </a:lnTo>
                  <a:lnTo>
                    <a:pt x="1024" y="1613"/>
                  </a:lnTo>
                  <a:lnTo>
                    <a:pt x="973" y="1600"/>
                  </a:lnTo>
                  <a:lnTo>
                    <a:pt x="924" y="1587"/>
                  </a:lnTo>
                  <a:lnTo>
                    <a:pt x="875" y="1570"/>
                  </a:lnTo>
                  <a:lnTo>
                    <a:pt x="828" y="1552"/>
                  </a:lnTo>
                  <a:lnTo>
                    <a:pt x="782" y="1530"/>
                  </a:lnTo>
                  <a:lnTo>
                    <a:pt x="737" y="1507"/>
                  </a:lnTo>
                  <a:lnTo>
                    <a:pt x="693" y="1482"/>
                  </a:lnTo>
                  <a:lnTo>
                    <a:pt x="651" y="1455"/>
                  </a:lnTo>
                  <a:lnTo>
                    <a:pt x="609" y="1426"/>
                  </a:lnTo>
                  <a:lnTo>
                    <a:pt x="570" y="1395"/>
                  </a:lnTo>
                  <a:lnTo>
                    <a:pt x="532" y="1362"/>
                  </a:lnTo>
                  <a:lnTo>
                    <a:pt x="496" y="1327"/>
                  </a:lnTo>
                  <a:lnTo>
                    <a:pt x="462" y="1290"/>
                  </a:lnTo>
                  <a:lnTo>
                    <a:pt x="428" y="1254"/>
                  </a:lnTo>
                  <a:lnTo>
                    <a:pt x="397" y="1213"/>
                  </a:lnTo>
                  <a:lnTo>
                    <a:pt x="368" y="1173"/>
                  </a:lnTo>
                  <a:lnTo>
                    <a:pt x="341" y="1130"/>
                  </a:lnTo>
                  <a:lnTo>
                    <a:pt x="315" y="1087"/>
                  </a:lnTo>
                  <a:lnTo>
                    <a:pt x="292" y="1042"/>
                  </a:lnTo>
                  <a:lnTo>
                    <a:pt x="272" y="996"/>
                  </a:lnTo>
                  <a:lnTo>
                    <a:pt x="253" y="947"/>
                  </a:lnTo>
                  <a:lnTo>
                    <a:pt x="237" y="899"/>
                  </a:lnTo>
                  <a:lnTo>
                    <a:pt x="223" y="849"/>
                  </a:lnTo>
                  <a:lnTo>
                    <a:pt x="210" y="800"/>
                  </a:lnTo>
                  <a:lnTo>
                    <a:pt x="201" y="748"/>
                  </a:lnTo>
                  <a:lnTo>
                    <a:pt x="195" y="696"/>
                  </a:lnTo>
                  <a:lnTo>
                    <a:pt x="191" y="643"/>
                  </a:lnTo>
                  <a:lnTo>
                    <a:pt x="190" y="589"/>
                  </a:lnTo>
                  <a:close/>
                </a:path>
              </a:pathLst>
            </a:custGeom>
            <a:solidFill>
              <a:srgbClr val="000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8"/>
            <p:cNvSpPr>
              <a:spLocks/>
            </p:cNvSpPr>
            <p:nvPr/>
          </p:nvSpPr>
          <p:spPr bwMode="auto">
            <a:xfrm>
              <a:off x="1529" y="2211"/>
              <a:ext cx="951" cy="941"/>
            </a:xfrm>
            <a:custGeom>
              <a:avLst/>
              <a:gdLst>
                <a:gd name="T0" fmla="*/ 808 w 1901"/>
                <a:gd name="T1" fmla="*/ 1 h 1881"/>
                <a:gd name="T2" fmla="*/ 713 w 1901"/>
                <a:gd name="T3" fmla="*/ 9 h 1881"/>
                <a:gd name="T4" fmla="*/ 622 w 1901"/>
                <a:gd name="T5" fmla="*/ 26 h 1881"/>
                <a:gd name="T6" fmla="*/ 533 w 1901"/>
                <a:gd name="T7" fmla="*/ 50 h 1881"/>
                <a:gd name="T8" fmla="*/ 448 w 1901"/>
                <a:gd name="T9" fmla="*/ 82 h 1881"/>
                <a:gd name="T10" fmla="*/ 366 w 1901"/>
                <a:gd name="T11" fmla="*/ 122 h 1881"/>
                <a:gd name="T12" fmla="*/ 289 w 1901"/>
                <a:gd name="T13" fmla="*/ 167 h 1881"/>
                <a:gd name="T14" fmla="*/ 215 w 1901"/>
                <a:gd name="T15" fmla="*/ 220 h 1881"/>
                <a:gd name="T16" fmla="*/ 140 w 1901"/>
                <a:gd name="T17" fmla="*/ 312 h 1881"/>
                <a:gd name="T18" fmla="*/ 73 w 1901"/>
                <a:gd name="T19" fmla="*/ 449 h 1881"/>
                <a:gd name="T20" fmla="*/ 27 w 1901"/>
                <a:gd name="T21" fmla="*/ 597 h 1881"/>
                <a:gd name="T22" fmla="*/ 3 w 1901"/>
                <a:gd name="T23" fmla="*/ 754 h 1881"/>
                <a:gd name="T24" fmla="*/ 1 w 1901"/>
                <a:gd name="T25" fmla="*/ 890 h 1881"/>
                <a:gd name="T26" fmla="*/ 11 w 1901"/>
                <a:gd name="T27" fmla="*/ 995 h 1881"/>
                <a:gd name="T28" fmla="*/ 33 w 1901"/>
                <a:gd name="T29" fmla="*/ 1096 h 1881"/>
                <a:gd name="T30" fmla="*/ 63 w 1901"/>
                <a:gd name="T31" fmla="*/ 1194 h 1881"/>
                <a:gd name="T32" fmla="*/ 102 w 1901"/>
                <a:gd name="T33" fmla="*/ 1289 h 1881"/>
                <a:gd name="T34" fmla="*/ 151 w 1901"/>
                <a:gd name="T35" fmla="*/ 1377 h 1881"/>
                <a:gd name="T36" fmla="*/ 207 w 1901"/>
                <a:gd name="T37" fmla="*/ 1460 h 1881"/>
                <a:gd name="T38" fmla="*/ 272 w 1901"/>
                <a:gd name="T39" fmla="*/ 1537 h 1881"/>
                <a:gd name="T40" fmla="*/ 342 w 1901"/>
                <a:gd name="T41" fmla="*/ 1609 h 1881"/>
                <a:gd name="T42" fmla="*/ 419 w 1901"/>
                <a:gd name="T43" fmla="*/ 1673 h 1881"/>
                <a:gd name="T44" fmla="*/ 503 w 1901"/>
                <a:gd name="T45" fmla="*/ 1729 h 1881"/>
                <a:gd name="T46" fmla="*/ 592 w 1901"/>
                <a:gd name="T47" fmla="*/ 1777 h 1881"/>
                <a:gd name="T48" fmla="*/ 685 w 1901"/>
                <a:gd name="T49" fmla="*/ 1817 h 1881"/>
                <a:gd name="T50" fmla="*/ 783 w 1901"/>
                <a:gd name="T51" fmla="*/ 1847 h 1881"/>
                <a:gd name="T52" fmla="*/ 886 w 1901"/>
                <a:gd name="T53" fmla="*/ 1869 h 1881"/>
                <a:gd name="T54" fmla="*/ 991 w 1901"/>
                <a:gd name="T55" fmla="*/ 1880 h 1881"/>
                <a:gd name="T56" fmla="*/ 1093 w 1901"/>
                <a:gd name="T57" fmla="*/ 1880 h 1881"/>
                <a:gd name="T58" fmla="*/ 1187 w 1901"/>
                <a:gd name="T59" fmla="*/ 1872 h 1881"/>
                <a:gd name="T60" fmla="*/ 1279 w 1901"/>
                <a:gd name="T61" fmla="*/ 1854 h 1881"/>
                <a:gd name="T62" fmla="*/ 1368 w 1901"/>
                <a:gd name="T63" fmla="*/ 1830 h 1881"/>
                <a:gd name="T64" fmla="*/ 1453 w 1901"/>
                <a:gd name="T65" fmla="*/ 1798 h 1881"/>
                <a:gd name="T66" fmla="*/ 1535 w 1901"/>
                <a:gd name="T67" fmla="*/ 1759 h 1881"/>
                <a:gd name="T68" fmla="*/ 1612 w 1901"/>
                <a:gd name="T69" fmla="*/ 1714 h 1881"/>
                <a:gd name="T70" fmla="*/ 1686 w 1901"/>
                <a:gd name="T71" fmla="*/ 1661 h 1881"/>
                <a:gd name="T72" fmla="*/ 1761 w 1901"/>
                <a:gd name="T73" fmla="*/ 1569 h 1881"/>
                <a:gd name="T74" fmla="*/ 1828 w 1901"/>
                <a:gd name="T75" fmla="*/ 1432 h 1881"/>
                <a:gd name="T76" fmla="*/ 1874 w 1901"/>
                <a:gd name="T77" fmla="*/ 1283 h 1881"/>
                <a:gd name="T78" fmla="*/ 1898 w 1901"/>
                <a:gd name="T79" fmla="*/ 1126 h 1881"/>
                <a:gd name="T80" fmla="*/ 1900 w 1901"/>
                <a:gd name="T81" fmla="*/ 990 h 1881"/>
                <a:gd name="T82" fmla="*/ 1890 w 1901"/>
                <a:gd name="T83" fmla="*/ 885 h 1881"/>
                <a:gd name="T84" fmla="*/ 1868 w 1901"/>
                <a:gd name="T85" fmla="*/ 784 h 1881"/>
                <a:gd name="T86" fmla="*/ 1838 w 1901"/>
                <a:gd name="T87" fmla="*/ 686 h 1881"/>
                <a:gd name="T88" fmla="*/ 1799 w 1901"/>
                <a:gd name="T89" fmla="*/ 592 h 1881"/>
                <a:gd name="T90" fmla="*/ 1750 w 1901"/>
                <a:gd name="T91" fmla="*/ 503 h 1881"/>
                <a:gd name="T92" fmla="*/ 1694 w 1901"/>
                <a:gd name="T93" fmla="*/ 420 h 1881"/>
                <a:gd name="T94" fmla="*/ 1629 w 1901"/>
                <a:gd name="T95" fmla="*/ 343 h 1881"/>
                <a:gd name="T96" fmla="*/ 1559 w 1901"/>
                <a:gd name="T97" fmla="*/ 271 h 1881"/>
                <a:gd name="T98" fmla="*/ 1481 w 1901"/>
                <a:gd name="T99" fmla="*/ 207 h 1881"/>
                <a:gd name="T100" fmla="*/ 1398 w 1901"/>
                <a:gd name="T101" fmla="*/ 152 h 1881"/>
                <a:gd name="T102" fmla="*/ 1309 w 1901"/>
                <a:gd name="T103" fmla="*/ 103 h 1881"/>
                <a:gd name="T104" fmla="*/ 1214 w 1901"/>
                <a:gd name="T105" fmla="*/ 63 h 1881"/>
                <a:gd name="T106" fmla="*/ 1116 w 1901"/>
                <a:gd name="T107" fmla="*/ 33 h 1881"/>
                <a:gd name="T108" fmla="*/ 1014 w 1901"/>
                <a:gd name="T109" fmla="*/ 11 h 1881"/>
                <a:gd name="T110" fmla="*/ 909 w 1901"/>
                <a:gd name="T111" fmla="*/ 1 h 18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901" h="1881">
                  <a:moveTo>
                    <a:pt x="855" y="0"/>
                  </a:moveTo>
                  <a:lnTo>
                    <a:pt x="808" y="1"/>
                  </a:lnTo>
                  <a:lnTo>
                    <a:pt x="760" y="4"/>
                  </a:lnTo>
                  <a:lnTo>
                    <a:pt x="713" y="9"/>
                  </a:lnTo>
                  <a:lnTo>
                    <a:pt x="667" y="17"/>
                  </a:lnTo>
                  <a:lnTo>
                    <a:pt x="622" y="26"/>
                  </a:lnTo>
                  <a:lnTo>
                    <a:pt x="577" y="38"/>
                  </a:lnTo>
                  <a:lnTo>
                    <a:pt x="533" y="50"/>
                  </a:lnTo>
                  <a:lnTo>
                    <a:pt x="491" y="65"/>
                  </a:lnTo>
                  <a:lnTo>
                    <a:pt x="448" y="82"/>
                  </a:lnTo>
                  <a:lnTo>
                    <a:pt x="407" y="101"/>
                  </a:lnTo>
                  <a:lnTo>
                    <a:pt x="366" y="122"/>
                  </a:lnTo>
                  <a:lnTo>
                    <a:pt x="327" y="144"/>
                  </a:lnTo>
                  <a:lnTo>
                    <a:pt x="289" y="167"/>
                  </a:lnTo>
                  <a:lnTo>
                    <a:pt x="251" y="192"/>
                  </a:lnTo>
                  <a:lnTo>
                    <a:pt x="215" y="220"/>
                  </a:lnTo>
                  <a:lnTo>
                    <a:pt x="181" y="247"/>
                  </a:lnTo>
                  <a:lnTo>
                    <a:pt x="140" y="312"/>
                  </a:lnTo>
                  <a:lnTo>
                    <a:pt x="105" y="379"/>
                  </a:lnTo>
                  <a:lnTo>
                    <a:pt x="73" y="449"/>
                  </a:lnTo>
                  <a:lnTo>
                    <a:pt x="47" y="523"/>
                  </a:lnTo>
                  <a:lnTo>
                    <a:pt x="27" y="597"/>
                  </a:lnTo>
                  <a:lnTo>
                    <a:pt x="12" y="675"/>
                  </a:lnTo>
                  <a:lnTo>
                    <a:pt x="3" y="754"/>
                  </a:lnTo>
                  <a:lnTo>
                    <a:pt x="0" y="836"/>
                  </a:lnTo>
                  <a:lnTo>
                    <a:pt x="1" y="890"/>
                  </a:lnTo>
                  <a:lnTo>
                    <a:pt x="5" y="943"/>
                  </a:lnTo>
                  <a:lnTo>
                    <a:pt x="11" y="995"/>
                  </a:lnTo>
                  <a:lnTo>
                    <a:pt x="20" y="1047"/>
                  </a:lnTo>
                  <a:lnTo>
                    <a:pt x="33" y="1096"/>
                  </a:lnTo>
                  <a:lnTo>
                    <a:pt x="47" y="1146"/>
                  </a:lnTo>
                  <a:lnTo>
                    <a:pt x="63" y="1194"/>
                  </a:lnTo>
                  <a:lnTo>
                    <a:pt x="82" y="1243"/>
                  </a:lnTo>
                  <a:lnTo>
                    <a:pt x="102" y="1289"/>
                  </a:lnTo>
                  <a:lnTo>
                    <a:pt x="125" y="1334"/>
                  </a:lnTo>
                  <a:lnTo>
                    <a:pt x="151" y="1377"/>
                  </a:lnTo>
                  <a:lnTo>
                    <a:pt x="178" y="1420"/>
                  </a:lnTo>
                  <a:lnTo>
                    <a:pt x="207" y="1460"/>
                  </a:lnTo>
                  <a:lnTo>
                    <a:pt x="238" y="1501"/>
                  </a:lnTo>
                  <a:lnTo>
                    <a:pt x="272" y="1537"/>
                  </a:lnTo>
                  <a:lnTo>
                    <a:pt x="306" y="1574"/>
                  </a:lnTo>
                  <a:lnTo>
                    <a:pt x="342" y="1609"/>
                  </a:lnTo>
                  <a:lnTo>
                    <a:pt x="380" y="1642"/>
                  </a:lnTo>
                  <a:lnTo>
                    <a:pt x="419" y="1673"/>
                  </a:lnTo>
                  <a:lnTo>
                    <a:pt x="461" y="1702"/>
                  </a:lnTo>
                  <a:lnTo>
                    <a:pt x="503" y="1729"/>
                  </a:lnTo>
                  <a:lnTo>
                    <a:pt x="547" y="1754"/>
                  </a:lnTo>
                  <a:lnTo>
                    <a:pt x="592" y="1777"/>
                  </a:lnTo>
                  <a:lnTo>
                    <a:pt x="638" y="1799"/>
                  </a:lnTo>
                  <a:lnTo>
                    <a:pt x="685" y="1817"/>
                  </a:lnTo>
                  <a:lnTo>
                    <a:pt x="734" y="1834"/>
                  </a:lnTo>
                  <a:lnTo>
                    <a:pt x="783" y="1847"/>
                  </a:lnTo>
                  <a:lnTo>
                    <a:pt x="834" y="1860"/>
                  </a:lnTo>
                  <a:lnTo>
                    <a:pt x="886" y="1869"/>
                  </a:lnTo>
                  <a:lnTo>
                    <a:pt x="938" y="1875"/>
                  </a:lnTo>
                  <a:lnTo>
                    <a:pt x="991" y="1880"/>
                  </a:lnTo>
                  <a:lnTo>
                    <a:pt x="1045" y="1881"/>
                  </a:lnTo>
                  <a:lnTo>
                    <a:pt x="1093" y="1880"/>
                  </a:lnTo>
                  <a:lnTo>
                    <a:pt x="1141" y="1876"/>
                  </a:lnTo>
                  <a:lnTo>
                    <a:pt x="1187" y="1872"/>
                  </a:lnTo>
                  <a:lnTo>
                    <a:pt x="1233" y="1864"/>
                  </a:lnTo>
                  <a:lnTo>
                    <a:pt x="1279" y="1854"/>
                  </a:lnTo>
                  <a:lnTo>
                    <a:pt x="1323" y="1843"/>
                  </a:lnTo>
                  <a:lnTo>
                    <a:pt x="1368" y="1830"/>
                  </a:lnTo>
                  <a:lnTo>
                    <a:pt x="1410" y="1815"/>
                  </a:lnTo>
                  <a:lnTo>
                    <a:pt x="1453" y="1798"/>
                  </a:lnTo>
                  <a:lnTo>
                    <a:pt x="1494" y="1779"/>
                  </a:lnTo>
                  <a:lnTo>
                    <a:pt x="1535" y="1759"/>
                  </a:lnTo>
                  <a:lnTo>
                    <a:pt x="1574" y="1737"/>
                  </a:lnTo>
                  <a:lnTo>
                    <a:pt x="1612" y="1714"/>
                  </a:lnTo>
                  <a:lnTo>
                    <a:pt x="1649" y="1688"/>
                  </a:lnTo>
                  <a:lnTo>
                    <a:pt x="1686" y="1661"/>
                  </a:lnTo>
                  <a:lnTo>
                    <a:pt x="1720" y="1633"/>
                  </a:lnTo>
                  <a:lnTo>
                    <a:pt x="1761" y="1569"/>
                  </a:lnTo>
                  <a:lnTo>
                    <a:pt x="1796" y="1502"/>
                  </a:lnTo>
                  <a:lnTo>
                    <a:pt x="1828" y="1432"/>
                  </a:lnTo>
                  <a:lnTo>
                    <a:pt x="1854" y="1358"/>
                  </a:lnTo>
                  <a:lnTo>
                    <a:pt x="1874" y="1283"/>
                  </a:lnTo>
                  <a:lnTo>
                    <a:pt x="1889" y="1206"/>
                  </a:lnTo>
                  <a:lnTo>
                    <a:pt x="1898" y="1126"/>
                  </a:lnTo>
                  <a:lnTo>
                    <a:pt x="1901" y="1044"/>
                  </a:lnTo>
                  <a:lnTo>
                    <a:pt x="1900" y="990"/>
                  </a:lnTo>
                  <a:lnTo>
                    <a:pt x="1896" y="937"/>
                  </a:lnTo>
                  <a:lnTo>
                    <a:pt x="1890" y="885"/>
                  </a:lnTo>
                  <a:lnTo>
                    <a:pt x="1881" y="834"/>
                  </a:lnTo>
                  <a:lnTo>
                    <a:pt x="1868" y="784"/>
                  </a:lnTo>
                  <a:lnTo>
                    <a:pt x="1854" y="735"/>
                  </a:lnTo>
                  <a:lnTo>
                    <a:pt x="1838" y="686"/>
                  </a:lnTo>
                  <a:lnTo>
                    <a:pt x="1819" y="638"/>
                  </a:lnTo>
                  <a:lnTo>
                    <a:pt x="1799" y="592"/>
                  </a:lnTo>
                  <a:lnTo>
                    <a:pt x="1776" y="547"/>
                  </a:lnTo>
                  <a:lnTo>
                    <a:pt x="1750" y="503"/>
                  </a:lnTo>
                  <a:lnTo>
                    <a:pt x="1723" y="460"/>
                  </a:lnTo>
                  <a:lnTo>
                    <a:pt x="1694" y="420"/>
                  </a:lnTo>
                  <a:lnTo>
                    <a:pt x="1663" y="380"/>
                  </a:lnTo>
                  <a:lnTo>
                    <a:pt x="1629" y="343"/>
                  </a:lnTo>
                  <a:lnTo>
                    <a:pt x="1595" y="306"/>
                  </a:lnTo>
                  <a:lnTo>
                    <a:pt x="1559" y="271"/>
                  </a:lnTo>
                  <a:lnTo>
                    <a:pt x="1521" y="238"/>
                  </a:lnTo>
                  <a:lnTo>
                    <a:pt x="1481" y="207"/>
                  </a:lnTo>
                  <a:lnTo>
                    <a:pt x="1440" y="178"/>
                  </a:lnTo>
                  <a:lnTo>
                    <a:pt x="1398" y="152"/>
                  </a:lnTo>
                  <a:lnTo>
                    <a:pt x="1354" y="126"/>
                  </a:lnTo>
                  <a:lnTo>
                    <a:pt x="1309" y="103"/>
                  </a:lnTo>
                  <a:lnTo>
                    <a:pt x="1263" y="81"/>
                  </a:lnTo>
                  <a:lnTo>
                    <a:pt x="1214" y="63"/>
                  </a:lnTo>
                  <a:lnTo>
                    <a:pt x="1166" y="47"/>
                  </a:lnTo>
                  <a:lnTo>
                    <a:pt x="1116" y="33"/>
                  </a:lnTo>
                  <a:lnTo>
                    <a:pt x="1066" y="20"/>
                  </a:lnTo>
                  <a:lnTo>
                    <a:pt x="1014" y="11"/>
                  </a:lnTo>
                  <a:lnTo>
                    <a:pt x="962" y="5"/>
                  </a:lnTo>
                  <a:lnTo>
                    <a:pt x="909" y="1"/>
                  </a:lnTo>
                  <a:lnTo>
                    <a:pt x="855" y="0"/>
                  </a:lnTo>
                  <a:close/>
                </a:path>
              </a:pathLst>
            </a:custGeom>
            <a:solidFill>
              <a:srgbClr val="000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9"/>
            <p:cNvSpPr>
              <a:spLocks/>
            </p:cNvSpPr>
            <p:nvPr/>
          </p:nvSpPr>
          <p:spPr bwMode="auto">
            <a:xfrm>
              <a:off x="1616" y="2211"/>
              <a:ext cx="864" cy="826"/>
            </a:xfrm>
            <a:custGeom>
              <a:avLst/>
              <a:gdLst>
                <a:gd name="T0" fmla="*/ 634 w 1727"/>
                <a:gd name="T1" fmla="*/ 1 h 1652"/>
                <a:gd name="T2" fmla="*/ 539 w 1727"/>
                <a:gd name="T3" fmla="*/ 9 h 1652"/>
                <a:gd name="T4" fmla="*/ 448 w 1727"/>
                <a:gd name="T5" fmla="*/ 26 h 1652"/>
                <a:gd name="T6" fmla="*/ 359 w 1727"/>
                <a:gd name="T7" fmla="*/ 50 h 1652"/>
                <a:gd name="T8" fmla="*/ 274 w 1727"/>
                <a:gd name="T9" fmla="*/ 82 h 1652"/>
                <a:gd name="T10" fmla="*/ 192 w 1727"/>
                <a:gd name="T11" fmla="*/ 122 h 1652"/>
                <a:gd name="T12" fmla="*/ 115 w 1727"/>
                <a:gd name="T13" fmla="*/ 167 h 1652"/>
                <a:gd name="T14" fmla="*/ 41 w 1727"/>
                <a:gd name="T15" fmla="*/ 220 h 1652"/>
                <a:gd name="T16" fmla="*/ 6 w 1727"/>
                <a:gd name="T17" fmla="*/ 250 h 1652"/>
                <a:gd name="T18" fmla="*/ 2 w 1727"/>
                <a:gd name="T19" fmla="*/ 255 h 1652"/>
                <a:gd name="T20" fmla="*/ 34 w 1727"/>
                <a:gd name="T21" fmla="*/ 231 h 1652"/>
                <a:gd name="T22" fmla="*/ 105 w 1727"/>
                <a:gd name="T23" fmla="*/ 184 h 1652"/>
                <a:gd name="T24" fmla="*/ 181 w 1727"/>
                <a:gd name="T25" fmla="*/ 141 h 1652"/>
                <a:gd name="T26" fmla="*/ 259 w 1727"/>
                <a:gd name="T27" fmla="*/ 106 h 1652"/>
                <a:gd name="T28" fmla="*/ 342 w 1727"/>
                <a:gd name="T29" fmla="*/ 76 h 1652"/>
                <a:gd name="T30" fmla="*/ 427 w 1727"/>
                <a:gd name="T31" fmla="*/ 54 h 1652"/>
                <a:gd name="T32" fmla="*/ 516 w 1727"/>
                <a:gd name="T33" fmla="*/ 39 h 1652"/>
                <a:gd name="T34" fmla="*/ 606 w 1727"/>
                <a:gd name="T35" fmla="*/ 31 h 1652"/>
                <a:gd name="T36" fmla="*/ 706 w 1727"/>
                <a:gd name="T37" fmla="*/ 31 h 1652"/>
                <a:gd name="T38" fmla="*/ 811 w 1727"/>
                <a:gd name="T39" fmla="*/ 41 h 1652"/>
                <a:gd name="T40" fmla="*/ 914 w 1727"/>
                <a:gd name="T41" fmla="*/ 63 h 1652"/>
                <a:gd name="T42" fmla="*/ 1012 w 1727"/>
                <a:gd name="T43" fmla="*/ 93 h 1652"/>
                <a:gd name="T44" fmla="*/ 1105 w 1727"/>
                <a:gd name="T45" fmla="*/ 132 h 1652"/>
                <a:gd name="T46" fmla="*/ 1195 w 1727"/>
                <a:gd name="T47" fmla="*/ 180 h 1652"/>
                <a:gd name="T48" fmla="*/ 1278 w 1727"/>
                <a:gd name="T49" fmla="*/ 237 h 1652"/>
                <a:gd name="T50" fmla="*/ 1355 w 1727"/>
                <a:gd name="T51" fmla="*/ 300 h 1652"/>
                <a:gd name="T52" fmla="*/ 1426 w 1727"/>
                <a:gd name="T53" fmla="*/ 372 h 1652"/>
                <a:gd name="T54" fmla="*/ 1490 w 1727"/>
                <a:gd name="T55" fmla="*/ 449 h 1652"/>
                <a:gd name="T56" fmla="*/ 1546 w 1727"/>
                <a:gd name="T57" fmla="*/ 532 h 1652"/>
                <a:gd name="T58" fmla="*/ 1595 w 1727"/>
                <a:gd name="T59" fmla="*/ 620 h 1652"/>
                <a:gd name="T60" fmla="*/ 1635 w 1727"/>
                <a:gd name="T61" fmla="*/ 715 h 1652"/>
                <a:gd name="T62" fmla="*/ 1665 w 1727"/>
                <a:gd name="T63" fmla="*/ 813 h 1652"/>
                <a:gd name="T64" fmla="*/ 1687 w 1727"/>
                <a:gd name="T65" fmla="*/ 914 h 1652"/>
                <a:gd name="T66" fmla="*/ 1697 w 1727"/>
                <a:gd name="T67" fmla="*/ 1019 h 1652"/>
                <a:gd name="T68" fmla="*/ 1695 w 1727"/>
                <a:gd name="T69" fmla="*/ 1153 h 1652"/>
                <a:gd name="T70" fmla="*/ 1672 w 1727"/>
                <a:gd name="T71" fmla="*/ 1307 h 1652"/>
                <a:gd name="T72" fmla="*/ 1628 w 1727"/>
                <a:gd name="T73" fmla="*/ 1452 h 1652"/>
                <a:gd name="T74" fmla="*/ 1564 w 1727"/>
                <a:gd name="T75" fmla="*/ 1588 h 1652"/>
                <a:gd name="T76" fmla="*/ 1530 w 1727"/>
                <a:gd name="T77" fmla="*/ 1647 h 1652"/>
                <a:gd name="T78" fmla="*/ 1541 w 1727"/>
                <a:gd name="T79" fmla="*/ 1638 h 1652"/>
                <a:gd name="T80" fmla="*/ 1587 w 1727"/>
                <a:gd name="T81" fmla="*/ 1569 h 1652"/>
                <a:gd name="T82" fmla="*/ 1654 w 1727"/>
                <a:gd name="T83" fmla="*/ 1432 h 1652"/>
                <a:gd name="T84" fmla="*/ 1700 w 1727"/>
                <a:gd name="T85" fmla="*/ 1283 h 1652"/>
                <a:gd name="T86" fmla="*/ 1724 w 1727"/>
                <a:gd name="T87" fmla="*/ 1126 h 1652"/>
                <a:gd name="T88" fmla="*/ 1726 w 1727"/>
                <a:gd name="T89" fmla="*/ 990 h 1652"/>
                <a:gd name="T90" fmla="*/ 1716 w 1727"/>
                <a:gd name="T91" fmla="*/ 885 h 1652"/>
                <a:gd name="T92" fmla="*/ 1694 w 1727"/>
                <a:gd name="T93" fmla="*/ 784 h 1652"/>
                <a:gd name="T94" fmla="*/ 1664 w 1727"/>
                <a:gd name="T95" fmla="*/ 686 h 1652"/>
                <a:gd name="T96" fmla="*/ 1625 w 1727"/>
                <a:gd name="T97" fmla="*/ 592 h 1652"/>
                <a:gd name="T98" fmla="*/ 1576 w 1727"/>
                <a:gd name="T99" fmla="*/ 503 h 1652"/>
                <a:gd name="T100" fmla="*/ 1520 w 1727"/>
                <a:gd name="T101" fmla="*/ 420 h 1652"/>
                <a:gd name="T102" fmla="*/ 1455 w 1727"/>
                <a:gd name="T103" fmla="*/ 343 h 1652"/>
                <a:gd name="T104" fmla="*/ 1385 w 1727"/>
                <a:gd name="T105" fmla="*/ 271 h 1652"/>
                <a:gd name="T106" fmla="*/ 1307 w 1727"/>
                <a:gd name="T107" fmla="*/ 207 h 1652"/>
                <a:gd name="T108" fmla="*/ 1224 w 1727"/>
                <a:gd name="T109" fmla="*/ 152 h 1652"/>
                <a:gd name="T110" fmla="*/ 1135 w 1727"/>
                <a:gd name="T111" fmla="*/ 103 h 1652"/>
                <a:gd name="T112" fmla="*/ 1040 w 1727"/>
                <a:gd name="T113" fmla="*/ 63 h 1652"/>
                <a:gd name="T114" fmla="*/ 942 w 1727"/>
                <a:gd name="T115" fmla="*/ 33 h 1652"/>
                <a:gd name="T116" fmla="*/ 840 w 1727"/>
                <a:gd name="T117" fmla="*/ 11 h 1652"/>
                <a:gd name="T118" fmla="*/ 735 w 1727"/>
                <a:gd name="T119" fmla="*/ 1 h 1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27" h="1652">
                  <a:moveTo>
                    <a:pt x="681" y="0"/>
                  </a:moveTo>
                  <a:lnTo>
                    <a:pt x="634" y="1"/>
                  </a:lnTo>
                  <a:lnTo>
                    <a:pt x="586" y="4"/>
                  </a:lnTo>
                  <a:lnTo>
                    <a:pt x="539" y="9"/>
                  </a:lnTo>
                  <a:lnTo>
                    <a:pt x="493" y="17"/>
                  </a:lnTo>
                  <a:lnTo>
                    <a:pt x="448" y="26"/>
                  </a:lnTo>
                  <a:lnTo>
                    <a:pt x="403" y="38"/>
                  </a:lnTo>
                  <a:lnTo>
                    <a:pt x="359" y="50"/>
                  </a:lnTo>
                  <a:lnTo>
                    <a:pt x="317" y="65"/>
                  </a:lnTo>
                  <a:lnTo>
                    <a:pt x="274" y="82"/>
                  </a:lnTo>
                  <a:lnTo>
                    <a:pt x="233" y="101"/>
                  </a:lnTo>
                  <a:lnTo>
                    <a:pt x="192" y="122"/>
                  </a:lnTo>
                  <a:lnTo>
                    <a:pt x="153" y="144"/>
                  </a:lnTo>
                  <a:lnTo>
                    <a:pt x="115" y="167"/>
                  </a:lnTo>
                  <a:lnTo>
                    <a:pt x="77" y="192"/>
                  </a:lnTo>
                  <a:lnTo>
                    <a:pt x="41" y="220"/>
                  </a:lnTo>
                  <a:lnTo>
                    <a:pt x="7" y="247"/>
                  </a:lnTo>
                  <a:lnTo>
                    <a:pt x="6" y="250"/>
                  </a:lnTo>
                  <a:lnTo>
                    <a:pt x="3" y="252"/>
                  </a:lnTo>
                  <a:lnTo>
                    <a:pt x="2" y="255"/>
                  </a:lnTo>
                  <a:lnTo>
                    <a:pt x="0" y="258"/>
                  </a:lnTo>
                  <a:lnTo>
                    <a:pt x="34" y="231"/>
                  </a:lnTo>
                  <a:lnTo>
                    <a:pt x="69" y="207"/>
                  </a:lnTo>
                  <a:lnTo>
                    <a:pt x="105" y="184"/>
                  </a:lnTo>
                  <a:lnTo>
                    <a:pt x="143" y="162"/>
                  </a:lnTo>
                  <a:lnTo>
                    <a:pt x="181" y="141"/>
                  </a:lnTo>
                  <a:lnTo>
                    <a:pt x="220" y="123"/>
                  </a:lnTo>
                  <a:lnTo>
                    <a:pt x="259" y="106"/>
                  </a:lnTo>
                  <a:lnTo>
                    <a:pt x="301" y="89"/>
                  </a:lnTo>
                  <a:lnTo>
                    <a:pt x="342" y="76"/>
                  </a:lnTo>
                  <a:lnTo>
                    <a:pt x="385" y="64"/>
                  </a:lnTo>
                  <a:lnTo>
                    <a:pt x="427" y="54"/>
                  </a:lnTo>
                  <a:lnTo>
                    <a:pt x="471" y="44"/>
                  </a:lnTo>
                  <a:lnTo>
                    <a:pt x="516" y="39"/>
                  </a:lnTo>
                  <a:lnTo>
                    <a:pt x="561" y="33"/>
                  </a:lnTo>
                  <a:lnTo>
                    <a:pt x="606" y="31"/>
                  </a:lnTo>
                  <a:lnTo>
                    <a:pt x="652" y="29"/>
                  </a:lnTo>
                  <a:lnTo>
                    <a:pt x="706" y="31"/>
                  </a:lnTo>
                  <a:lnTo>
                    <a:pt x="759" y="35"/>
                  </a:lnTo>
                  <a:lnTo>
                    <a:pt x="811" y="41"/>
                  </a:lnTo>
                  <a:lnTo>
                    <a:pt x="863" y="50"/>
                  </a:lnTo>
                  <a:lnTo>
                    <a:pt x="914" y="63"/>
                  </a:lnTo>
                  <a:lnTo>
                    <a:pt x="963" y="77"/>
                  </a:lnTo>
                  <a:lnTo>
                    <a:pt x="1012" y="93"/>
                  </a:lnTo>
                  <a:lnTo>
                    <a:pt x="1059" y="111"/>
                  </a:lnTo>
                  <a:lnTo>
                    <a:pt x="1105" y="132"/>
                  </a:lnTo>
                  <a:lnTo>
                    <a:pt x="1151" y="155"/>
                  </a:lnTo>
                  <a:lnTo>
                    <a:pt x="1195" y="180"/>
                  </a:lnTo>
                  <a:lnTo>
                    <a:pt x="1236" y="208"/>
                  </a:lnTo>
                  <a:lnTo>
                    <a:pt x="1278" y="237"/>
                  </a:lnTo>
                  <a:lnTo>
                    <a:pt x="1317" y="268"/>
                  </a:lnTo>
                  <a:lnTo>
                    <a:pt x="1355" y="300"/>
                  </a:lnTo>
                  <a:lnTo>
                    <a:pt x="1392" y="335"/>
                  </a:lnTo>
                  <a:lnTo>
                    <a:pt x="1426" y="372"/>
                  </a:lnTo>
                  <a:lnTo>
                    <a:pt x="1460" y="410"/>
                  </a:lnTo>
                  <a:lnTo>
                    <a:pt x="1490" y="449"/>
                  </a:lnTo>
                  <a:lnTo>
                    <a:pt x="1520" y="490"/>
                  </a:lnTo>
                  <a:lnTo>
                    <a:pt x="1546" y="532"/>
                  </a:lnTo>
                  <a:lnTo>
                    <a:pt x="1572" y="576"/>
                  </a:lnTo>
                  <a:lnTo>
                    <a:pt x="1595" y="620"/>
                  </a:lnTo>
                  <a:lnTo>
                    <a:pt x="1617" y="667"/>
                  </a:lnTo>
                  <a:lnTo>
                    <a:pt x="1635" y="715"/>
                  </a:lnTo>
                  <a:lnTo>
                    <a:pt x="1651" y="763"/>
                  </a:lnTo>
                  <a:lnTo>
                    <a:pt x="1665" y="813"/>
                  </a:lnTo>
                  <a:lnTo>
                    <a:pt x="1678" y="864"/>
                  </a:lnTo>
                  <a:lnTo>
                    <a:pt x="1687" y="914"/>
                  </a:lnTo>
                  <a:lnTo>
                    <a:pt x="1693" y="966"/>
                  </a:lnTo>
                  <a:lnTo>
                    <a:pt x="1697" y="1019"/>
                  </a:lnTo>
                  <a:lnTo>
                    <a:pt x="1698" y="1073"/>
                  </a:lnTo>
                  <a:lnTo>
                    <a:pt x="1695" y="1153"/>
                  </a:lnTo>
                  <a:lnTo>
                    <a:pt x="1687" y="1231"/>
                  </a:lnTo>
                  <a:lnTo>
                    <a:pt x="1672" y="1307"/>
                  </a:lnTo>
                  <a:lnTo>
                    <a:pt x="1652" y="1381"/>
                  </a:lnTo>
                  <a:lnTo>
                    <a:pt x="1628" y="1452"/>
                  </a:lnTo>
                  <a:lnTo>
                    <a:pt x="1598" y="1521"/>
                  </a:lnTo>
                  <a:lnTo>
                    <a:pt x="1564" y="1588"/>
                  </a:lnTo>
                  <a:lnTo>
                    <a:pt x="1524" y="1652"/>
                  </a:lnTo>
                  <a:lnTo>
                    <a:pt x="1530" y="1647"/>
                  </a:lnTo>
                  <a:lnTo>
                    <a:pt x="1535" y="1642"/>
                  </a:lnTo>
                  <a:lnTo>
                    <a:pt x="1541" y="1638"/>
                  </a:lnTo>
                  <a:lnTo>
                    <a:pt x="1546" y="1633"/>
                  </a:lnTo>
                  <a:lnTo>
                    <a:pt x="1587" y="1569"/>
                  </a:lnTo>
                  <a:lnTo>
                    <a:pt x="1622" y="1502"/>
                  </a:lnTo>
                  <a:lnTo>
                    <a:pt x="1654" y="1432"/>
                  </a:lnTo>
                  <a:lnTo>
                    <a:pt x="1680" y="1358"/>
                  </a:lnTo>
                  <a:lnTo>
                    <a:pt x="1700" y="1283"/>
                  </a:lnTo>
                  <a:lnTo>
                    <a:pt x="1715" y="1206"/>
                  </a:lnTo>
                  <a:lnTo>
                    <a:pt x="1724" y="1126"/>
                  </a:lnTo>
                  <a:lnTo>
                    <a:pt x="1727" y="1044"/>
                  </a:lnTo>
                  <a:lnTo>
                    <a:pt x="1726" y="990"/>
                  </a:lnTo>
                  <a:lnTo>
                    <a:pt x="1722" y="937"/>
                  </a:lnTo>
                  <a:lnTo>
                    <a:pt x="1716" y="885"/>
                  </a:lnTo>
                  <a:lnTo>
                    <a:pt x="1707" y="834"/>
                  </a:lnTo>
                  <a:lnTo>
                    <a:pt x="1694" y="784"/>
                  </a:lnTo>
                  <a:lnTo>
                    <a:pt x="1680" y="735"/>
                  </a:lnTo>
                  <a:lnTo>
                    <a:pt x="1664" y="686"/>
                  </a:lnTo>
                  <a:lnTo>
                    <a:pt x="1645" y="638"/>
                  </a:lnTo>
                  <a:lnTo>
                    <a:pt x="1625" y="592"/>
                  </a:lnTo>
                  <a:lnTo>
                    <a:pt x="1602" y="547"/>
                  </a:lnTo>
                  <a:lnTo>
                    <a:pt x="1576" y="503"/>
                  </a:lnTo>
                  <a:lnTo>
                    <a:pt x="1549" y="460"/>
                  </a:lnTo>
                  <a:lnTo>
                    <a:pt x="1520" y="420"/>
                  </a:lnTo>
                  <a:lnTo>
                    <a:pt x="1489" y="380"/>
                  </a:lnTo>
                  <a:lnTo>
                    <a:pt x="1455" y="343"/>
                  </a:lnTo>
                  <a:lnTo>
                    <a:pt x="1421" y="306"/>
                  </a:lnTo>
                  <a:lnTo>
                    <a:pt x="1385" y="271"/>
                  </a:lnTo>
                  <a:lnTo>
                    <a:pt x="1347" y="238"/>
                  </a:lnTo>
                  <a:lnTo>
                    <a:pt x="1307" y="207"/>
                  </a:lnTo>
                  <a:lnTo>
                    <a:pt x="1266" y="178"/>
                  </a:lnTo>
                  <a:lnTo>
                    <a:pt x="1224" y="152"/>
                  </a:lnTo>
                  <a:lnTo>
                    <a:pt x="1180" y="126"/>
                  </a:lnTo>
                  <a:lnTo>
                    <a:pt x="1135" y="103"/>
                  </a:lnTo>
                  <a:lnTo>
                    <a:pt x="1089" y="81"/>
                  </a:lnTo>
                  <a:lnTo>
                    <a:pt x="1040" y="63"/>
                  </a:lnTo>
                  <a:lnTo>
                    <a:pt x="992" y="47"/>
                  </a:lnTo>
                  <a:lnTo>
                    <a:pt x="942" y="33"/>
                  </a:lnTo>
                  <a:lnTo>
                    <a:pt x="892" y="20"/>
                  </a:lnTo>
                  <a:lnTo>
                    <a:pt x="840" y="11"/>
                  </a:lnTo>
                  <a:lnTo>
                    <a:pt x="788" y="5"/>
                  </a:lnTo>
                  <a:lnTo>
                    <a:pt x="735" y="1"/>
                  </a:lnTo>
                  <a:lnTo>
                    <a:pt x="681" y="0"/>
                  </a:lnTo>
                  <a:close/>
                </a:path>
              </a:pathLst>
            </a:custGeom>
            <a:solidFill>
              <a:srgbClr val="6875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7"/>
            <p:cNvSpPr>
              <a:spLocks/>
            </p:cNvSpPr>
            <p:nvPr/>
          </p:nvSpPr>
          <p:spPr bwMode="auto">
            <a:xfrm>
              <a:off x="1460" y="2754"/>
              <a:ext cx="732" cy="479"/>
            </a:xfrm>
            <a:custGeom>
              <a:avLst/>
              <a:gdLst>
                <a:gd name="T0" fmla="*/ 496 w 1464"/>
                <a:gd name="T1" fmla="*/ 712 h 958"/>
                <a:gd name="T2" fmla="*/ 404 w 1464"/>
                <a:gd name="T3" fmla="*/ 646 h 958"/>
                <a:gd name="T4" fmla="*/ 322 w 1464"/>
                <a:gd name="T5" fmla="*/ 576 h 958"/>
                <a:gd name="T6" fmla="*/ 249 w 1464"/>
                <a:gd name="T7" fmla="*/ 499 h 958"/>
                <a:gd name="T8" fmla="*/ 185 w 1464"/>
                <a:gd name="T9" fmla="*/ 412 h 958"/>
                <a:gd name="T10" fmla="*/ 126 w 1464"/>
                <a:gd name="T11" fmla="*/ 313 h 958"/>
                <a:gd name="T12" fmla="*/ 73 w 1464"/>
                <a:gd name="T13" fmla="*/ 200 h 958"/>
                <a:gd name="T14" fmla="*/ 23 w 1464"/>
                <a:gd name="T15" fmla="*/ 71 h 958"/>
                <a:gd name="T16" fmla="*/ 0 w 1464"/>
                <a:gd name="T17" fmla="*/ 7 h 958"/>
                <a:gd name="T18" fmla="*/ 7 w 1464"/>
                <a:gd name="T19" fmla="*/ 60 h 958"/>
                <a:gd name="T20" fmla="*/ 26 w 1464"/>
                <a:gd name="T21" fmla="*/ 154 h 958"/>
                <a:gd name="T22" fmla="*/ 60 w 1464"/>
                <a:gd name="T23" fmla="*/ 277 h 958"/>
                <a:gd name="T24" fmla="*/ 119 w 1464"/>
                <a:gd name="T25" fmla="*/ 417 h 958"/>
                <a:gd name="T26" fmla="*/ 206 w 1464"/>
                <a:gd name="T27" fmla="*/ 562 h 958"/>
                <a:gd name="T28" fmla="*/ 327 w 1464"/>
                <a:gd name="T29" fmla="*/ 700 h 958"/>
                <a:gd name="T30" fmla="*/ 487 w 1464"/>
                <a:gd name="T31" fmla="*/ 819 h 958"/>
                <a:gd name="T32" fmla="*/ 585 w 1464"/>
                <a:gd name="T33" fmla="*/ 868 h 958"/>
                <a:gd name="T34" fmla="*/ 594 w 1464"/>
                <a:gd name="T35" fmla="*/ 872 h 958"/>
                <a:gd name="T36" fmla="*/ 611 w 1464"/>
                <a:gd name="T37" fmla="*/ 880 h 958"/>
                <a:gd name="T38" fmla="*/ 637 w 1464"/>
                <a:gd name="T39" fmla="*/ 890 h 958"/>
                <a:gd name="T40" fmla="*/ 670 w 1464"/>
                <a:gd name="T41" fmla="*/ 902 h 958"/>
                <a:gd name="T42" fmla="*/ 710 w 1464"/>
                <a:gd name="T43" fmla="*/ 914 h 958"/>
                <a:gd name="T44" fmla="*/ 758 w 1464"/>
                <a:gd name="T45" fmla="*/ 927 h 958"/>
                <a:gd name="T46" fmla="*/ 812 w 1464"/>
                <a:gd name="T47" fmla="*/ 939 h 958"/>
                <a:gd name="T48" fmla="*/ 871 w 1464"/>
                <a:gd name="T49" fmla="*/ 948 h 958"/>
                <a:gd name="T50" fmla="*/ 936 w 1464"/>
                <a:gd name="T51" fmla="*/ 955 h 958"/>
                <a:gd name="T52" fmla="*/ 1007 w 1464"/>
                <a:gd name="T53" fmla="*/ 958 h 958"/>
                <a:gd name="T54" fmla="*/ 1081 w 1464"/>
                <a:gd name="T55" fmla="*/ 956 h 958"/>
                <a:gd name="T56" fmla="*/ 1160 w 1464"/>
                <a:gd name="T57" fmla="*/ 949 h 958"/>
                <a:gd name="T58" fmla="*/ 1243 w 1464"/>
                <a:gd name="T59" fmla="*/ 935 h 958"/>
                <a:gd name="T60" fmla="*/ 1329 w 1464"/>
                <a:gd name="T61" fmla="*/ 914 h 958"/>
                <a:gd name="T62" fmla="*/ 1419 w 1464"/>
                <a:gd name="T63" fmla="*/ 886 h 958"/>
                <a:gd name="T64" fmla="*/ 1463 w 1464"/>
                <a:gd name="T65" fmla="*/ 867 h 958"/>
                <a:gd name="T66" fmla="*/ 1453 w 1464"/>
                <a:gd name="T67" fmla="*/ 871 h 958"/>
                <a:gd name="T68" fmla="*/ 1433 w 1464"/>
                <a:gd name="T69" fmla="*/ 876 h 958"/>
                <a:gd name="T70" fmla="*/ 1405 w 1464"/>
                <a:gd name="T71" fmla="*/ 885 h 958"/>
                <a:gd name="T72" fmla="*/ 1368 w 1464"/>
                <a:gd name="T73" fmla="*/ 893 h 958"/>
                <a:gd name="T74" fmla="*/ 1323 w 1464"/>
                <a:gd name="T75" fmla="*/ 901 h 958"/>
                <a:gd name="T76" fmla="*/ 1273 w 1464"/>
                <a:gd name="T77" fmla="*/ 908 h 958"/>
                <a:gd name="T78" fmla="*/ 1215 w 1464"/>
                <a:gd name="T79" fmla="*/ 912 h 958"/>
                <a:gd name="T80" fmla="*/ 1151 w 1464"/>
                <a:gd name="T81" fmla="*/ 913 h 958"/>
                <a:gd name="T82" fmla="*/ 1081 w 1464"/>
                <a:gd name="T83" fmla="*/ 911 h 958"/>
                <a:gd name="T84" fmla="*/ 1008 w 1464"/>
                <a:gd name="T85" fmla="*/ 905 h 958"/>
                <a:gd name="T86" fmla="*/ 930 w 1464"/>
                <a:gd name="T87" fmla="*/ 893 h 958"/>
                <a:gd name="T88" fmla="*/ 850 w 1464"/>
                <a:gd name="T89" fmla="*/ 873 h 958"/>
                <a:gd name="T90" fmla="*/ 766 w 1464"/>
                <a:gd name="T91" fmla="*/ 848 h 958"/>
                <a:gd name="T92" fmla="*/ 679 w 1464"/>
                <a:gd name="T93" fmla="*/ 812 h 958"/>
                <a:gd name="T94" fmla="*/ 592 w 1464"/>
                <a:gd name="T95" fmla="*/ 768 h 9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464" h="958">
                  <a:moveTo>
                    <a:pt x="547" y="743"/>
                  </a:moveTo>
                  <a:lnTo>
                    <a:pt x="496" y="712"/>
                  </a:lnTo>
                  <a:lnTo>
                    <a:pt x="449" y="679"/>
                  </a:lnTo>
                  <a:lnTo>
                    <a:pt x="404" y="646"/>
                  </a:lnTo>
                  <a:lnTo>
                    <a:pt x="362" y="611"/>
                  </a:lnTo>
                  <a:lnTo>
                    <a:pt x="322" y="576"/>
                  </a:lnTo>
                  <a:lnTo>
                    <a:pt x="285" y="539"/>
                  </a:lnTo>
                  <a:lnTo>
                    <a:pt x="249" y="499"/>
                  </a:lnTo>
                  <a:lnTo>
                    <a:pt x="216" y="457"/>
                  </a:lnTo>
                  <a:lnTo>
                    <a:pt x="185" y="412"/>
                  </a:lnTo>
                  <a:lnTo>
                    <a:pt x="155" y="365"/>
                  </a:lnTo>
                  <a:lnTo>
                    <a:pt x="126" y="313"/>
                  </a:lnTo>
                  <a:lnTo>
                    <a:pt x="98" y="259"/>
                  </a:lnTo>
                  <a:lnTo>
                    <a:pt x="73" y="200"/>
                  </a:lnTo>
                  <a:lnTo>
                    <a:pt x="48" y="138"/>
                  </a:lnTo>
                  <a:lnTo>
                    <a:pt x="23" y="71"/>
                  </a:lnTo>
                  <a:lnTo>
                    <a:pt x="0" y="0"/>
                  </a:lnTo>
                  <a:lnTo>
                    <a:pt x="0" y="7"/>
                  </a:lnTo>
                  <a:lnTo>
                    <a:pt x="3" y="27"/>
                  </a:lnTo>
                  <a:lnTo>
                    <a:pt x="7" y="60"/>
                  </a:lnTo>
                  <a:lnTo>
                    <a:pt x="14" y="102"/>
                  </a:lnTo>
                  <a:lnTo>
                    <a:pt x="26" y="154"/>
                  </a:lnTo>
                  <a:lnTo>
                    <a:pt x="41" y="213"/>
                  </a:lnTo>
                  <a:lnTo>
                    <a:pt x="60" y="277"/>
                  </a:lnTo>
                  <a:lnTo>
                    <a:pt x="87" y="345"/>
                  </a:lnTo>
                  <a:lnTo>
                    <a:pt x="119" y="417"/>
                  </a:lnTo>
                  <a:lnTo>
                    <a:pt x="158" y="491"/>
                  </a:lnTo>
                  <a:lnTo>
                    <a:pt x="206" y="562"/>
                  </a:lnTo>
                  <a:lnTo>
                    <a:pt x="262" y="633"/>
                  </a:lnTo>
                  <a:lnTo>
                    <a:pt x="327" y="700"/>
                  </a:lnTo>
                  <a:lnTo>
                    <a:pt x="401" y="762"/>
                  </a:lnTo>
                  <a:lnTo>
                    <a:pt x="487" y="819"/>
                  </a:lnTo>
                  <a:lnTo>
                    <a:pt x="584" y="867"/>
                  </a:lnTo>
                  <a:lnTo>
                    <a:pt x="585" y="868"/>
                  </a:lnTo>
                  <a:lnTo>
                    <a:pt x="588" y="870"/>
                  </a:lnTo>
                  <a:lnTo>
                    <a:pt x="594" y="872"/>
                  </a:lnTo>
                  <a:lnTo>
                    <a:pt x="601" y="875"/>
                  </a:lnTo>
                  <a:lnTo>
                    <a:pt x="611" y="880"/>
                  </a:lnTo>
                  <a:lnTo>
                    <a:pt x="623" y="885"/>
                  </a:lnTo>
                  <a:lnTo>
                    <a:pt x="637" y="890"/>
                  </a:lnTo>
                  <a:lnTo>
                    <a:pt x="653" y="896"/>
                  </a:lnTo>
                  <a:lnTo>
                    <a:pt x="670" y="902"/>
                  </a:lnTo>
                  <a:lnTo>
                    <a:pt x="690" y="909"/>
                  </a:lnTo>
                  <a:lnTo>
                    <a:pt x="710" y="914"/>
                  </a:lnTo>
                  <a:lnTo>
                    <a:pt x="733" y="921"/>
                  </a:lnTo>
                  <a:lnTo>
                    <a:pt x="758" y="927"/>
                  </a:lnTo>
                  <a:lnTo>
                    <a:pt x="784" y="933"/>
                  </a:lnTo>
                  <a:lnTo>
                    <a:pt x="812" y="939"/>
                  </a:lnTo>
                  <a:lnTo>
                    <a:pt x="841" y="943"/>
                  </a:lnTo>
                  <a:lnTo>
                    <a:pt x="871" y="948"/>
                  </a:lnTo>
                  <a:lnTo>
                    <a:pt x="903" y="952"/>
                  </a:lnTo>
                  <a:lnTo>
                    <a:pt x="936" y="955"/>
                  </a:lnTo>
                  <a:lnTo>
                    <a:pt x="971" y="957"/>
                  </a:lnTo>
                  <a:lnTo>
                    <a:pt x="1007" y="958"/>
                  </a:lnTo>
                  <a:lnTo>
                    <a:pt x="1043" y="957"/>
                  </a:lnTo>
                  <a:lnTo>
                    <a:pt x="1081" y="956"/>
                  </a:lnTo>
                  <a:lnTo>
                    <a:pt x="1121" y="954"/>
                  </a:lnTo>
                  <a:lnTo>
                    <a:pt x="1160" y="949"/>
                  </a:lnTo>
                  <a:lnTo>
                    <a:pt x="1201" y="943"/>
                  </a:lnTo>
                  <a:lnTo>
                    <a:pt x="1243" y="935"/>
                  </a:lnTo>
                  <a:lnTo>
                    <a:pt x="1285" y="926"/>
                  </a:lnTo>
                  <a:lnTo>
                    <a:pt x="1329" y="914"/>
                  </a:lnTo>
                  <a:lnTo>
                    <a:pt x="1374" y="901"/>
                  </a:lnTo>
                  <a:lnTo>
                    <a:pt x="1419" y="886"/>
                  </a:lnTo>
                  <a:lnTo>
                    <a:pt x="1464" y="867"/>
                  </a:lnTo>
                  <a:lnTo>
                    <a:pt x="1463" y="867"/>
                  </a:lnTo>
                  <a:lnTo>
                    <a:pt x="1459" y="870"/>
                  </a:lnTo>
                  <a:lnTo>
                    <a:pt x="1453" y="871"/>
                  </a:lnTo>
                  <a:lnTo>
                    <a:pt x="1444" y="874"/>
                  </a:lnTo>
                  <a:lnTo>
                    <a:pt x="1433" y="876"/>
                  </a:lnTo>
                  <a:lnTo>
                    <a:pt x="1420" y="880"/>
                  </a:lnTo>
                  <a:lnTo>
                    <a:pt x="1405" y="885"/>
                  </a:lnTo>
                  <a:lnTo>
                    <a:pt x="1388" y="888"/>
                  </a:lnTo>
                  <a:lnTo>
                    <a:pt x="1368" y="893"/>
                  </a:lnTo>
                  <a:lnTo>
                    <a:pt x="1346" y="896"/>
                  </a:lnTo>
                  <a:lnTo>
                    <a:pt x="1323" y="901"/>
                  </a:lnTo>
                  <a:lnTo>
                    <a:pt x="1299" y="904"/>
                  </a:lnTo>
                  <a:lnTo>
                    <a:pt x="1273" y="908"/>
                  </a:lnTo>
                  <a:lnTo>
                    <a:pt x="1244" y="910"/>
                  </a:lnTo>
                  <a:lnTo>
                    <a:pt x="1215" y="912"/>
                  </a:lnTo>
                  <a:lnTo>
                    <a:pt x="1184" y="913"/>
                  </a:lnTo>
                  <a:lnTo>
                    <a:pt x="1151" y="913"/>
                  </a:lnTo>
                  <a:lnTo>
                    <a:pt x="1117" y="913"/>
                  </a:lnTo>
                  <a:lnTo>
                    <a:pt x="1081" y="911"/>
                  </a:lnTo>
                  <a:lnTo>
                    <a:pt x="1046" y="909"/>
                  </a:lnTo>
                  <a:lnTo>
                    <a:pt x="1008" y="905"/>
                  </a:lnTo>
                  <a:lnTo>
                    <a:pt x="970" y="899"/>
                  </a:lnTo>
                  <a:lnTo>
                    <a:pt x="930" y="893"/>
                  </a:lnTo>
                  <a:lnTo>
                    <a:pt x="890" y="883"/>
                  </a:lnTo>
                  <a:lnTo>
                    <a:pt x="850" y="873"/>
                  </a:lnTo>
                  <a:lnTo>
                    <a:pt x="807" y="861"/>
                  </a:lnTo>
                  <a:lnTo>
                    <a:pt x="766" y="848"/>
                  </a:lnTo>
                  <a:lnTo>
                    <a:pt x="722" y="830"/>
                  </a:lnTo>
                  <a:lnTo>
                    <a:pt x="679" y="812"/>
                  </a:lnTo>
                  <a:lnTo>
                    <a:pt x="635" y="791"/>
                  </a:lnTo>
                  <a:lnTo>
                    <a:pt x="592" y="768"/>
                  </a:lnTo>
                  <a:lnTo>
                    <a:pt x="547" y="7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8"/>
            <p:cNvSpPr>
              <a:spLocks/>
            </p:cNvSpPr>
            <p:nvPr/>
          </p:nvSpPr>
          <p:spPr bwMode="auto">
            <a:xfrm>
              <a:off x="2049" y="2216"/>
              <a:ext cx="433" cy="475"/>
            </a:xfrm>
            <a:custGeom>
              <a:avLst/>
              <a:gdLst>
                <a:gd name="T0" fmla="*/ 4 w 866"/>
                <a:gd name="T1" fmla="*/ 0 h 948"/>
                <a:gd name="T2" fmla="*/ 33 w 866"/>
                <a:gd name="T3" fmla="*/ 6 h 948"/>
                <a:gd name="T4" fmla="*/ 83 w 866"/>
                <a:gd name="T5" fmla="*/ 17 h 948"/>
                <a:gd name="T6" fmla="*/ 155 w 866"/>
                <a:gd name="T7" fmla="*/ 39 h 948"/>
                <a:gd name="T8" fmla="*/ 239 w 866"/>
                <a:gd name="T9" fmla="*/ 72 h 948"/>
                <a:gd name="T10" fmla="*/ 334 w 866"/>
                <a:gd name="T11" fmla="*/ 121 h 948"/>
                <a:gd name="T12" fmla="*/ 434 w 866"/>
                <a:gd name="T13" fmla="*/ 185 h 948"/>
                <a:gd name="T14" fmla="*/ 534 w 866"/>
                <a:gd name="T15" fmla="*/ 268 h 948"/>
                <a:gd name="T16" fmla="*/ 606 w 866"/>
                <a:gd name="T17" fmla="*/ 346 h 948"/>
                <a:gd name="T18" fmla="*/ 653 w 866"/>
                <a:gd name="T19" fmla="*/ 403 h 948"/>
                <a:gd name="T20" fmla="*/ 696 w 866"/>
                <a:gd name="T21" fmla="*/ 469 h 948"/>
                <a:gd name="T22" fmla="*/ 738 w 866"/>
                <a:gd name="T23" fmla="*/ 539 h 948"/>
                <a:gd name="T24" fmla="*/ 775 w 866"/>
                <a:gd name="T25" fmla="*/ 617 h 948"/>
                <a:gd name="T26" fmla="*/ 807 w 866"/>
                <a:gd name="T27" fmla="*/ 703 h 948"/>
                <a:gd name="T28" fmla="*/ 835 w 866"/>
                <a:gd name="T29" fmla="*/ 795 h 948"/>
                <a:gd name="T30" fmla="*/ 857 w 866"/>
                <a:gd name="T31" fmla="*/ 895 h 948"/>
                <a:gd name="T32" fmla="*/ 866 w 866"/>
                <a:gd name="T33" fmla="*/ 946 h 948"/>
                <a:gd name="T34" fmla="*/ 863 w 866"/>
                <a:gd name="T35" fmla="*/ 930 h 948"/>
                <a:gd name="T36" fmla="*/ 858 w 866"/>
                <a:gd name="T37" fmla="*/ 900 h 948"/>
                <a:gd name="T38" fmla="*/ 847 w 866"/>
                <a:gd name="T39" fmla="*/ 856 h 948"/>
                <a:gd name="T40" fmla="*/ 832 w 866"/>
                <a:gd name="T41" fmla="*/ 802 h 948"/>
                <a:gd name="T42" fmla="*/ 812 w 866"/>
                <a:gd name="T43" fmla="*/ 740 h 948"/>
                <a:gd name="T44" fmla="*/ 783 w 866"/>
                <a:gd name="T45" fmla="*/ 669 h 948"/>
                <a:gd name="T46" fmla="*/ 747 w 866"/>
                <a:gd name="T47" fmla="*/ 594 h 948"/>
                <a:gd name="T48" fmla="*/ 702 w 866"/>
                <a:gd name="T49" fmla="*/ 515 h 948"/>
                <a:gd name="T50" fmla="*/ 648 w 866"/>
                <a:gd name="T51" fmla="*/ 434 h 948"/>
                <a:gd name="T52" fmla="*/ 583 w 866"/>
                <a:gd name="T53" fmla="*/ 355 h 948"/>
                <a:gd name="T54" fmla="*/ 507 w 866"/>
                <a:gd name="T55" fmla="*/ 276 h 948"/>
                <a:gd name="T56" fmla="*/ 420 w 866"/>
                <a:gd name="T57" fmla="*/ 203 h 948"/>
                <a:gd name="T58" fmla="*/ 318 w 866"/>
                <a:gd name="T59" fmla="*/ 134 h 948"/>
                <a:gd name="T60" fmla="*/ 202 w 866"/>
                <a:gd name="T61" fmla="*/ 74 h 948"/>
                <a:gd name="T62" fmla="*/ 72 w 866"/>
                <a:gd name="T63" fmla="*/ 22 h 9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6" h="948">
                  <a:moveTo>
                    <a:pt x="0" y="0"/>
                  </a:moveTo>
                  <a:lnTo>
                    <a:pt x="4" y="0"/>
                  </a:lnTo>
                  <a:lnTo>
                    <a:pt x="15" y="2"/>
                  </a:lnTo>
                  <a:lnTo>
                    <a:pt x="33" y="6"/>
                  </a:lnTo>
                  <a:lnTo>
                    <a:pt x="56" y="10"/>
                  </a:lnTo>
                  <a:lnTo>
                    <a:pt x="83" y="17"/>
                  </a:lnTo>
                  <a:lnTo>
                    <a:pt x="117" y="28"/>
                  </a:lnTo>
                  <a:lnTo>
                    <a:pt x="155" y="39"/>
                  </a:lnTo>
                  <a:lnTo>
                    <a:pt x="195" y="54"/>
                  </a:lnTo>
                  <a:lnTo>
                    <a:pt x="239" y="72"/>
                  </a:lnTo>
                  <a:lnTo>
                    <a:pt x="286" y="94"/>
                  </a:lnTo>
                  <a:lnTo>
                    <a:pt x="334" y="121"/>
                  </a:lnTo>
                  <a:lnTo>
                    <a:pt x="383" y="151"/>
                  </a:lnTo>
                  <a:lnTo>
                    <a:pt x="434" y="185"/>
                  </a:lnTo>
                  <a:lnTo>
                    <a:pt x="484" y="225"/>
                  </a:lnTo>
                  <a:lnTo>
                    <a:pt x="534" y="268"/>
                  </a:lnTo>
                  <a:lnTo>
                    <a:pt x="582" y="318"/>
                  </a:lnTo>
                  <a:lnTo>
                    <a:pt x="606" y="346"/>
                  </a:lnTo>
                  <a:lnTo>
                    <a:pt x="629" y="373"/>
                  </a:lnTo>
                  <a:lnTo>
                    <a:pt x="653" y="403"/>
                  </a:lnTo>
                  <a:lnTo>
                    <a:pt x="674" y="435"/>
                  </a:lnTo>
                  <a:lnTo>
                    <a:pt x="696" y="469"/>
                  </a:lnTo>
                  <a:lnTo>
                    <a:pt x="717" y="503"/>
                  </a:lnTo>
                  <a:lnTo>
                    <a:pt x="738" y="539"/>
                  </a:lnTo>
                  <a:lnTo>
                    <a:pt x="756" y="577"/>
                  </a:lnTo>
                  <a:lnTo>
                    <a:pt x="775" y="617"/>
                  </a:lnTo>
                  <a:lnTo>
                    <a:pt x="791" y="659"/>
                  </a:lnTo>
                  <a:lnTo>
                    <a:pt x="807" y="703"/>
                  </a:lnTo>
                  <a:lnTo>
                    <a:pt x="822" y="748"/>
                  </a:lnTo>
                  <a:lnTo>
                    <a:pt x="835" y="795"/>
                  </a:lnTo>
                  <a:lnTo>
                    <a:pt x="846" y="844"/>
                  </a:lnTo>
                  <a:lnTo>
                    <a:pt x="857" y="895"/>
                  </a:lnTo>
                  <a:lnTo>
                    <a:pt x="866" y="948"/>
                  </a:lnTo>
                  <a:lnTo>
                    <a:pt x="866" y="946"/>
                  </a:lnTo>
                  <a:lnTo>
                    <a:pt x="865" y="940"/>
                  </a:lnTo>
                  <a:lnTo>
                    <a:pt x="863" y="930"/>
                  </a:lnTo>
                  <a:lnTo>
                    <a:pt x="861" y="916"/>
                  </a:lnTo>
                  <a:lnTo>
                    <a:pt x="858" y="900"/>
                  </a:lnTo>
                  <a:lnTo>
                    <a:pt x="853" y="879"/>
                  </a:lnTo>
                  <a:lnTo>
                    <a:pt x="847" y="856"/>
                  </a:lnTo>
                  <a:lnTo>
                    <a:pt x="840" y="831"/>
                  </a:lnTo>
                  <a:lnTo>
                    <a:pt x="832" y="802"/>
                  </a:lnTo>
                  <a:lnTo>
                    <a:pt x="822" y="772"/>
                  </a:lnTo>
                  <a:lnTo>
                    <a:pt x="812" y="740"/>
                  </a:lnTo>
                  <a:lnTo>
                    <a:pt x="798" y="705"/>
                  </a:lnTo>
                  <a:lnTo>
                    <a:pt x="783" y="669"/>
                  </a:lnTo>
                  <a:lnTo>
                    <a:pt x="767" y="632"/>
                  </a:lnTo>
                  <a:lnTo>
                    <a:pt x="747" y="594"/>
                  </a:lnTo>
                  <a:lnTo>
                    <a:pt x="726" y="555"/>
                  </a:lnTo>
                  <a:lnTo>
                    <a:pt x="702" y="515"/>
                  </a:lnTo>
                  <a:lnTo>
                    <a:pt x="677" y="475"/>
                  </a:lnTo>
                  <a:lnTo>
                    <a:pt x="648" y="434"/>
                  </a:lnTo>
                  <a:lnTo>
                    <a:pt x="618" y="395"/>
                  </a:lnTo>
                  <a:lnTo>
                    <a:pt x="583" y="355"/>
                  </a:lnTo>
                  <a:lnTo>
                    <a:pt x="548" y="316"/>
                  </a:lnTo>
                  <a:lnTo>
                    <a:pt x="507" y="276"/>
                  </a:lnTo>
                  <a:lnTo>
                    <a:pt x="465" y="238"/>
                  </a:lnTo>
                  <a:lnTo>
                    <a:pt x="420" y="203"/>
                  </a:lnTo>
                  <a:lnTo>
                    <a:pt x="370" y="167"/>
                  </a:lnTo>
                  <a:lnTo>
                    <a:pt x="318" y="134"/>
                  </a:lnTo>
                  <a:lnTo>
                    <a:pt x="262" y="102"/>
                  </a:lnTo>
                  <a:lnTo>
                    <a:pt x="202" y="74"/>
                  </a:lnTo>
                  <a:lnTo>
                    <a:pt x="139" y="46"/>
                  </a:lnTo>
                  <a:lnTo>
                    <a:pt x="72" y="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6660232" y="260649"/>
            <a:ext cx="480135" cy="576062"/>
            <a:chOff x="3914965" y="4088658"/>
            <a:chExt cx="701307" cy="881198"/>
          </a:xfrm>
          <a:solidFill>
            <a:srgbClr val="FF0000"/>
          </a:solidFill>
        </p:grpSpPr>
        <p:sp>
          <p:nvSpPr>
            <p:cNvPr id="31" name="Šipka doprava 30"/>
            <p:cNvSpPr/>
            <p:nvPr/>
          </p:nvSpPr>
          <p:spPr>
            <a:xfrm>
              <a:off x="3914965" y="4760458"/>
              <a:ext cx="701307" cy="209398"/>
            </a:xfrm>
            <a:prstGeom prst="rightArrow">
              <a:avLst>
                <a:gd name="adj1" fmla="val 42198"/>
                <a:gd name="adj2" fmla="val 71455"/>
              </a:avLst>
            </a:prstGeom>
            <a:ln/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01295" y="4088658"/>
              <a:ext cx="487330" cy="52322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chemeClr val="accent5">
                        <a:lumMod val="50000"/>
                      </a:schemeClr>
                    </a:solidFill>
                    <a:prstDash val="solid"/>
                  </a:ln>
                  <a:solidFill>
                    <a:schemeClr val="accent5">
                      <a:lumMod val="50000"/>
                    </a:schemeClr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v</a:t>
              </a:r>
              <a:endParaRPr lang="cs-CZ" sz="2800" b="1" dirty="0">
                <a:ln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6660228" y="692696"/>
            <a:ext cx="348344" cy="1196691"/>
            <a:chOff x="4426140" y="3949873"/>
            <a:chExt cx="508808" cy="1830568"/>
          </a:xfrm>
          <a:solidFill>
            <a:srgbClr val="FF0000"/>
          </a:solidFill>
        </p:grpSpPr>
        <p:sp>
          <p:nvSpPr>
            <p:cNvPr id="34" name="Šipka doprava 33"/>
            <p:cNvSpPr/>
            <p:nvPr/>
          </p:nvSpPr>
          <p:spPr>
            <a:xfrm rot="3810655">
              <a:off x="3914965" y="4760458"/>
              <a:ext cx="1830568" cy="209398"/>
            </a:xfrm>
            <a:prstGeom prst="rightArrow">
              <a:avLst>
                <a:gd name="adj1" fmla="val 42198"/>
                <a:gd name="adj2" fmla="val 71455"/>
              </a:avLst>
            </a:prstGeom>
            <a:grpFill/>
            <a:ln>
              <a:solidFill>
                <a:srgbClr val="C00000"/>
              </a:solidFill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426140" y="4865158"/>
              <a:ext cx="487330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r>
                <a:rPr lang="cs-CZ" sz="2800" b="1" dirty="0" smtClean="0">
                  <a:ln>
                    <a:solidFill>
                      <a:srgbClr val="C00000"/>
                    </a:solidFill>
                    <a:prstDash val="solid"/>
                  </a:ln>
                  <a:solidFill>
                    <a:srgbClr val="FF0000"/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</a:rPr>
                <a:t>F</a:t>
              </a:r>
              <a:endParaRPr lang="cs-CZ" sz="2800" b="1" dirty="0">
                <a:ln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endParaRPr>
            </a:p>
          </p:txBody>
        </p:sp>
      </p:grp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Těleso na obrázku bude: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zrychlovat a směr nezmění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zpomalovat a </a:t>
            </a:r>
            <a:r>
              <a:rPr lang="cs-CZ" sz="2800" dirty="0"/>
              <a:t>směr </a:t>
            </a:r>
            <a:r>
              <a:rPr lang="cs-CZ" sz="2800" dirty="0" smtClean="0"/>
              <a:t>změní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zrychlovat a směr </a:t>
            </a:r>
            <a:r>
              <a:rPr lang="cs-CZ" sz="2800" dirty="0" smtClean="0"/>
              <a:t>změní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Zdroj 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2968</TotalTime>
  <Words>775</Words>
  <Application>Microsoft Office PowerPoint</Application>
  <PresentationFormat>Předvádění na obrazovce (4:3)</PresentationFormat>
  <Paragraphs>129</Paragraphs>
  <Slides>20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Základní škola a Mateřská škola Bílá Třemešná, okres Trutnov</vt:lpstr>
      <vt:lpstr>Anotace</vt:lpstr>
      <vt:lpstr>Druhý Newtonův pohybový zákon</vt:lpstr>
      <vt:lpstr>Opakování - První Newtonův pohybový zákon (zákon setrvačnosti)</vt:lpstr>
      <vt:lpstr>Zrychlení</vt:lpstr>
      <vt:lpstr>Závislost zrychlení na velikosti působící síly</vt:lpstr>
      <vt:lpstr>Závislost zrychlení na hmotnosti tělesa</vt:lpstr>
      <vt:lpstr>Druhý Newtonův pohybový zákon (zákon síly)</vt:lpstr>
      <vt:lpstr>Snímek 9</vt:lpstr>
      <vt:lpstr>Snímek 10</vt:lpstr>
      <vt:lpstr>Snímek 11</vt:lpstr>
      <vt:lpstr>Snímek 12</vt:lpstr>
      <vt:lpstr>Co jsme se dozvěděli?</vt:lpstr>
      <vt:lpstr>Závěrečné opakování</vt:lpstr>
      <vt:lpstr>Pokud působíme na těleso větší silou, jeho zrychlení bude:</vt:lpstr>
      <vt:lpstr>Pokud působíme silou na těleso s větší hmotností, bude jeho zrychlení:</vt:lpstr>
      <vt:lpstr>Síla působící ve směru pohybu:</vt:lpstr>
      <vt:lpstr>Aby síla pouze změnila směr pohybu tělesa a nezměnila rychlost jeho pohybu, musí působit:</vt:lpstr>
      <vt:lpstr>Těleso na obrázku bude: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313</cp:revision>
  <dcterms:created xsi:type="dcterms:W3CDTF">2013-05-10T12:01:16Z</dcterms:created>
  <dcterms:modified xsi:type="dcterms:W3CDTF">2014-01-26T14:18:40Z</dcterms:modified>
</cp:coreProperties>
</file>