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1" r:id="rId5"/>
    <p:sldId id="260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90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15279-453D-44BE-B8FF-B6A130253C88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F4CBC-F889-43B4-AF6D-BEDF911BE8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172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15279-453D-44BE-B8FF-B6A130253C88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F4CBC-F889-43B4-AF6D-BEDF911BE8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208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15279-453D-44BE-B8FF-B6A130253C88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F4CBC-F889-43B4-AF6D-BEDF911BE8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1658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15279-453D-44BE-B8FF-B6A130253C88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F4CBC-F889-43B4-AF6D-BEDF911BE8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6779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15279-453D-44BE-B8FF-B6A130253C88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F4CBC-F889-43B4-AF6D-BEDF911BE8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3592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15279-453D-44BE-B8FF-B6A130253C88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F4CBC-F889-43B4-AF6D-BEDF911BE8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389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15279-453D-44BE-B8FF-B6A130253C88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F4CBC-F889-43B4-AF6D-BEDF911BE8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6136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15279-453D-44BE-B8FF-B6A130253C88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F4CBC-F889-43B4-AF6D-BEDF911BE8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8657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15279-453D-44BE-B8FF-B6A130253C88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F4CBC-F889-43B4-AF6D-BEDF911BE8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80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15279-453D-44BE-B8FF-B6A130253C88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F4CBC-F889-43B4-AF6D-BEDF911BE8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957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15279-453D-44BE-B8FF-B6A130253C88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F4CBC-F889-43B4-AF6D-BEDF911BE8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3693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E15279-453D-44BE-B8FF-B6A130253C88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EF4CBC-F889-43B4-AF6D-BEDF911BE8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4370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1650" y="301013"/>
            <a:ext cx="5600700" cy="10477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55499" y="1556792"/>
            <a:ext cx="3833001" cy="352839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7098052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solidFill>
                            <a:schemeClr val="bg1"/>
                          </a:solidFill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Tvrdé souhlásky</a:t>
                      </a:r>
                      <a:endParaRPr lang="cs-CZ" sz="2000" b="1" dirty="0">
                        <a:solidFill>
                          <a:schemeClr val="bg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VY_32_INOVACE_18_Skládání vět</a:t>
                      </a:r>
                      <a:endParaRPr lang="cs-CZ" sz="2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Švirková</a:t>
                      </a:r>
                      <a:r>
                        <a:rPr lang="cs-CZ" sz="2000" baseline="0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Milfaitová</a:t>
                      </a:r>
                      <a:r>
                        <a:rPr lang="cs-CZ" sz="2000" baseline="0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Helena</a:t>
                      </a:r>
                      <a:endParaRPr lang="cs-CZ" sz="2000" dirty="0">
                        <a:solidFill>
                          <a:schemeClr val="bg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29543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6"/>
            <a:ext cx="7772400" cy="1470025"/>
          </a:xfrm>
        </p:spPr>
        <p:txBody>
          <a:bodyPr>
            <a:no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96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Skládání vět</a:t>
            </a:r>
            <a:endParaRPr lang="cs-CZ" sz="96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725144"/>
            <a:ext cx="6400800" cy="1270992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Autor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Helena </a:t>
            </a:r>
            <a:r>
              <a:rPr lang="cs-CZ" b="1" dirty="0" err="1" smtClean="0">
                <a:solidFill>
                  <a:schemeClr val="bg1"/>
                </a:solidFill>
              </a:rPr>
              <a:t>Švirková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Milfaitová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Krychle 4"/>
          <p:cNvSpPr/>
          <p:nvPr/>
        </p:nvSpPr>
        <p:spPr>
          <a:xfrm>
            <a:off x="323528" y="3933056"/>
            <a:ext cx="1728192" cy="1440160"/>
          </a:xfrm>
          <a:prstGeom prst="cube">
            <a:avLst/>
          </a:prstGeom>
          <a:solidFill>
            <a:srgbClr val="FF0066"/>
          </a:solidFill>
          <a:ln>
            <a:solidFill>
              <a:schemeClr val="tx1"/>
            </a:solidFill>
          </a:ln>
          <a:effectLst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rád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Krychle 5"/>
          <p:cNvSpPr/>
          <p:nvPr/>
        </p:nvSpPr>
        <p:spPr>
          <a:xfrm>
            <a:off x="2267744" y="2708920"/>
            <a:ext cx="1728192" cy="1440160"/>
          </a:xfrm>
          <a:prstGeom prst="cube">
            <a:avLst/>
          </a:prstGeom>
          <a:solidFill>
            <a:srgbClr val="00FF00"/>
          </a:solidFill>
          <a:ln>
            <a:solidFill>
              <a:schemeClr val="tx1"/>
            </a:solidFill>
          </a:ln>
          <a:effectLst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Krychle 6"/>
          <p:cNvSpPr/>
          <p:nvPr/>
        </p:nvSpPr>
        <p:spPr>
          <a:xfrm>
            <a:off x="4716016" y="3212976"/>
            <a:ext cx="1728192" cy="1440160"/>
          </a:xfrm>
          <a:prstGeom prst="cube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  <a:effectLst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Táta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Krychle 7"/>
          <p:cNvSpPr/>
          <p:nvPr/>
        </p:nvSpPr>
        <p:spPr>
          <a:xfrm>
            <a:off x="6804248" y="2313586"/>
            <a:ext cx="1728192" cy="1440160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  <a:effectLst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hrušky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5608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476672"/>
            <a:ext cx="8640960" cy="1470025"/>
          </a:xfrm>
        </p:spPr>
        <p:txBody>
          <a:bodyPr>
            <a:no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5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Slož větu a zakroužkuj slovo, ve kterém je tvrdá slabika.</a:t>
            </a:r>
            <a:endParaRPr lang="cs-CZ" sz="54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7" name="Krychle 6"/>
          <p:cNvSpPr/>
          <p:nvPr/>
        </p:nvSpPr>
        <p:spPr>
          <a:xfrm>
            <a:off x="2267744" y="2204864"/>
            <a:ext cx="1728192" cy="1440160"/>
          </a:xfrm>
          <a:prstGeom prst="cube">
            <a:avLst/>
          </a:prstGeom>
          <a:solidFill>
            <a:srgbClr val="FF0066"/>
          </a:solidFill>
          <a:ln>
            <a:solidFill>
              <a:schemeClr val="tx1"/>
            </a:solidFill>
          </a:ln>
          <a:effectLst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Hynek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Krychle 8"/>
          <p:cNvSpPr/>
          <p:nvPr/>
        </p:nvSpPr>
        <p:spPr>
          <a:xfrm>
            <a:off x="971600" y="5013176"/>
            <a:ext cx="1728192" cy="1440160"/>
          </a:xfrm>
          <a:prstGeom prst="cube">
            <a:avLst/>
          </a:prstGeom>
          <a:solidFill>
            <a:srgbClr val="FF0066"/>
          </a:solidFill>
          <a:ln>
            <a:solidFill>
              <a:schemeClr val="tx1"/>
            </a:solidFill>
          </a:ln>
          <a:effectLst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Krychle 5"/>
          <p:cNvSpPr/>
          <p:nvPr/>
        </p:nvSpPr>
        <p:spPr>
          <a:xfrm>
            <a:off x="395536" y="3212976"/>
            <a:ext cx="1728192" cy="1440160"/>
          </a:xfrm>
          <a:prstGeom prst="cube">
            <a:avLst/>
          </a:prstGeom>
          <a:solidFill>
            <a:srgbClr val="FF0066"/>
          </a:solidFill>
          <a:ln>
            <a:solidFill>
              <a:schemeClr val="tx1"/>
            </a:solidFill>
          </a:ln>
          <a:effectLst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rád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Krychle 7"/>
          <p:cNvSpPr/>
          <p:nvPr/>
        </p:nvSpPr>
        <p:spPr>
          <a:xfrm>
            <a:off x="2987824" y="3763753"/>
            <a:ext cx="1728192" cy="1440160"/>
          </a:xfrm>
          <a:prstGeom prst="cube">
            <a:avLst/>
          </a:prstGeom>
          <a:solidFill>
            <a:srgbClr val="FF0066"/>
          </a:solidFill>
          <a:ln>
            <a:solidFill>
              <a:schemeClr val="tx1"/>
            </a:solidFill>
          </a:ln>
          <a:effectLst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mámu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131840" y="6237312"/>
            <a:ext cx="5832648" cy="216024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167844" y="4869160"/>
            <a:ext cx="1656184" cy="1596684"/>
          </a:xfrm>
          <a:prstGeom prst="ellipse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8626703" y="5877272"/>
            <a:ext cx="180020" cy="162713"/>
          </a:xfrm>
          <a:prstGeom prst="ellipse">
            <a:avLst/>
          </a:prstGeom>
          <a:solidFill>
            <a:schemeClr val="tx1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561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1.11111E-6 L 0.11806 0.3990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03" y="1995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7037E-7 L 0.40174 -0.01042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87" y="-532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3.7037E-7 L 0.61441 0.25208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712" y="12593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7037E-6 L 0.47257 0.17176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628" y="85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6" grpId="0" animBg="1"/>
      <p:bldP spid="8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476672"/>
            <a:ext cx="8640960" cy="1470025"/>
          </a:xfrm>
        </p:spPr>
        <p:txBody>
          <a:bodyPr>
            <a:no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5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Slož větu a zakroužkuj slovo, ve kterém je tvrdá slabika.</a:t>
            </a:r>
            <a:endParaRPr lang="cs-CZ" sz="54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7" name="Krychle 6"/>
          <p:cNvSpPr/>
          <p:nvPr/>
        </p:nvSpPr>
        <p:spPr>
          <a:xfrm>
            <a:off x="3491880" y="2708920"/>
            <a:ext cx="1728192" cy="1440160"/>
          </a:xfrm>
          <a:prstGeom prst="cube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  <a:effectLst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Táta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Krychle 8"/>
          <p:cNvSpPr/>
          <p:nvPr/>
        </p:nvSpPr>
        <p:spPr>
          <a:xfrm>
            <a:off x="899592" y="5013176"/>
            <a:ext cx="1800200" cy="1440160"/>
          </a:xfrm>
          <a:prstGeom prst="cube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  <a:effectLst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chytil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Krychle 5"/>
          <p:cNvSpPr/>
          <p:nvPr/>
        </p:nvSpPr>
        <p:spPr>
          <a:xfrm>
            <a:off x="395536" y="3212976"/>
            <a:ext cx="1728192" cy="1440160"/>
          </a:xfrm>
          <a:prstGeom prst="cube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  <a:effectLst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rybu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131840" y="6237312"/>
            <a:ext cx="5832648" cy="216024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048164" y="5018923"/>
            <a:ext cx="1584176" cy="1440160"/>
          </a:xfrm>
          <a:prstGeom prst="ellipse">
            <a:avLst/>
          </a:prstGeom>
          <a:noFill/>
          <a:ln w="76200"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092280" y="5881413"/>
            <a:ext cx="180020" cy="162713"/>
          </a:xfrm>
          <a:prstGeom prst="ellipse">
            <a:avLst/>
          </a:prstGeom>
          <a:solidFill>
            <a:schemeClr val="tx1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4644008" y="5018923"/>
            <a:ext cx="1584176" cy="1440160"/>
          </a:xfrm>
          <a:prstGeom prst="ellipse">
            <a:avLst/>
          </a:prstGeom>
          <a:noFill/>
          <a:ln w="76200"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5017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0 L -0.00781 0.3254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9" y="16273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3.7037E-7 L 0.41337 -0.01042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660" y="-532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3.7037E-7 L 0.61441 0.25208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712" y="12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6" grpId="0" animBg="1"/>
      <p:bldP spid="11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476672"/>
            <a:ext cx="8640960" cy="1470025"/>
          </a:xfrm>
        </p:spPr>
        <p:txBody>
          <a:bodyPr>
            <a:no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5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Slož větu a zakroužkuj slovo, ve kterém je tvrdá slabika.</a:t>
            </a:r>
            <a:endParaRPr lang="cs-CZ" sz="54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7" name="Krychle 6"/>
          <p:cNvSpPr/>
          <p:nvPr/>
        </p:nvSpPr>
        <p:spPr>
          <a:xfrm>
            <a:off x="2267744" y="2204864"/>
            <a:ext cx="1728192" cy="1440160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  <a:effectLst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Krychle 8"/>
          <p:cNvSpPr/>
          <p:nvPr/>
        </p:nvSpPr>
        <p:spPr>
          <a:xfrm>
            <a:off x="899592" y="5013176"/>
            <a:ext cx="1800200" cy="1440160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  <a:effectLst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stromě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Krychle 5"/>
          <p:cNvSpPr/>
          <p:nvPr/>
        </p:nvSpPr>
        <p:spPr>
          <a:xfrm>
            <a:off x="395536" y="3212976"/>
            <a:ext cx="1728192" cy="1440160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  <a:effectLst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rostou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Krychle 7"/>
          <p:cNvSpPr/>
          <p:nvPr/>
        </p:nvSpPr>
        <p:spPr>
          <a:xfrm>
            <a:off x="2987824" y="3763753"/>
            <a:ext cx="1728192" cy="1440160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  <a:effectLst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hrušky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131840" y="6237312"/>
            <a:ext cx="5832648" cy="216024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8626703" y="5877272"/>
            <a:ext cx="180020" cy="162713"/>
          </a:xfrm>
          <a:prstGeom prst="ellipse">
            <a:avLst/>
          </a:prstGeom>
          <a:solidFill>
            <a:schemeClr val="tx1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7164288" y="4869160"/>
            <a:ext cx="1656184" cy="1596684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1666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1.11111E-6 L 0.11806 0.3990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03" y="1995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7037E-7 L 0.40174 -0.01042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87" y="-532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3.7037E-7 L 0.61441 0.25208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712" y="12593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7037E-6 L 0.47257 0.17176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628" y="85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6" grpId="0" animBg="1"/>
      <p:bldP spid="8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476672"/>
            <a:ext cx="8640960" cy="1470025"/>
          </a:xfrm>
        </p:spPr>
        <p:txBody>
          <a:bodyPr>
            <a:no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5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Slož větu a zakroužkuj slovo, ve kterém je tvrdá slabika.</a:t>
            </a:r>
            <a:endParaRPr lang="cs-CZ" sz="54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7" name="Krychle 6"/>
          <p:cNvSpPr/>
          <p:nvPr/>
        </p:nvSpPr>
        <p:spPr>
          <a:xfrm>
            <a:off x="2267744" y="2204864"/>
            <a:ext cx="1728192" cy="1440160"/>
          </a:xfrm>
          <a:prstGeom prst="cube">
            <a:avLst/>
          </a:prstGeom>
          <a:solidFill>
            <a:srgbClr val="00FF00"/>
          </a:solidFill>
          <a:ln>
            <a:solidFill>
              <a:schemeClr val="tx1"/>
            </a:solidFill>
          </a:ln>
          <a:effectLst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Krychle 8"/>
          <p:cNvSpPr/>
          <p:nvPr/>
        </p:nvSpPr>
        <p:spPr>
          <a:xfrm>
            <a:off x="899592" y="5013176"/>
            <a:ext cx="1800200" cy="1440160"/>
          </a:xfrm>
          <a:prstGeom prst="cube">
            <a:avLst/>
          </a:prstGeom>
          <a:solidFill>
            <a:srgbClr val="00FF00"/>
          </a:solidFill>
          <a:ln>
            <a:solidFill>
              <a:schemeClr val="tx1"/>
            </a:solidFill>
          </a:ln>
          <a:effectLst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zimě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Krychle 5"/>
          <p:cNvSpPr/>
          <p:nvPr/>
        </p:nvSpPr>
        <p:spPr>
          <a:xfrm>
            <a:off x="395536" y="3212976"/>
            <a:ext cx="1728192" cy="1440160"/>
          </a:xfrm>
          <a:prstGeom prst="cube">
            <a:avLst/>
          </a:prstGeom>
          <a:solidFill>
            <a:srgbClr val="00FF00"/>
          </a:solidFill>
          <a:ln>
            <a:solidFill>
              <a:schemeClr val="tx1"/>
            </a:solidFill>
          </a:ln>
          <a:effectLst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pojedeme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Krychle 7"/>
          <p:cNvSpPr/>
          <p:nvPr/>
        </p:nvSpPr>
        <p:spPr>
          <a:xfrm>
            <a:off x="3131840" y="3763753"/>
            <a:ext cx="1584176" cy="1440160"/>
          </a:xfrm>
          <a:prstGeom prst="cube">
            <a:avLst/>
          </a:prstGeom>
          <a:solidFill>
            <a:srgbClr val="00FF00"/>
          </a:solidFill>
          <a:ln>
            <a:solidFill>
              <a:schemeClr val="tx1"/>
            </a:solidFill>
          </a:ln>
          <a:effectLst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Krychle 11"/>
          <p:cNvSpPr/>
          <p:nvPr/>
        </p:nvSpPr>
        <p:spPr>
          <a:xfrm>
            <a:off x="5436096" y="2708920"/>
            <a:ext cx="1728192" cy="1440160"/>
          </a:xfrm>
          <a:prstGeom prst="cube">
            <a:avLst/>
          </a:prstGeom>
          <a:solidFill>
            <a:srgbClr val="00FF00"/>
          </a:solidFill>
          <a:ln>
            <a:solidFill>
              <a:schemeClr val="tx1"/>
            </a:solidFill>
          </a:ln>
          <a:effectLst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hory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131840" y="6237312"/>
            <a:ext cx="5832648" cy="216024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8626703" y="5800057"/>
            <a:ext cx="180020" cy="162713"/>
          </a:xfrm>
          <a:prstGeom prst="ellipse">
            <a:avLst/>
          </a:prstGeom>
          <a:solidFill>
            <a:schemeClr val="tx1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7317028" y="4719093"/>
            <a:ext cx="1656184" cy="1596684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58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1.11111E-6 L 0.05504 0.3780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43" y="18889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3.7037E-7 L 0.33455 -0.03148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719" y="-1574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3.7037E-7 L 0.5198 0.2310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990" y="11551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7037E-6 L 0.37014 0.1507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507" y="7523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0 L 0.22066 0.304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024" y="15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6" grpId="0" animBg="1"/>
      <p:bldP spid="8" grpId="0" animBg="1"/>
      <p:bldP spid="12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6"/>
            <a:ext cx="7772400" cy="1470025"/>
          </a:xfrm>
        </p:spPr>
        <p:txBody>
          <a:bodyPr>
            <a:no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96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Zdroje</a:t>
            </a:r>
            <a:endParaRPr lang="cs-CZ" sz="96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733256"/>
            <a:ext cx="6400800" cy="648072"/>
          </a:xfrm>
        </p:spPr>
        <p:txBody>
          <a:bodyPr/>
          <a:lstStyle/>
          <a:p>
            <a:pPr marL="457200" indent="-457200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bg1"/>
                </a:solidFill>
              </a:rPr>
              <a:t>vlastní zdroje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Krychle 4"/>
          <p:cNvSpPr/>
          <p:nvPr/>
        </p:nvSpPr>
        <p:spPr>
          <a:xfrm>
            <a:off x="729003" y="4483833"/>
            <a:ext cx="1728192" cy="1440160"/>
          </a:xfrm>
          <a:prstGeom prst="cube">
            <a:avLst/>
          </a:prstGeom>
          <a:solidFill>
            <a:srgbClr val="FF0066"/>
          </a:solidFill>
          <a:ln>
            <a:solidFill>
              <a:schemeClr val="tx1"/>
            </a:solidFill>
          </a:ln>
          <a:effectLst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rád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Krychle 5"/>
          <p:cNvSpPr/>
          <p:nvPr/>
        </p:nvSpPr>
        <p:spPr>
          <a:xfrm>
            <a:off x="4572000" y="3763753"/>
            <a:ext cx="1728192" cy="1440160"/>
          </a:xfrm>
          <a:prstGeom prst="cube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  <a:effectLst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Táta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Krychle 6"/>
          <p:cNvSpPr/>
          <p:nvPr/>
        </p:nvSpPr>
        <p:spPr>
          <a:xfrm>
            <a:off x="7092280" y="2323593"/>
            <a:ext cx="1728192" cy="1440160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  <a:effectLst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hrušky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Krychle 7"/>
          <p:cNvSpPr/>
          <p:nvPr/>
        </p:nvSpPr>
        <p:spPr>
          <a:xfrm>
            <a:off x="2267744" y="2708920"/>
            <a:ext cx="1728192" cy="1440160"/>
          </a:xfrm>
          <a:prstGeom prst="cube">
            <a:avLst/>
          </a:prstGeom>
          <a:solidFill>
            <a:srgbClr val="00FF00"/>
          </a:solidFill>
          <a:ln>
            <a:solidFill>
              <a:schemeClr val="tx1"/>
            </a:solidFill>
          </a:ln>
          <a:effectLst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69359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97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Skládání vět</vt:lpstr>
      <vt:lpstr>Slož větu a zakroužkuj slovo, ve kterém je tvrdá slabika.</vt:lpstr>
      <vt:lpstr>Slož větu a zakroužkuj slovo, ve kterém je tvrdá slabika.</vt:lpstr>
      <vt:lpstr>Slož větu a zakroužkuj slovo, ve kterém je tvrdá slabika.</vt:lpstr>
      <vt:lpstr>Slož větu a zakroužkuj slovo, ve kterém je tvrdá slabika.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7</cp:revision>
  <dcterms:created xsi:type="dcterms:W3CDTF">2011-09-02T11:32:36Z</dcterms:created>
  <dcterms:modified xsi:type="dcterms:W3CDTF">2011-09-12T19:59:09Z</dcterms:modified>
</cp:coreProperties>
</file>