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7" r:id="rId2"/>
    <p:sldId id="258" r:id="rId3"/>
    <p:sldId id="261" r:id="rId4"/>
    <p:sldId id="262" r:id="rId5"/>
    <p:sldId id="265" r:id="rId6"/>
    <p:sldId id="264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dirty="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A2ADCDB-9032-4617-9596-6E361732F7AF}" type="datetimeFigureOut">
              <a:rPr lang="cs-CZ" smtClean="0"/>
              <a:pPr/>
              <a:t>25.3.2012</a:t>
            </a:fld>
            <a:endParaRPr lang="cs-CZ" dirty="0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 dirty="0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B12A63D-1804-4AD2-881D-CB886023DCC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wipe/>
    <p:sndAc>
      <p:stSnd>
        <p:snd r:embed="rId13" name="click.wav"/>
      </p:stSnd>
    </p:sndAc>
  </p:transition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NUL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slide" Target="slide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slide" Target="slide7.xml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slide" Target="slide5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slide" Target="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VY_32_INOVACE_11_ SOUSEDNÍ KRAJE MORAVSKOSLEZSKÉHO KRAJE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58673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Sousední kraje Moravskoslezského kraje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4. a 5. ročník ZŠ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Vlastivěda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Mgr. Věra Tomšů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9256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Sousední kraje Moravskoslezského kraje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645" y="3002438"/>
            <a:ext cx="4077976" cy="2344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uživatel\AppData\Local\Microsoft\Windows\Temporary Internet Files\Content.IE5\QZW61W2X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789883">
            <a:off x="1859790" y="3069675"/>
            <a:ext cx="2298698" cy="59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15405" y="1951965"/>
            <a:ext cx="338746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Olomoucký kraj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FF00">
                  <a:alpha val="95000"/>
                </a:srgb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6" name="Picture 3" descr="C:\Users\uživatel\AppData\Local\Microsoft\Windows\Temporary Internet Files\Content.IE5\QZW61W2X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50474" y="4816139"/>
            <a:ext cx="1303759" cy="59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31425" y="5796618"/>
            <a:ext cx="24961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Zlínský kraj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FF00">
                  <a:alpha val="95000"/>
                </a:srgb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8" name="Picture 3" descr="C:\Users\uživatel\AppData\Local\Microsoft\Windows\Temporary Internet Files\Content.IE5\QZW61W2X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44724">
            <a:off x="3988609" y="2791937"/>
            <a:ext cx="1891893" cy="63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644324" y="1888889"/>
            <a:ext cx="349967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Vojvodství </a:t>
            </a:r>
          </a:p>
          <a:p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Opolské a </a:t>
            </a:r>
          </a:p>
          <a:p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Slezské (Polsko)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FF00">
                  <a:alpha val="95000"/>
                </a:srgb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10" name="Picture 3" descr="C:\Users\uživatel\AppData\Local\Microsoft\Windows\Temporary Internet Files\Content.IE5\QZW61W2X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3958" y="4121542"/>
            <a:ext cx="1457211" cy="63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241169" y="4122929"/>
            <a:ext cx="272382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Žilinský kraj </a:t>
            </a:r>
          </a:p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(Slovensko)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FF00">
                  <a:alpha val="95000"/>
                </a:srgb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4555346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3976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nazývají sousední kraje Moravskoslezského kraje?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645" y="3002438"/>
            <a:ext cx="4077976" cy="2344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uživatel\AppData\Local\Microsoft\Windows\Temporary Internet Files\Content.IE5\QZW61W2X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2789883">
            <a:off x="1859790" y="3069675"/>
            <a:ext cx="2298698" cy="59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15405" y="1951965"/>
            <a:ext cx="338746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Olomoucký kraj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FF00">
                  <a:alpha val="95000"/>
                </a:srgb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6" name="Picture 3" descr="C:\Users\uživatel\AppData\Local\Microsoft\Windows\Temporary Internet Files\Content.IE5\QZW61W2X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50474" y="4816139"/>
            <a:ext cx="1303759" cy="592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31425" y="5796618"/>
            <a:ext cx="24961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Zlínský kraj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FF00">
                  <a:alpha val="95000"/>
                </a:srgb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8" name="Picture 3" descr="C:\Users\uživatel\AppData\Local\Microsoft\Windows\Temporary Internet Files\Content.IE5\QZW61W2X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44724">
            <a:off x="3988609" y="2791937"/>
            <a:ext cx="1891893" cy="63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644324" y="1888889"/>
            <a:ext cx="349967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Vojvodství </a:t>
            </a:r>
          </a:p>
          <a:p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Opolské a </a:t>
            </a:r>
          </a:p>
          <a:p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Slezské (Polsko)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FF00">
                  <a:alpha val="95000"/>
                </a:srgb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10" name="Picture 3" descr="C:\Users\uživatel\AppData\Local\Microsoft\Windows\Temporary Internet Files\Content.IE5\QZW61W2X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3958" y="4121542"/>
            <a:ext cx="1457211" cy="631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241169" y="4122929"/>
            <a:ext cx="272382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Žilinský kraj </a:t>
            </a:r>
          </a:p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>
                    <a:alpha val="95000"/>
                  </a:srgb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(Slovensko)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FF00">
                  <a:alpha val="95000"/>
                </a:srgb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315405" y="1888889"/>
            <a:ext cx="3468553" cy="70940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644324" y="1888889"/>
            <a:ext cx="3320668" cy="190015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241169" y="4121542"/>
            <a:ext cx="2723823" cy="12257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267744" y="5661248"/>
            <a:ext cx="2880320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1735686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05273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Který kraj sousedí </a:t>
            </a:r>
            <a:r>
              <a:rPr lang="cs-CZ" dirty="0" smtClean="0"/>
              <a:t>                                          s </a:t>
            </a:r>
            <a:r>
              <a:rPr lang="cs-CZ" dirty="0" smtClean="0"/>
              <a:t>Moravskoslezským krajem </a:t>
            </a:r>
            <a:r>
              <a:rPr lang="cs-CZ" dirty="0" smtClean="0"/>
              <a:t>                   na </a:t>
            </a:r>
            <a:r>
              <a:rPr lang="cs-CZ" dirty="0" smtClean="0"/>
              <a:t>jihu?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85962"/>
            <a:ext cx="3844925" cy="221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uživatel\AppData\Local\Microsoft\Windows\Temporary Internet Files\Content.IE5\QZW61W2X\MC90043261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655349" y="4024804"/>
            <a:ext cx="1059739" cy="77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900VVYZS\MC900434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8917" y="4939809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148064" y="2289013"/>
            <a:ext cx="659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6" action="ppaction://hlinksldjump"/>
              </a:rPr>
              <a:t>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2489068"/>
            <a:ext cx="24913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Pardubický kraj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3407143"/>
            <a:ext cx="636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7" action="ppaction://hlinksldjump"/>
              </a:rPr>
              <a:t>B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05516" y="3607198"/>
            <a:ext cx="1851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Zlínský kraj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48064" y="4596794"/>
            <a:ext cx="6062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hlinkClick r:id="rId6" action="ppaction://hlinksldjump"/>
              </a:rPr>
              <a:t>C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05516" y="4796849"/>
            <a:ext cx="2539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Olomoucký kraj</a:t>
            </a:r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350363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836712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</a:t>
            </a:r>
          </a:p>
          <a:p>
            <a:r>
              <a:rPr lang="cs-CZ" dirty="0" smtClean="0">
                <a:effectLst/>
              </a:rPr>
              <a:t>MIRACETI, -. </a:t>
            </a:r>
            <a:r>
              <a:rPr lang="cs-CZ" i="1" dirty="0" smtClean="0">
                <a:effectLst/>
              </a:rPr>
              <a:t>Wikipedie</a:t>
            </a:r>
            <a:r>
              <a:rPr lang="cs-CZ" dirty="0" smtClean="0">
                <a:effectLst/>
              </a:rPr>
              <a:t> [online]. 16.srpna 2009 [cit. 2011-03-06]. Kraje Česka. Dostupné z WWW: &lt;http://commons.wikimedia.org/wiki/</a:t>
            </a:r>
            <a:r>
              <a:rPr lang="cs-CZ" dirty="0" err="1" smtClean="0">
                <a:effectLst/>
              </a:rPr>
              <a:t>File:Moravskoslezsky_kraj.svg</a:t>
            </a:r>
            <a:r>
              <a:rPr lang="cs-CZ" dirty="0" smtClean="0">
                <a:effectLst/>
              </a:rPr>
              <a:t>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7696120"/>
      </p:ext>
    </p:extLst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771800" y="2132856"/>
            <a:ext cx="7408333" cy="969557"/>
          </a:xfrm>
        </p:spPr>
        <p:txBody>
          <a:bodyPr>
            <a:normAutofit/>
          </a:bodyPr>
          <a:lstStyle/>
          <a:p>
            <a:r>
              <a:rPr lang="cs-CZ" sz="4800" dirty="0" smtClean="0"/>
              <a:t>Zlínský kraj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SPRÁVNĚ!!!</a:t>
            </a:r>
            <a:endParaRPr lang="cs-CZ" sz="6600" dirty="0"/>
          </a:p>
        </p:txBody>
      </p:sp>
      <p:pic>
        <p:nvPicPr>
          <p:cNvPr id="1027" name="Picture 3" descr="C:\Users\uživatel\AppData\Local\Microsoft\Windows\Temporary Internet Files\Content.IE5\QZW61W2X\MC900433160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61048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živatel\AppData\Local\Microsoft\Windows\Temporary Internet Files\Content.IE5\900VVYZS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581128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6093431"/>
      </p:ext>
    </p:extLst>
  </p:cSld>
  <p:clrMapOvr>
    <a:masterClrMapping/>
  </p:clrMapOvr>
  <p:transition spd="slow">
    <p:wip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ŠPATNĚ!!!</a:t>
            </a:r>
            <a:endParaRPr lang="cs-CZ" sz="6600" dirty="0"/>
          </a:p>
        </p:txBody>
      </p:sp>
      <p:pic>
        <p:nvPicPr>
          <p:cNvPr id="2050" name="Picture 2" descr="C:\Users\uživatel\AppData\Local\Microsoft\Windows\Temporary Internet Files\Content.IE5\SAFH5PJD\MC90043316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091185" cy="309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900VVYZS\MC900432671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3136"/>
            <a:ext cx="1853666" cy="185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5389765"/>
            <a:ext cx="4334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Zkus to znovu!!!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897614"/>
      </p:ext>
    </p:extLst>
  </p:cSld>
  <p:clrMapOvr>
    <a:masterClrMapping/>
  </p:clrMapOvr>
  <p:transition spd="slow">
    <p:wip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98</TotalTime>
  <Words>156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Human</vt:lpstr>
      <vt:lpstr>Snímek 1</vt:lpstr>
      <vt:lpstr>Sousední kraje Moravskoslezského kraje</vt:lpstr>
      <vt:lpstr>Jak se nazývají sousední kraje Moravskoslezského kraje?</vt:lpstr>
      <vt:lpstr>Který kraj sousedí                                           s Moravskoslezským krajem                    na jihu?</vt:lpstr>
      <vt:lpstr>Snímek 5</vt:lpstr>
      <vt:lpstr>SPRÁVNĚ!!!</vt:lpstr>
      <vt:lpstr>ŠPATNĚ!!!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15</cp:revision>
  <dcterms:created xsi:type="dcterms:W3CDTF">2011-03-06T07:20:50Z</dcterms:created>
  <dcterms:modified xsi:type="dcterms:W3CDTF">2012-03-25T14:06:46Z</dcterms:modified>
</cp:coreProperties>
</file>