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58" r:id="rId5"/>
    <p:sldId id="259" r:id="rId6"/>
    <p:sldId id="261" r:id="rId7"/>
    <p:sldId id="272" r:id="rId8"/>
    <p:sldId id="264" r:id="rId9"/>
    <p:sldId id="262" r:id="rId10"/>
    <p:sldId id="271" r:id="rId11"/>
    <p:sldId id="270" r:id="rId12"/>
    <p:sldId id="268" r:id="rId13"/>
    <p:sldId id="263" r:id="rId14"/>
    <p:sldId id="273" r:id="rId15"/>
    <p:sldId id="266" r:id="rId16"/>
    <p:sldId id="267" r:id="rId17"/>
    <p:sldId id="265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9085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6445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6371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9818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99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1334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0415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9299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6533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8535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1390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979B9-9901-4349-86AC-39C6C469BCB1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3B797-3C95-48D5-BCFA-0BCFA3A12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8276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2.sv&#283;tov&#225;+v&#225;lka&amp;hl=cs&amp;biw=1138&amp;bih=555&amp;tbm=isch&amp;tbnid=Y32qE4TqWQkVjM:&amp;imgrefurl=http://www.lovecpokladu.cz/home/bitva-o-dukelsk&#253;" TargetMode="External"/><Relationship Id="rId2" Type="http://schemas.openxmlformats.org/officeDocument/2006/relationships/hyperlink" Target="http://www.google.cz/imgres?q=2.sv&#283;tov&#225;+v&#225;lka&amp;hl=cs&amp;biw=1138&amp;bih=555&amp;tbm=isch&amp;tbnid=UsICb5Xlnd5ZlM:&amp;imgrefurl=http://www.dejepis.com/index.php?page=000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2.sv&#283;tov&#225;+v&#225;lka&amp;hl=cs&amp;biw=1138&amp;bih=555&amp;tbm=isch&amp;tbnid=Yf06d3cmzlPj_M:&amp;imgrefurl=http://luftwaffe.blog.cz/&amp;docid=_lB11uKP7KmEoM&amp;i" TargetMode="External"/><Relationship Id="rId2" Type="http://schemas.openxmlformats.org/officeDocument/2006/relationships/hyperlink" Target="http://www.google.cz/imgres?q=2.sv&#283;tov&#225;+v&#225;lka&amp;hl=cs&amp;biw=1138&amp;bih=555&amp;tbm=isch&amp;tbnid=d-jFxABcJhWVZM:&amp;imgrefurl=http://www.ghost-jar.wbs.cz/2SVETOVA-VALKA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hitler&amp;start=0&amp;num=10&amp;hl=cs&amp;biw=1138&amp;bih=555&amp;tbm=isch&amp;tbnid=D6cnDbQzLnez7M:&amp;imgrefurl=http://www.jewishvirtuallibrary.org/jsource" TargetMode="External"/><Relationship Id="rId5" Type="http://schemas.openxmlformats.org/officeDocument/2006/relationships/hyperlink" Target="http://www.google.cz/imgres?q=protektor&#225;t+&#269;echy+a+morava+mapa&amp;hl=cs&amp;biw=1138&amp;bih=555&amp;tbm=isch&amp;tbnid=xjU95FxyC6mtCM:&amp;imgrefurl=http://www.valka.host.sk/stranky" TargetMode="External"/><Relationship Id="rId4" Type="http://schemas.openxmlformats.org/officeDocument/2006/relationships/hyperlink" Target="http://commons.wikimedia.org/wiki/File:Easter_eggs_-_straw_decoratio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268760"/>
            <a:ext cx="7848872" cy="1283077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2.světová válka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8391" y="5050175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>
                <a:solidFill>
                  <a:prstClr val="black"/>
                </a:solidFill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-459341" y="423956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prstClr val="black"/>
                </a:solidFill>
              </a:rPr>
              <a:t>Anotace: Seznámení se s </a:t>
            </a:r>
            <a:r>
              <a:rPr lang="cs-CZ" dirty="0" smtClean="0">
                <a:solidFill>
                  <a:prstClr val="black"/>
                </a:solidFill>
              </a:rPr>
              <a:t>obdobím 2. světové války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98385" y="2860627"/>
            <a:ext cx="63166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Název</a:t>
            </a:r>
            <a:r>
              <a:rPr lang="cs-CZ">
                <a:solidFill>
                  <a:prstClr val="black"/>
                </a:solidFill>
              </a:rPr>
              <a:t>: </a:t>
            </a:r>
            <a:r>
              <a:rPr lang="cs-CZ" smtClean="0">
                <a:solidFill>
                  <a:prstClr val="black"/>
                </a:solidFill>
              </a:rPr>
              <a:t>VY_32_inovace_19 </a:t>
            </a:r>
            <a:r>
              <a:rPr lang="cs-CZ" dirty="0">
                <a:solidFill>
                  <a:prstClr val="black"/>
                </a:solidFill>
              </a:rPr>
              <a:t>Vlastivěda-mladší české dějiny</a:t>
            </a:r>
          </a:p>
          <a:p>
            <a:r>
              <a:rPr lang="cs-CZ" dirty="0">
                <a:solidFill>
                  <a:prstClr val="black"/>
                </a:solidFill>
              </a:rPr>
              <a:t>Autor: Mgr. Martina Šímová</a:t>
            </a:r>
          </a:p>
          <a:p>
            <a:r>
              <a:rPr lang="cs-CZ" dirty="0">
                <a:solidFill>
                  <a:prstClr val="black"/>
                </a:solidFill>
              </a:rPr>
              <a:t>Období: Září </a:t>
            </a:r>
            <a:r>
              <a:rPr lang="cs-CZ" dirty="0" smtClean="0">
                <a:solidFill>
                  <a:prstClr val="black"/>
                </a:solidFill>
              </a:rPr>
              <a:t>–leden 2012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Věková skupina: 5.ročník</a:t>
            </a:r>
          </a:p>
          <a:p>
            <a:r>
              <a:rPr lang="cs-CZ" dirty="0">
                <a:solidFill>
                  <a:prstClr val="black"/>
                </a:solidFill>
              </a:rPr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xmlns="" val="240238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69173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6600" dirty="0" smtClean="0"/>
              <a:t>2. světová válka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4800" dirty="0" smtClean="0"/>
              <a:t>Válečná a poválečná léta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5779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Cesta k zániku ČSR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1933 v Německu k moci nacisté v čele s Hitlerem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1935 prezident </a:t>
            </a:r>
            <a:r>
              <a:rPr lang="cs-CZ" dirty="0" smtClean="0"/>
              <a:t>ČSR - </a:t>
            </a:r>
            <a:r>
              <a:rPr lang="cs-CZ" dirty="0" smtClean="0"/>
              <a:t>E. Beneš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Koncem září 1938 v Mnichově schůzka Hitlera s představiteli Itálie, Francie a Anglie o připojení pohraničí ČSR k Německu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„O nás bez nás“-zrada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Postupný zánik demokratického Československa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231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Vyhlášení protektorátu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15.3.1938 vpád německých vojsk na naše území- Protektorát Čechy a Morava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Slováci vyhlásili samostatný Slovenský stát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Německá okupace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9762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Protektorát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117" y="1628800"/>
            <a:ext cx="8385507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8212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2. </a:t>
            </a:r>
            <a:r>
              <a:rPr lang="cs-CZ" dirty="0"/>
              <a:t>s</a:t>
            </a:r>
            <a:r>
              <a:rPr lang="cs-CZ" dirty="0" smtClean="0"/>
              <a:t>větová válka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V září 1939 vtrhla německá armáda na území Polska, postupně další státy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Spojenci Hitlera- Itálie a Japonsko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Gestapo- německá policie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Zákaz rozhlasu ze zahraničí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Tresty smrti za neposlušnost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Ve školách němčina, nic českého(dějiny)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Koncentrační tábory- Židé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470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Koncentrační tábor</a:t>
            </a:r>
            <a:endParaRPr lang="cs-CZ" dirty="0"/>
          </a:p>
        </p:txBody>
      </p:sp>
      <p:pic>
        <p:nvPicPr>
          <p:cNvPr id="1026" name="Picture 2" descr="File:Buchenwald corpse trailer ww2-1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00808"/>
            <a:ext cx="5399635" cy="46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1282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543150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844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Boj proti okupaci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Přímý boj na frontě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Partyzánské oddíly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Naši letci v Anglii- RAF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Atentát na Heydricha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Lidice a Ležáky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197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Boj na souši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0808"/>
            <a:ext cx="6501251" cy="4443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3099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Boj ve vodě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5760640" cy="4468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8097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Boje </a:t>
            </a:r>
            <a:r>
              <a:rPr lang="cs-CZ" dirty="0"/>
              <a:t>v</a:t>
            </a:r>
            <a:r>
              <a:rPr lang="cs-CZ" dirty="0" smtClean="0"/>
              <a:t>e vzduchu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38288"/>
            <a:ext cx="5832648" cy="4631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6450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Cesta ke svobodě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Od roku 1943 se Hitlerovi nedařilo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Od východu sovětská vojska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Od západu americká armáda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Osvobozování Evropy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8.května 1945 kapitulace, konec války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7267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Zločinec</a:t>
            </a:r>
            <a:br>
              <a:rPr lang="cs-CZ" dirty="0" smtClean="0"/>
            </a:br>
            <a:r>
              <a:rPr lang="cs-CZ" dirty="0" smtClean="0"/>
              <a:t>55 milionů lidí přišlo o 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658" y="1612298"/>
            <a:ext cx="6016622" cy="4336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3661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267" y="591292"/>
            <a:ext cx="8144181" cy="573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3741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Návrat našich vojáků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60003"/>
            <a:ext cx="5976664" cy="4449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5983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sz="1600" dirty="0" smtClean="0">
                <a:effectLst/>
              </a:rPr>
              <a:t>Německé vojsko. [online]. [cit. 2012-10-15]. Dostupné z: http://www.google.cz/imgres?q=2.sv%C4%9Btov%C3%A1+v%C3%A1lka&amp;hl=cs&amp;biw=1138&amp;bih=555&amp;tbm=isch&amp;tbnid=u1wx0ClKT5LtVM:&amp;imgrefurl=http://www.echord.estranky.cz/clanky/neco-o-2.svetove-valce.html&amp;docid=6Q5WC5e9ZbNMCM&amp;imgurl=http://www.sever.cz/clanky/img/triumf_vule.jpg&amp;w=486&amp;h=354&amp;ei=cCx8UKLTBYrXsga5wIHYBg&amp;zoom=1&amp;iact=hc&amp;vpx=103</a:t>
            </a:r>
          </a:p>
          <a:p>
            <a:r>
              <a:rPr lang="cs-CZ" sz="1600" dirty="0" smtClean="0">
                <a:effectLst/>
              </a:rPr>
              <a:t>Válečné škody. [online]. [cit. 2012-10-15]. Dostupné z: </a:t>
            </a:r>
            <a:r>
              <a:rPr lang="cs-CZ" sz="1600" dirty="0" smtClean="0">
                <a:effectLst/>
                <a:hlinkClick r:id="rId2"/>
              </a:rPr>
              <a:t>http://www.google.cz/</a:t>
            </a:r>
            <a:r>
              <a:rPr lang="cs-CZ" sz="1600" dirty="0" err="1" smtClean="0">
                <a:effectLst/>
                <a:hlinkClick r:id="rId2"/>
              </a:rPr>
              <a:t>imgres?q</a:t>
            </a:r>
            <a:r>
              <a:rPr lang="cs-CZ" sz="1600" dirty="0" smtClean="0">
                <a:effectLst/>
                <a:hlinkClick r:id="rId2"/>
              </a:rPr>
              <a:t>=2.světová+válka&amp;hl=</a:t>
            </a:r>
            <a:r>
              <a:rPr lang="cs-CZ" sz="1600" dirty="0" err="1" smtClean="0">
                <a:effectLst/>
                <a:hlinkClick r:id="rId2"/>
              </a:rPr>
              <a:t>cs&amp;biw</a:t>
            </a:r>
            <a:r>
              <a:rPr lang="cs-CZ" sz="1600" dirty="0" smtClean="0">
                <a:effectLst/>
                <a:hlinkClick r:id="rId2"/>
              </a:rPr>
              <a:t>=1138&amp;bih=555&amp;tbm=</a:t>
            </a:r>
            <a:r>
              <a:rPr lang="cs-CZ" sz="1600" dirty="0" err="1" smtClean="0">
                <a:effectLst/>
                <a:hlinkClick r:id="rId2"/>
              </a:rPr>
              <a:t>isch&amp;tbnid</a:t>
            </a:r>
            <a:r>
              <a:rPr lang="cs-CZ" sz="1600" dirty="0" smtClean="0">
                <a:effectLst/>
                <a:hlinkClick r:id="rId2"/>
              </a:rPr>
              <a:t>=UsICb5Xlnd5ZlM:&amp;</a:t>
            </a:r>
            <a:r>
              <a:rPr lang="cs-CZ" sz="1600" dirty="0" err="1" smtClean="0">
                <a:effectLst/>
                <a:hlinkClick r:id="rId2"/>
              </a:rPr>
              <a:t>imgrefurl</a:t>
            </a:r>
            <a:r>
              <a:rPr lang="cs-CZ" sz="1600" dirty="0" smtClean="0">
                <a:effectLst/>
                <a:hlinkClick r:id="rId2"/>
              </a:rPr>
              <a:t>=http://www.dejepis.com/index.php%3Fpage%3D000</a:t>
            </a:r>
            <a:endParaRPr lang="cs-CZ" sz="1600" dirty="0" smtClean="0">
              <a:effectLst/>
            </a:endParaRPr>
          </a:p>
          <a:p>
            <a:r>
              <a:rPr lang="pl-PL" sz="1600" dirty="0" smtClean="0">
                <a:effectLst/>
              </a:rPr>
              <a:t>Dukla. [online]. [cit. 2012-10-15]. Dostupné z: </a:t>
            </a:r>
            <a:r>
              <a:rPr lang="pl-PL" sz="1600" dirty="0" smtClean="0">
                <a:effectLst/>
                <a:hlinkClick r:id="rId3"/>
              </a:rPr>
              <a:t>http://www.google.cz/imgres?q=2.světová+válka&amp;hl=cs&amp;biw=1138&amp;bih=555&amp;tbm=isch&amp;tbnid=Y32qE4TqWQkVjM:&amp;imgrefurl=http://www.lovecpokladu.cz/home/bitva-o-dukelský</a:t>
            </a:r>
            <a:r>
              <a:rPr lang="pl-PL" sz="1600" dirty="0" smtClean="0">
                <a:effectLst/>
              </a:rPr>
              <a:t> p</a:t>
            </a:r>
          </a:p>
          <a:p>
            <a:r>
              <a:rPr lang="cs-CZ" sz="1600" dirty="0" smtClean="0">
                <a:effectLst/>
              </a:rPr>
              <a:t>Boje ve vzduchu. [online]. [cit. 2012-10-15]. Dostupné z: http://www.google.cz/imgres?q=2.sv%C4%9Btov%C3%A1+v%C3%A1lka&amp;hl=cs&amp;biw=1138&amp;bih=555&amp;tbm=isch&amp;tbnid=BKkaTxegvvy2uM:&amp;imgrefurl=http://www.worldwartwo.estranky.cz/clanky/lietadla/b-17-flying-fortress-.html&amp;docid=ki-0Ha6FnOwVWM&amp;imgurl=http://www.worldwartwo.estranky.cz/img/picture/10/b-17-over-germany.jpg&amp;w=500&amp;h=397&amp;ei=cCx8UKLTBYrXsga5wIHYBg&amp;zoom=1&amp;iact=hc&amp;vpx=857&amp;vpy=223&amp;dur=496&amp;hovh=199&amp;hovw=250&amp;tx=192&amp;ty=93&amp;sig=114410206392910026424</a:t>
            </a:r>
            <a:endParaRPr lang="pl-PL" sz="1600" dirty="0" smtClean="0">
              <a:effectLst/>
            </a:endParaRP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81942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sz="1800" dirty="0" smtClean="0">
                <a:effectLst/>
              </a:rPr>
              <a:t>Boje ve vodě. [online]. [cit. 2012-10-15]. Dostupné z: </a:t>
            </a:r>
            <a:r>
              <a:rPr lang="it-IT" sz="1800" dirty="0" smtClean="0">
                <a:effectLst/>
                <a:hlinkClick r:id="rId2"/>
              </a:rPr>
              <a:t>http://www.google.cz/imgres?q=2.světová+válka&amp;hl=cs&amp;biw=1138&amp;bih=555&amp;tbm=isch&amp;tbnid=d-jFxABcJhWVZM:&amp;imgrefurl=http://www.ghost-jar.wbs.cz/2SVETOVA-VALKA.htm</a:t>
            </a:r>
            <a:endParaRPr lang="cs-CZ" sz="1800" dirty="0" smtClean="0">
              <a:effectLst/>
            </a:endParaRPr>
          </a:p>
          <a:p>
            <a:r>
              <a:rPr lang="pl-PL" sz="1800" dirty="0" smtClean="0">
                <a:effectLst/>
              </a:rPr>
              <a:t>Boje na souši. [online]. [cit. 2012-10-15]. Dostupné z: </a:t>
            </a:r>
            <a:r>
              <a:rPr lang="pl-PL" sz="1800" dirty="0" smtClean="0">
                <a:effectLst/>
                <a:hlinkClick r:id="rId3"/>
              </a:rPr>
              <a:t>http://www.google.cz/imgres?q=2.světová+válka&amp;hl=cs&amp;biw=1138&amp;bih=555&amp;tbm=isch&amp;tbnid=Yf06d3cmzlPj_M:&amp;imgrefurl=http://luftwaffe.blog.cz/&amp;docid=_lB11uKP7KmEoM&amp;i</a:t>
            </a:r>
            <a:endParaRPr lang="pl-PL" sz="1800" dirty="0" smtClean="0">
              <a:effectLst/>
            </a:endParaRPr>
          </a:p>
          <a:p>
            <a:r>
              <a:rPr lang="cs-CZ" sz="1800" dirty="0" smtClean="0"/>
              <a:t>Buchenwald </a:t>
            </a:r>
            <a:r>
              <a:rPr lang="cs-CZ" sz="1800" dirty="0" err="1"/>
              <a:t>corpse</a:t>
            </a:r>
            <a:r>
              <a:rPr lang="cs-CZ" sz="1800" dirty="0"/>
              <a:t> trailer. In: </a:t>
            </a:r>
            <a:r>
              <a:rPr lang="cs-CZ" sz="1800" i="1" dirty="0" err="1"/>
              <a:t>Wikipedia</a:t>
            </a:r>
            <a:r>
              <a:rPr lang="cs-CZ" sz="1800" i="1" dirty="0"/>
              <a:t>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 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2014-01-26]. Dostupné z: </a:t>
            </a:r>
            <a:r>
              <a:rPr lang="cs-CZ" sz="1800" dirty="0">
                <a:hlinkClick r:id="rId4"/>
              </a:rPr>
              <a:t>http://commons.wikimedia.org/wiki/File:Easter_eggs_-_</a:t>
            </a:r>
            <a:r>
              <a:rPr lang="cs-CZ" sz="1800" dirty="0" smtClean="0">
                <a:hlinkClick r:id="rId4"/>
              </a:rPr>
              <a:t>straw_decoration.jpg</a:t>
            </a:r>
            <a:endParaRPr lang="cs-CZ" sz="1800" dirty="0" smtClean="0"/>
          </a:p>
          <a:p>
            <a:r>
              <a:rPr lang="cs-CZ" sz="1800" dirty="0" smtClean="0">
                <a:effectLst/>
              </a:rPr>
              <a:t>Protektorát Čechy Morava. [online]. [cit. 2012-10-15]. Dostupné z: </a:t>
            </a:r>
            <a:r>
              <a:rPr lang="cs-CZ" sz="1800" dirty="0" smtClean="0">
                <a:effectLst/>
                <a:hlinkClick r:id="rId5"/>
              </a:rPr>
              <a:t>http://www.google.cz/</a:t>
            </a:r>
            <a:r>
              <a:rPr lang="cs-CZ" sz="1800" dirty="0" err="1" smtClean="0">
                <a:effectLst/>
                <a:hlinkClick r:id="rId5"/>
              </a:rPr>
              <a:t>imgres?q</a:t>
            </a:r>
            <a:r>
              <a:rPr lang="cs-CZ" sz="1800" dirty="0" smtClean="0">
                <a:effectLst/>
                <a:hlinkClick r:id="rId5"/>
              </a:rPr>
              <a:t>=</a:t>
            </a:r>
            <a:r>
              <a:rPr lang="cs-CZ" sz="1800" dirty="0" err="1" smtClean="0">
                <a:effectLst/>
                <a:hlinkClick r:id="rId5"/>
              </a:rPr>
              <a:t>protektorát+čechy+a+morava+mapa&amp;hl</a:t>
            </a:r>
            <a:r>
              <a:rPr lang="cs-CZ" sz="1800" dirty="0" smtClean="0">
                <a:effectLst/>
                <a:hlinkClick r:id="rId5"/>
              </a:rPr>
              <a:t>=</a:t>
            </a:r>
            <a:r>
              <a:rPr lang="cs-CZ" sz="1800" dirty="0" err="1" smtClean="0">
                <a:effectLst/>
                <a:hlinkClick r:id="rId5"/>
              </a:rPr>
              <a:t>cs&amp;biw</a:t>
            </a:r>
            <a:r>
              <a:rPr lang="cs-CZ" sz="1800" dirty="0" smtClean="0">
                <a:effectLst/>
                <a:hlinkClick r:id="rId5"/>
              </a:rPr>
              <a:t>=1138&amp;bih=555&amp;tbm=</a:t>
            </a:r>
            <a:r>
              <a:rPr lang="cs-CZ" sz="1800" dirty="0" err="1" smtClean="0">
                <a:effectLst/>
                <a:hlinkClick r:id="rId5"/>
              </a:rPr>
              <a:t>isch&amp;tbnid</a:t>
            </a:r>
            <a:r>
              <a:rPr lang="cs-CZ" sz="1800" dirty="0" smtClean="0">
                <a:effectLst/>
                <a:hlinkClick r:id="rId5"/>
              </a:rPr>
              <a:t>=xjU95FxyC6mtCM:&amp;</a:t>
            </a:r>
            <a:r>
              <a:rPr lang="cs-CZ" sz="1800" dirty="0" err="1" smtClean="0">
                <a:effectLst/>
                <a:hlinkClick r:id="rId5"/>
              </a:rPr>
              <a:t>imgrefurl</a:t>
            </a:r>
            <a:r>
              <a:rPr lang="cs-CZ" sz="1800" dirty="0" smtClean="0">
                <a:effectLst/>
                <a:hlinkClick r:id="rId5"/>
              </a:rPr>
              <a:t>=http://www.valka.host.sk/stranky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Zločinec. [online]. [cit. 2012-10-15]. Dostupné z: </a:t>
            </a:r>
            <a:r>
              <a:rPr lang="cs-CZ" sz="1800" dirty="0" smtClean="0">
                <a:effectLst/>
                <a:hlinkClick r:id="rId6"/>
              </a:rPr>
              <a:t>http://www.google.cz/imgres?q=hitler&amp;start=0&amp;num=10&amp;hl=cs&amp;biw=1138&amp;bih=555&amp;tbm=isch&amp;tbnid=D6cnDbQzLnez7M:&amp;imgrefurl=http://www.jewishvirtuallibrary.org/jsource</a:t>
            </a:r>
            <a:endParaRPr lang="cs-CZ" sz="1800" dirty="0" smtClean="0">
              <a:effectLst/>
            </a:endParaRPr>
          </a:p>
          <a:p>
            <a:r>
              <a:rPr lang="cs-CZ" sz="1800" dirty="0"/>
              <a:t>Text je v souladu s učebnicí Významné události nových českých dějin- doc. PhDr. František Čapka, CSc., Nová škola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64134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385</Words>
  <Application>Microsoft Office PowerPoint</Application>
  <PresentationFormat>Předvádění na obrazovce (4:3)</PresentationFormat>
  <Paragraphs>59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2.světová válka</vt:lpstr>
      <vt:lpstr>2. světová válka</vt:lpstr>
      <vt:lpstr>Cesta k zániku ČSR</vt:lpstr>
      <vt:lpstr>Vyhlášení protektorátu</vt:lpstr>
      <vt:lpstr>Protektorát </vt:lpstr>
      <vt:lpstr>2. světová válka</vt:lpstr>
      <vt:lpstr>Koncentrační tábor</vt:lpstr>
      <vt:lpstr>Snímek 8</vt:lpstr>
      <vt:lpstr>Boj proti okupaci</vt:lpstr>
      <vt:lpstr>Boj na souši</vt:lpstr>
      <vt:lpstr>Boj ve vodě</vt:lpstr>
      <vt:lpstr>Boje ve vzduchu</vt:lpstr>
      <vt:lpstr>Cesta ke svobodě</vt:lpstr>
      <vt:lpstr>Zločinec 55 milionů lidí přišlo o život</vt:lpstr>
      <vt:lpstr>Snímek 15</vt:lpstr>
      <vt:lpstr>Návrat našich vojáků</vt:lpstr>
      <vt:lpstr>Citace: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světová válka</dc:title>
  <dc:creator>Uživatel</dc:creator>
  <cp:lastModifiedBy>Dum</cp:lastModifiedBy>
  <cp:revision>16</cp:revision>
  <dcterms:created xsi:type="dcterms:W3CDTF">2012-10-15T14:48:21Z</dcterms:created>
  <dcterms:modified xsi:type="dcterms:W3CDTF">2014-01-26T14:57:46Z</dcterms:modified>
</cp:coreProperties>
</file>