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799263" cy="9929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1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3128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342" y="0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29.5.2013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599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342" y="9431599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1342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4113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1342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Zákon o sociálních službách 108/2006 Sb.</a:t>
            </a:r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1971261"/>
              </p:ext>
            </p:extLst>
          </p:nvPr>
        </p:nvGraphicFramePr>
        <p:xfrm>
          <a:off x="683568" y="1268760"/>
          <a:ext cx="7848872" cy="47232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b="1" kern="50" dirty="0">
                          <a:effectLst/>
                        </a:rPr>
                        <a:t>Název školy: </a:t>
                      </a:r>
                      <a:endParaRPr lang="cs-CZ" sz="11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effectLst/>
                        </a:rPr>
                        <a:t>Adresa:  </a:t>
                      </a:r>
                      <a:endParaRPr lang="cs-CZ" sz="11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effectLst/>
                        </a:rPr>
                        <a:t>Dubí III - </a:t>
                      </a:r>
                      <a:r>
                        <a:rPr lang="cs-CZ" sz="1100" kern="50" dirty="0" err="1" smtClean="0">
                          <a:effectLst/>
                        </a:rPr>
                        <a:t>Pozorka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b="1" kern="50" dirty="0">
                          <a:effectLst/>
                        </a:rPr>
                        <a:t>Název projektu</a:t>
                      </a:r>
                      <a:endParaRPr lang="cs-CZ" sz="11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effectLst/>
                        </a:rPr>
                        <a:t>KLÍČE K POZNÁVÁNÍ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effectLst/>
                        </a:rPr>
                        <a:t>Registrační číslo projektu: </a:t>
                      </a:r>
                      <a:endParaRPr lang="cs-CZ" sz="11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effectLst/>
                        </a:rPr>
                        <a:t>CZ.1.07/1.5.00/34.0928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sz="1100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lang="cs-CZ" sz="1100" smtClean="0"/>
                        <a:t>V/2</a:t>
                      </a:r>
                      <a:endParaRPr lang="cs-CZ" sz="1100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</a:rPr>
                        <a:t>VY_52_INOVACE_3.A_1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Téma</a:t>
                      </a: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 sady: Orientace v systému a kvalitě sociálních služeb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Název: Zákon o sociálních službách I.</a:t>
                      </a:r>
                      <a:endParaRPr lang="cs-CZ" sz="11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</a:rPr>
                        <a:t>2.1. 2013 (Po pilotáži)</a:t>
                      </a:r>
                      <a:endParaRPr lang="cs-CZ" sz="11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1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Kateřina Svobodová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služby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vysvětlí podmínky poskytování sociálních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služeb klientům a vztahy mezi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poskytovateli soc. služeb a klienty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Prezentace v PP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Nepříznivá sociální situace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Sociální začleňování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Sociální vyloučení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uvádí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problematiku Zákona o sociálních službách č. 108/2006 Sb. Začátek je zaměřený na dosavadní úpravu sociálních služeb, poté se přechází k vyjmenovaným zásadním změnám zákona.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Úvod…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Zákon o sociálních službách představuje revoluci v poskytování sociálních služeb.</a:t>
            </a:r>
          </a:p>
          <a:p>
            <a:endParaRPr lang="cs-CZ" smtClean="0"/>
          </a:p>
          <a:p>
            <a:pPr>
              <a:buFont typeface="Wingdings" pitchFamily="2" charset="2"/>
              <a:buNone/>
            </a:pPr>
            <a:r>
              <a:rPr lang="cs-CZ" b="1" smtClean="0"/>
              <a:t>Důležité pojmy: </a:t>
            </a:r>
          </a:p>
          <a:p>
            <a:r>
              <a:rPr lang="cs-CZ" smtClean="0"/>
              <a:t>nepříznivá sociální situace</a:t>
            </a:r>
          </a:p>
          <a:p>
            <a:r>
              <a:rPr lang="cs-CZ" smtClean="0"/>
              <a:t>sociální začleňování</a:t>
            </a:r>
          </a:p>
          <a:p>
            <a:r>
              <a:rPr lang="cs-CZ" smtClean="0"/>
              <a:t>sociální vyloučení</a:t>
            </a:r>
          </a:p>
        </p:txBody>
      </p:sp>
    </p:spTree>
    <p:extLst>
      <p:ext uri="{BB962C8B-B14F-4D97-AF65-F5344CB8AC3E}">
        <p14:creationId xmlns:p14="http://schemas.microsoft.com/office/powerpoint/2010/main" val="4229817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Dosavadní úprava sociálních služeb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400" dirty="0" smtClean="0"/>
              <a:t>Padesátá léta – tzv. „sovětský model sociálního zabezpečení“, tedy i sociálních služeb</a:t>
            </a:r>
          </a:p>
          <a:p>
            <a:r>
              <a:rPr lang="cs-CZ" sz="2400" dirty="0" smtClean="0"/>
              <a:t>Sociální služby byly primárně poskytovány státem nebo okresními úřady</a:t>
            </a:r>
          </a:p>
          <a:p>
            <a:r>
              <a:rPr lang="cs-CZ" sz="2400" dirty="0" smtClean="0"/>
              <a:t>Definice sociální péče hovořila o „</a:t>
            </a:r>
            <a:r>
              <a:rPr lang="cs-CZ" sz="2400" b="1" dirty="0" smtClean="0"/>
              <a:t>zajišťování“ sociálních služeb </a:t>
            </a:r>
            <a:r>
              <a:rPr lang="cs-CZ" sz="2400" dirty="0" smtClean="0"/>
              <a:t>– implikuje to pasivní roli klienta, který čeká, co mu kdo poskytne, není motivován…</a:t>
            </a:r>
          </a:p>
          <a:p>
            <a:r>
              <a:rPr lang="cs-CZ" b="1" dirty="0" smtClean="0"/>
              <a:t>Sociální péče nebyla individualizovaná, ale uniformě poskytovaná určitým skupinám osob</a:t>
            </a:r>
          </a:p>
        </p:txBody>
      </p:sp>
    </p:spTree>
    <p:extLst>
      <p:ext uri="{BB962C8B-B14F-4D97-AF65-F5344CB8AC3E}">
        <p14:creationId xmlns:p14="http://schemas.microsoft.com/office/powerpoint/2010/main" val="526719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Dosavadní úprava sociálních služeb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 smtClean="0"/>
              <a:t>Aby mohl občan dávky či služby sociální péče nárokovat, musel spadat do jedné z těchto skupin: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600" dirty="0" smtClean="0"/>
              <a:t>Rodiny s dětmi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600" dirty="0" smtClean="0"/>
              <a:t>Občané těžce zdravotně postižení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600" dirty="0" smtClean="0"/>
              <a:t>Staří občané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600" dirty="0" smtClean="0"/>
              <a:t>Občané, kteří potřebují zvláštní pomoc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600" dirty="0" smtClean="0"/>
              <a:t>Občané společensky nepřizpůsobení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Kategorizace se v 90. letech ukázala jako nevhodná, nesla s sebou stigmatizaci klientů systému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42252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Dosavadní úprava sociálních služeb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 smtClean="0"/>
              <a:t>Právní úprava sociální péče před rokem 89: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Poradenské služby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Ústavní sociální péče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Pečovatelská služba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Stravování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Kulturní a rekreační péče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velmi úzká škála, výrazná orientace na ústavní péči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Do roku 89 důraz na celodenní ústavní péči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Ostatní typy služeb (kromě pečovatelské) až po roce 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450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Zákon o sociálních službách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100" dirty="0" smtClean="0"/>
              <a:t>č. 108/2006 Sb.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/>
              <a:t>VÝZNAMNÉ ZMĚNY: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b="1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Poskytování příspěvku na péči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Poskytování sociálních služeb – registrace, inspekce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Úprava postavení a kvalifikace sociálních pracovníků a pracovníků v sociálních službách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Důraz na kvalitu – Standardy kvality sociálních služeb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Poskytování bezplatného základního  sociálního poradenství všemi sociálními službami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Důraz na důstojnost, ochranu práv a sociální začleňování</a:t>
            </a:r>
            <a:endParaRPr lang="en-GB" sz="2100" dirty="0" smtClean="0"/>
          </a:p>
        </p:txBody>
      </p:sp>
    </p:spTree>
    <p:extLst>
      <p:ext uri="{BB962C8B-B14F-4D97-AF65-F5344CB8AC3E}">
        <p14:creationId xmlns:p14="http://schemas.microsoft.com/office/powerpoint/2010/main" val="12742584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</TotalTime>
  <Words>389</Words>
  <Application>Microsoft Office PowerPoint</Application>
  <PresentationFormat>Předvádění na obrazovce (4:3)</PresentationFormat>
  <Paragraphs>86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Zákon o sociálních službách 108/2006 Sb.</vt:lpstr>
      <vt:lpstr>Prezentace aplikace PowerPoint</vt:lpstr>
      <vt:lpstr>Úvod…</vt:lpstr>
      <vt:lpstr>Dosavadní úprava sociálních služeb</vt:lpstr>
      <vt:lpstr>Dosavadní úprava sociálních služeb</vt:lpstr>
      <vt:lpstr>Dosavadní úprava sociálních služeb</vt:lpstr>
      <vt:lpstr>Zákon o sociálních službách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6</cp:revision>
  <cp:lastPrinted>2013-05-23T10:18:24Z</cp:lastPrinted>
  <dcterms:created xsi:type="dcterms:W3CDTF">2013-03-31T20:41:58Z</dcterms:created>
  <dcterms:modified xsi:type="dcterms:W3CDTF">2013-05-29T07:22:49Z</dcterms:modified>
</cp:coreProperties>
</file>