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12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18.6.2013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t>6/18/2013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t>6/18/2013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Služby pro seniory</a:t>
            </a: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7226699"/>
              </p:ext>
            </p:extLst>
          </p:nvPr>
        </p:nvGraphicFramePr>
        <p:xfrm>
          <a:off x="683568" y="1268760"/>
          <a:ext cx="7848872" cy="57912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VY_52_INOVACE_4.A_2/8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Téma sady: </a:t>
                      </a:r>
                      <a:r>
                        <a:rPr kumimoji="0" lang="cs-CZ" sz="1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Název: Specifika služeb pro seniory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25.5.2013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Kateřina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služby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charakterizuje formy sociálních </a:t>
                      </a:r>
                      <a:r>
                        <a:rPr lang="cs-CZ" sz="110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služeb ve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vztahu </a:t>
                      </a:r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k sociální situaci a specifickým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100" dirty="0" smtClean="0">
                          <a:effectLst/>
                          <a:latin typeface="TimesNewRoman"/>
                          <a:ea typeface="Calibri"/>
                          <a:cs typeface="TimesNewRoman"/>
                        </a:rPr>
                        <a:t>potřebám jednotlivých skupin klientů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Služby pro seniory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1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obsahuje základní informace o</a:t>
                      </a:r>
                      <a:r>
                        <a:rPr lang="cs-CZ" sz="11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službách pro seniory v širším slova smyslu. Obsažené informace žáci využijí k nasměrování klienta na odpovídající druh služby.</a:t>
                      </a:r>
                      <a:endParaRPr lang="cs-CZ" sz="11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Služby pro seniory</a:t>
            </a:r>
            <a:endParaRPr lang="cs-CZ" dirty="0"/>
          </a:p>
        </p:txBody>
      </p:sp>
      <p:sp>
        <p:nvSpPr>
          <p:cNvPr id="2765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Nemocnice</a:t>
            </a:r>
            <a:r>
              <a:rPr lang="cs-CZ" dirty="0" smtClean="0"/>
              <a:t> – systémy </a:t>
            </a:r>
            <a:r>
              <a:rPr lang="cs-CZ" b="1" dirty="0" smtClean="0"/>
              <a:t>„návratné péče“ </a:t>
            </a:r>
            <a:r>
              <a:rPr lang="cs-CZ" dirty="0" smtClean="0"/>
              <a:t>– </a:t>
            </a:r>
            <a:r>
              <a:rPr lang="cs-CZ" dirty="0" err="1" smtClean="0"/>
              <a:t>sp</a:t>
            </a:r>
            <a:r>
              <a:rPr lang="cs-CZ" dirty="0" smtClean="0"/>
              <a:t> člen týmu, který hodnotí, do jakých podmínek se pacient bude vracet a snaží se o komplexní řešení.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/>
            <a:r>
              <a:rPr lang="cs-CZ" b="1" dirty="0" smtClean="0"/>
              <a:t>Nemocnice </a:t>
            </a:r>
            <a:r>
              <a:rPr lang="cs-CZ" dirty="0" smtClean="0"/>
              <a:t>– </a:t>
            </a:r>
            <a:r>
              <a:rPr lang="cs-CZ" b="1" dirty="0" smtClean="0"/>
              <a:t>„řízené návštěvy“ </a:t>
            </a:r>
            <a:r>
              <a:rPr lang="cs-CZ" dirty="0" smtClean="0"/>
              <a:t>– během nich personál komunikuje s rodinou a podává návody, jak zvládnout péči po návratu domů, příp. je zacvičuje v potřebných rehabilitačních a pečovatelských úkonech a v aktivizujících postupech.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87198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Služby pro seniory</a:t>
            </a: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z="2000" smtClean="0"/>
              <a:t>Do roku 2006 domovy důchodců, domovy s pečovatelskou službou a domovy penziony pro důchodce – dnes kategorie </a:t>
            </a:r>
            <a:r>
              <a:rPr lang="cs-CZ" sz="2000" b="1" smtClean="0"/>
              <a:t>domov pro seniory – poskytují komplexní péči.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/>
              <a:t>Hospice</a:t>
            </a:r>
            <a:r>
              <a:rPr lang="cs-CZ" sz="2000" smtClean="0"/>
              <a:t> – nestátní zdravotnická zařízení fungující na principu paliativní medicíny. Sp participuje na plánu péče, pomáhá naplňovat psychické a sociální potřeby, péče o domácí zvířata apod…potřeby rodiny.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000" b="1" smtClean="0"/>
              <a:t>LDN </a:t>
            </a:r>
            <a:r>
              <a:rPr lang="cs-CZ" sz="2000" smtClean="0"/>
              <a:t>– zdravotnická zařízení, intenzivní rehabilitační a doléčovací péče do 3 měsíců, jsou zde však „nepropustitelní“</a:t>
            </a:r>
          </a:p>
          <a:p>
            <a:pPr eaLnBrk="1" hangingPunct="1"/>
            <a:endParaRPr lang="cs-CZ" sz="2000" smtClean="0"/>
          </a:p>
        </p:txBody>
      </p:sp>
    </p:spTree>
    <p:extLst>
      <p:ext uri="{BB962C8B-B14F-4D97-AF65-F5344CB8AC3E}">
        <p14:creationId xmlns:p14="http://schemas.microsoft.com/office/powerpoint/2010/main" val="816058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Služby pro seniory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smtClean="0"/>
              <a:t>Pečovatelská služba </a:t>
            </a:r>
            <a:r>
              <a:rPr lang="cs-CZ" smtClean="0"/>
              <a:t>– v zahraničí možno objednat si tuto službu na 24 hodin denně.  U nás zaměřeno na úkony, chybí komplexní zhodnocení a plánování péče. To provádí vedoucí – jde o administrativní úkon – žádost klienta x možnosti služby.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Denní centra pro seniory </a:t>
            </a:r>
            <a:r>
              <a:rPr lang="cs-CZ" smtClean="0"/>
              <a:t>– aktivizační programy, dovoz, odvoz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Služby respitní péče </a:t>
            </a:r>
            <a:r>
              <a:rPr lang="cs-CZ" smtClean="0"/>
              <a:t>– o klienta je na nějakou dobu postaráno</a:t>
            </a:r>
          </a:p>
        </p:txBody>
      </p:sp>
    </p:spTree>
    <p:extLst>
      <p:ext uri="{BB962C8B-B14F-4D97-AF65-F5344CB8AC3E}">
        <p14:creationId xmlns:p14="http://schemas.microsoft.com/office/powerpoint/2010/main" val="4095829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Služby pro seniory</a:t>
            </a:r>
            <a:endParaRPr lang="cs-CZ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smtClean="0"/>
              <a:t>Služby tísňového volání </a:t>
            </a:r>
            <a:r>
              <a:rPr lang="cs-CZ" smtClean="0"/>
              <a:t>– dovolání se pomoci v rizikových situacích. </a:t>
            </a:r>
          </a:p>
          <a:p>
            <a:pPr eaLnBrk="1" hangingPunct="1"/>
            <a:r>
              <a:rPr lang="cs-CZ" smtClean="0"/>
              <a:t>V zahraničí – systém monitorující pohyb člověka v bytě, příp. přítomnost kouře.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Svépomocné skupiny pro rodiny pečující o seniory </a:t>
            </a:r>
            <a:r>
              <a:rPr lang="cs-CZ" smtClean="0"/>
              <a:t>– snížení tzv. pečovatelské zátěže rodiny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Mezigenerační programy </a:t>
            </a:r>
            <a:r>
              <a:rPr lang="cs-CZ" smtClean="0"/>
              <a:t>– spolupráce mezi organizacemi – např. ZŠ a domovem pro seniory – každá člověk s jedním dítětem nebo skupinou</a:t>
            </a:r>
          </a:p>
        </p:txBody>
      </p:sp>
    </p:spTree>
    <p:extLst>
      <p:ext uri="{BB962C8B-B14F-4D97-AF65-F5344CB8AC3E}">
        <p14:creationId xmlns:p14="http://schemas.microsoft.com/office/powerpoint/2010/main" val="2792267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Služby pro seniory</a:t>
            </a:r>
            <a:endParaRPr lang="cs-CZ" dirty="0"/>
          </a:p>
        </p:txBody>
      </p:sp>
      <p:sp>
        <p:nvSpPr>
          <p:cNvPr id="3072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smtClean="0"/>
              <a:t>Osobní asistence</a:t>
            </a:r>
          </a:p>
          <a:p>
            <a:pPr eaLnBrk="1" hangingPunct="1"/>
            <a:r>
              <a:rPr lang="cs-CZ" b="1" smtClean="0"/>
              <a:t>Poradenské služby </a:t>
            </a:r>
            <a:r>
              <a:rPr lang="cs-CZ" smtClean="0"/>
              <a:t>pro osoby s demencí a jejich rodiny</a:t>
            </a:r>
          </a:p>
          <a:p>
            <a:pPr eaLnBrk="1" hangingPunct="1"/>
            <a:r>
              <a:rPr lang="cs-CZ" smtClean="0"/>
              <a:t>Chybí depistáže – cílené vyhledávání starých lidí, kterým hrozí sociální vyloučení</a:t>
            </a:r>
          </a:p>
          <a:p>
            <a:pPr eaLnBrk="1" hangingPunct="1"/>
            <a:r>
              <a:rPr lang="cs-CZ" smtClean="0"/>
              <a:t>Chybí terénní služby specializované na týrání, zanedbávání a špatné zacházení se seniory.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100326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28600" lvl="0" indent="-182880" algn="just">
              <a:spcBef>
                <a:spcPct val="20000"/>
              </a:spcBef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</a:pPr>
            <a:r>
              <a:rPr lang="cs-CZ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MATOUŠEK, O., et al. </a:t>
            </a:r>
            <a:r>
              <a:rPr lang="cs-CZ" sz="1800" i="1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Arial"/>
                <a:ea typeface="Times New Roman"/>
              </a:rPr>
              <a:t>. Praha : Portál, 2005. 352 s. ISBN 80-7367-002-X.</a:t>
            </a:r>
            <a:endParaRPr lang="cs-CZ" sz="1800" dirty="0">
              <a:solidFill>
                <a:prstClr val="black">
                  <a:lumMod val="75000"/>
                  <a:lumOff val="25000"/>
                </a:prstClr>
              </a:solidFill>
              <a:latin typeface="Times New Roman"/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5698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</TotalTime>
  <Words>477</Words>
  <Application>Microsoft Office PowerPoint</Application>
  <PresentationFormat>Předvádění na obrazovce (4:3)</PresentationFormat>
  <Paragraphs>71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Služby pro seniory</vt:lpstr>
      <vt:lpstr>Prezentace aplikace PowerPoint</vt:lpstr>
      <vt:lpstr>Služby pro seniory</vt:lpstr>
      <vt:lpstr>Služby pro seniory</vt:lpstr>
      <vt:lpstr>Služby pro seniory</vt:lpstr>
      <vt:lpstr>Služby pro seniory</vt:lpstr>
      <vt:lpstr>Služby pro seniory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6</cp:revision>
  <dcterms:created xsi:type="dcterms:W3CDTF">2013-03-31T20:41:58Z</dcterms:created>
  <dcterms:modified xsi:type="dcterms:W3CDTF">2013-06-18T09:36:19Z</dcterms:modified>
</cp:coreProperties>
</file>