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33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9942" autoAdjust="0"/>
    <p:restoredTop sz="94660"/>
  </p:normalViewPr>
  <p:slideViewPr>
    <p:cSldViewPr>
      <p:cViewPr varScale="1">
        <p:scale>
          <a:sx n="87" d="100"/>
          <a:sy n="87" d="100"/>
        </p:scale>
        <p:origin x="-13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27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183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025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785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900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164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774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431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75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85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8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D810A-FAAF-45B8-A202-848AEA490D8C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F586F-D42E-4283-96C4-B83E7B21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881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7634" y="332656"/>
            <a:ext cx="5600700" cy="104775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  <a:softEdge rad="112500"/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88147"/>
            <a:ext cx="3456384" cy="318170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  <a:softEdge rad="112500"/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2756749"/>
              </p:ext>
            </p:extLst>
          </p:nvPr>
        </p:nvGraphicFramePr>
        <p:xfrm>
          <a:off x="683568" y="486916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VY_32_INOVACE_19_Kroužkování slov a skládání vět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22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72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Kroužkování slov a skládání vět</a:t>
            </a:r>
            <a:endParaRPr lang="cs-CZ" sz="72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01208"/>
            <a:ext cx="6400800" cy="119898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</a:t>
            </a:r>
          </a:p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601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maže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13231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chytá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žirafa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59832" y="263691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95836" y="377227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832140" y="377227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22048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klikej na slova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074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Hynek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maže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13231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chytá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žirafa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7891588" y="6023672"/>
            <a:ext cx="108012" cy="1080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49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1481E-6 L -0.30712 0.388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942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0 0.2231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15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0.00018 0.2240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20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53069" y="413231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Strýc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sušila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chytil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pavouci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pstruhy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59832" y="263691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5536" y="263691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832140" y="377227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22048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klikej na slova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925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Strýc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sušila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chytil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pavouci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pstruhy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945594" y="6023672"/>
            <a:ext cx="108012" cy="1080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14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1481E-6 L -0.30712 0.388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942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31562 0.3886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81" y="1942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0.00018 0.2240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20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53069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telefon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55876" y="413231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Žačky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chystají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57326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klečí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57326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závody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57025" y="3766390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5536" y="263691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861282" y="2636912"/>
            <a:ext cx="2952328" cy="129614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77005" y="5504521"/>
            <a:ext cx="3389989" cy="576064"/>
          </a:xfrm>
          <a:prstGeom prst="rect">
            <a:avLst/>
          </a:prstGeom>
          <a:solidFill>
            <a:srgbClr val="FF00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tvrdou slabiku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22048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klikej na slova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903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902073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Zakroužkuj slova s tvrdými slabikami a slož z nich větu</a:t>
            </a:r>
            <a:endParaRPr lang="cs-CZ" sz="48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53069" y="2997696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telefon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53069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Žačky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7955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7955" y="2996952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chystají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4126430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klečí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2167" y="2997696"/>
            <a:ext cx="2160240" cy="576064"/>
          </a:xfrm>
          <a:prstGeom prst="rect">
            <a:avLst/>
          </a:prstGeom>
          <a:solidFill>
            <a:srgbClr val="003300"/>
          </a:solidFill>
          <a:ln w="762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závody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955" y="6381328"/>
            <a:ext cx="7710469" cy="144016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891588" y="6023672"/>
            <a:ext cx="108012" cy="1080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40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48148E-6 L -0.30278 0.224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39" y="1120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31562 0.3886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81" y="1942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00087 0.388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942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plzenec07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800200"/>
          </a:xfrm>
          <a:ln w="76200">
            <a:solidFill>
              <a:srgbClr val="66FF33"/>
            </a:solidFill>
          </a:ln>
        </p:spPr>
        <p:txBody>
          <a:bodyPr>
            <a:noAutofit/>
          </a:bodyPr>
          <a:lstStyle/>
          <a:p>
            <a:r>
              <a:rPr lang="cs-CZ" sz="9600" b="1" dirty="0" smtClean="0">
                <a:ln w="38100">
                  <a:solidFill>
                    <a:schemeClr val="bg1"/>
                  </a:solidFill>
                </a:ln>
                <a:solidFill>
                  <a:srgbClr val="66FF33"/>
                </a:solidFill>
              </a:rPr>
              <a:t>Zdroje</a:t>
            </a:r>
            <a:endParaRPr lang="cs-CZ" sz="9600" b="1" dirty="0">
              <a:ln w="38100">
                <a:solidFill>
                  <a:schemeClr val="bg1"/>
                </a:solidFill>
              </a:ln>
              <a:solidFill>
                <a:srgbClr val="66FF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48064" y="5157192"/>
            <a:ext cx="3312368" cy="1198984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923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163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Kroužkování slov a skládání vět</vt:lpstr>
      <vt:lpstr>Zakroužkuj slova s tvrdými slabikami a slož z nich větu</vt:lpstr>
      <vt:lpstr>Zakroužkuj slova s tvrdými slabikami a slož z nich větu</vt:lpstr>
      <vt:lpstr>Zakroužkuj slova s tvrdými slabikami a slož z nich větu</vt:lpstr>
      <vt:lpstr>Zakroužkuj slova s tvrdými slabikami a slož z nich větu</vt:lpstr>
      <vt:lpstr>Zakroužkuj slova s tvrdými slabikami a slož z nich větu</vt:lpstr>
      <vt:lpstr>Zakroužkuj slova s tvrdými slabikami a slož z nich větu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2011-09-03T14:00:58Z</dcterms:created>
  <dcterms:modified xsi:type="dcterms:W3CDTF">2011-09-07T10:29:51Z</dcterms:modified>
</cp:coreProperties>
</file>