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59" r:id="rId4"/>
    <p:sldId id="260" r:id="rId5"/>
    <p:sldId id="261" r:id="rId6"/>
    <p:sldId id="264" r:id="rId7"/>
    <p:sldId id="263" r:id="rId8"/>
    <p:sldId id="265" r:id="rId9"/>
    <p:sldId id="266" r:id="rId10"/>
    <p:sldId id="267" r:id="rId11"/>
    <p:sldId id="276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C12FB7-CE77-4A7D-A341-9F4D5AC651BB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861C1-C7D3-4B3E-909E-113B0F8D18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3243284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VY_22_INOVACE_11_Bali-</a:t>
            </a:r>
            <a:r>
              <a:rPr lang="cs-CZ" sz="1600" dirty="0" err="1" smtClean="0"/>
              <a:t>parade</a:t>
            </a:r>
            <a:r>
              <a:rPr lang="cs-CZ" sz="1600" dirty="0" smtClean="0"/>
              <a:t>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volcano</a:t>
            </a:r>
            <a:r>
              <a:rPr lang="cs-CZ" sz="1600" dirty="0" smtClean="0"/>
              <a:t>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11.1.2014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průvod, oslava, sopka, láva, kráter.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průvodu a z cesty na sopku na Bali.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Bali-</a:t>
            </a:r>
            <a:r>
              <a:rPr lang="cs-CZ" dirty="0" err="1" smtClean="0"/>
              <a:t>parade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volcano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821537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procession of the faithful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parade of people who carry the dragon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Balinese celebrations are about 250 days a year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most beautiful and the most active</a:t>
            </a:r>
            <a:r>
              <a:rPr lang="cs-CZ" sz="2400" dirty="0" smtClean="0"/>
              <a:t> </a:t>
            </a:r>
            <a:r>
              <a:rPr lang="en-US" sz="2400" dirty="0" smtClean="0"/>
              <a:t>volcano of the island - </a:t>
            </a:r>
            <a:r>
              <a:rPr lang="en-US" sz="2400" dirty="0" err="1" smtClean="0"/>
              <a:t>Gunung</a:t>
            </a:r>
            <a:r>
              <a:rPr lang="en-US" sz="2400" dirty="0" smtClean="0"/>
              <a:t> </a:t>
            </a:r>
            <a:r>
              <a:rPr lang="en-US" sz="2400" dirty="0" err="1" smtClean="0"/>
              <a:t>Batur</a:t>
            </a:r>
            <a:r>
              <a:rPr lang="en-US" sz="2400" dirty="0" smtClean="0"/>
              <a:t> (1717 ) 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072494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Lava areas that have completely missed the vegetation cover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072494" cy="4920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road</a:t>
            </a:r>
            <a:r>
              <a:rPr lang="cs-CZ" sz="2400" dirty="0" smtClean="0"/>
              <a:t> </a:t>
            </a:r>
            <a:r>
              <a:rPr lang="cs-CZ" sz="2400" dirty="0" err="1" smtClean="0"/>
              <a:t>suddenly</a:t>
            </a:r>
            <a:r>
              <a:rPr lang="cs-CZ" sz="2400" dirty="0" smtClean="0"/>
              <a:t> </a:t>
            </a:r>
            <a:r>
              <a:rPr lang="cs-CZ" sz="2400" dirty="0" err="1" smtClean="0"/>
              <a:t>ends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paths of weathered lava towards the top of the volcano.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428736"/>
            <a:ext cx="800105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View of the huts of local residents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 view into the crater of the volcano </a:t>
            </a:r>
            <a:r>
              <a:rPr lang="en-US" sz="2400" dirty="0" err="1" smtClean="0"/>
              <a:t>Batur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crater</a:t>
            </a:r>
            <a:r>
              <a:rPr lang="cs-CZ" sz="2400" dirty="0" smtClean="0"/>
              <a:t> </a:t>
            </a:r>
            <a:r>
              <a:rPr lang="cs-CZ" sz="2400" dirty="0" err="1" smtClean="0"/>
              <a:t>lake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00174"/>
            <a:ext cx="7572428" cy="4911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11)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136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VY_22_INOVACE_11_Bali-parade and the volcano_hz2 Číslo projektu: CZ 1.07/1.4.00/21.3355 Autor: Mgr. Zdena Hanušová Datum tvorby: 11.1.2014 Cílový ročník: 7. ročník Vzdělávací oblast: Anglický jazyk Klíčové slovo: průvod, oslava, sopka, láva, kráter. Anotace: Prezentace fotografií z průvodu a z cesty na sopku na Bali.</vt:lpstr>
      <vt:lpstr>Bali-parade and the volcano.</vt:lpstr>
      <vt:lpstr>The procession of the faithful.</vt:lpstr>
      <vt:lpstr>The parade of people who carry the dragon. </vt:lpstr>
      <vt:lpstr>Balinese celebrations are about 250 days a year.</vt:lpstr>
      <vt:lpstr>The most beautiful and the most active volcano of the island - Gunung Batur (1717 ) .</vt:lpstr>
      <vt:lpstr>Lava areas that have completely missed the vegetation cover.</vt:lpstr>
      <vt:lpstr>The road suddenly ends.</vt:lpstr>
      <vt:lpstr>The paths of weathered lava towards the top of the volcano. </vt:lpstr>
      <vt:lpstr>View of the huts of local residents.</vt:lpstr>
      <vt:lpstr>A view into the crater of the volcano Batur and the crater lake.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8</cp:revision>
  <dcterms:created xsi:type="dcterms:W3CDTF">2014-01-20T15:30:07Z</dcterms:created>
  <dcterms:modified xsi:type="dcterms:W3CDTF">2014-01-26T19:02:16Z</dcterms:modified>
</cp:coreProperties>
</file>