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5" r:id="rId5"/>
    <p:sldId id="268" r:id="rId6"/>
    <p:sldId id="270" r:id="rId7"/>
    <p:sldId id="260" r:id="rId8"/>
    <p:sldId id="261" r:id="rId9"/>
    <p:sldId id="262" r:id="rId10"/>
    <p:sldId id="26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12CC1-636B-4FC6-A632-7ECAC5EA653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5D543-EF00-4439-A8EF-0E1F35544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VY_22_INOVACE_14_</a:t>
            </a:r>
            <a:r>
              <a:rPr lang="cs-CZ" sz="1600" dirty="0" err="1" smtClean="0"/>
              <a:t>Monkey</a:t>
            </a:r>
            <a:r>
              <a:rPr lang="cs-CZ" sz="1600" dirty="0" smtClean="0"/>
              <a:t> </a:t>
            </a:r>
            <a:r>
              <a:rPr lang="cs-CZ" sz="1600" dirty="0" err="1" smtClean="0"/>
              <a:t>Forest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12.1.2014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opice, les, sochy, kokos.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smtClean="0"/>
              <a:t>opičího lesa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Monkey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27397" r="935"/>
          <a:stretch>
            <a:fillRect/>
          </a:stretch>
        </p:blipFill>
        <p:spPr bwMode="auto">
          <a:xfrm>
            <a:off x="714348" y="1214422"/>
            <a:ext cx="757242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Forest</a:t>
            </a:r>
            <a:r>
              <a:rPr lang="fr-FR" sz="2400" dirty="0" smtClean="0"/>
              <a:t> as a tourist garden</a:t>
            </a:r>
            <a:r>
              <a:rPr lang="cs-CZ" sz="2400" dirty="0" smtClean="0"/>
              <a:t>.</a:t>
            </a:r>
            <a:r>
              <a:rPr lang="fr-FR" sz="2400" dirty="0" smtClean="0"/>
              <a:t> 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214422"/>
            <a:ext cx="764386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forest is inhabited by</a:t>
            </a:r>
            <a:r>
              <a:rPr lang="cs-CZ" sz="2400" dirty="0" smtClean="0"/>
              <a:t> </a:t>
            </a:r>
            <a:r>
              <a:rPr lang="cs-CZ" sz="2400" dirty="0" err="1" smtClean="0"/>
              <a:t>monkeys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214422"/>
            <a:ext cx="757242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Here you can see the tropical jungle.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Monkeys</a:t>
            </a:r>
            <a:r>
              <a:rPr lang="cs-CZ" sz="2400" dirty="0" smtClean="0"/>
              <a:t> live 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permanently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Palms</a:t>
            </a:r>
            <a:r>
              <a:rPr lang="cs-CZ" sz="2400" dirty="0" smtClean="0"/>
              <a:t> - </a:t>
            </a:r>
            <a:r>
              <a:rPr lang="cs-CZ" sz="2400" dirty="0" err="1" smtClean="0"/>
              <a:t>coconuts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Coconuts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buy</a:t>
            </a:r>
            <a:r>
              <a:rPr lang="cs-CZ" sz="2400" dirty="0" smtClean="0"/>
              <a:t>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sacred buildings in the monkey </a:t>
            </a:r>
            <a:r>
              <a:rPr lang="en-US" sz="2400" dirty="0" smtClean="0"/>
              <a:t>forest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736"/>
            <a:ext cx="450059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428736"/>
            <a:ext cx="421484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Statues of dragons to Bali are everywhere-also in the monkey forest.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</a:t>
            </a:r>
            <a:r>
              <a:rPr lang="cs-CZ" smtClean="0"/>
              <a:t>– 01 – 12)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98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VY_22_INOVACE_14_Monkey Forest_hz2 Číslo projektu: CZ 1.07/1.4.00/21.3355 Autor: Mgr. Zdena Hanušová Datum tvorby: 12.1.2014 Cílový ročník: 6. ročník Vzdělávací oblast: Anglický jazyk Klíčové slovo: opice, les, sochy, kokos. Anotace: Prezentace fotografií z opičího lesa na Bali.</vt:lpstr>
      <vt:lpstr>Monkey Forest. </vt:lpstr>
      <vt:lpstr>Forest as a tourist garden. </vt:lpstr>
      <vt:lpstr>The forest is inhabited by monkeys.</vt:lpstr>
      <vt:lpstr>Here you can see the tropical jungle.</vt:lpstr>
      <vt:lpstr>Monkeys live here permanently.</vt:lpstr>
      <vt:lpstr>Palms - coconuts.</vt:lpstr>
      <vt:lpstr>Coconuts you can buy. </vt:lpstr>
      <vt:lpstr>The sacred buildings in the monkey forest.</vt:lpstr>
      <vt:lpstr>Statues of dragons to Bali are everywhere-also in the monkey forest.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2014-01-20T15:23:46Z</dcterms:created>
  <dcterms:modified xsi:type="dcterms:W3CDTF">2014-01-24T05:39:43Z</dcterms:modified>
</cp:coreProperties>
</file>