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1" r:id="rId6"/>
    <p:sldId id="260" r:id="rId7"/>
    <p:sldId id="264" r:id="rId8"/>
    <p:sldId id="265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534755-5381-4C84-9BA2-CCBCDF5E377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194704-9A1B-4189-806D-CEE69B2A7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VY_22_INOVACE_15_Bali-</a:t>
            </a:r>
            <a:r>
              <a:rPr lang="cs-CZ" sz="1600" dirty="0" err="1" smtClean="0"/>
              <a:t>rice</a:t>
            </a:r>
            <a:r>
              <a:rPr lang="cs-CZ" sz="1600" dirty="0" smtClean="0"/>
              <a:t>, </a:t>
            </a:r>
            <a:r>
              <a:rPr lang="cs-CZ" sz="1600" dirty="0" err="1" smtClean="0"/>
              <a:t>Civet</a:t>
            </a:r>
            <a:r>
              <a:rPr lang="cs-CZ" sz="1600" dirty="0" smtClean="0"/>
              <a:t> </a:t>
            </a:r>
            <a:r>
              <a:rPr lang="cs-CZ" sz="1600" dirty="0" err="1" smtClean="0"/>
              <a:t>Coffee</a:t>
            </a:r>
            <a:r>
              <a:rPr lang="cs-CZ" sz="1600" dirty="0" smtClean="0"/>
              <a:t>_hz2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12.1.2014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</a:t>
            </a:r>
            <a:r>
              <a:rPr lang="cs-CZ" sz="1600" dirty="0" smtClean="0"/>
              <a:t>9.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rýže, rýžová pole, káva, Cibetková káva.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cs-CZ" sz="1600" dirty="0" smtClean="0"/>
              <a:t>rýžových polí a seznámení s Cibetkovou kávou na Bali.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Bali-</a:t>
            </a:r>
            <a:r>
              <a:rPr lang="cs-CZ" dirty="0" err="1" smtClean="0"/>
              <a:t>rice</a:t>
            </a:r>
            <a:r>
              <a:rPr lang="cs-CZ" dirty="0" smtClean="0"/>
              <a:t>, </a:t>
            </a:r>
            <a:r>
              <a:rPr lang="cs-CZ" dirty="0" err="1" smtClean="0"/>
              <a:t>Civet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357298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Panorama </a:t>
            </a:r>
            <a:r>
              <a:rPr lang="cs-CZ" sz="2400" dirty="0" err="1" smtClean="0"/>
              <a:t>rice</a:t>
            </a:r>
            <a:r>
              <a:rPr lang="cs-CZ" sz="2400" dirty="0" smtClean="0"/>
              <a:t> </a:t>
            </a:r>
            <a:r>
              <a:rPr lang="cs-CZ" sz="2400" dirty="0" err="1" smtClean="0"/>
              <a:t>terraces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On Bali 's rice based on local food.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During the year, the rice is harvested </a:t>
            </a:r>
            <a:r>
              <a:rPr lang="en-US" sz="2400" dirty="0" smtClean="0"/>
              <a:t>twice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Rice is grown and harvest and still </a:t>
            </a:r>
            <a:r>
              <a:rPr lang="en-US" sz="2400" dirty="0" smtClean="0"/>
              <a:t>never</a:t>
            </a:r>
            <a:r>
              <a:rPr lang="cs-CZ" sz="2400" dirty="0" smtClean="0"/>
              <a:t> </a:t>
            </a:r>
            <a:r>
              <a:rPr lang="en-US" sz="2400" dirty="0" smtClean="0"/>
              <a:t>end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Luwak</a:t>
            </a:r>
            <a:r>
              <a:rPr lang="cs-CZ" sz="2400" dirty="0" smtClean="0"/>
              <a:t> </a:t>
            </a:r>
            <a:r>
              <a:rPr lang="cs-CZ" sz="2400" dirty="0" err="1" smtClean="0"/>
              <a:t>Civet</a:t>
            </a:r>
            <a:r>
              <a:rPr lang="cs-CZ" sz="2400" dirty="0" smtClean="0"/>
              <a:t> </a:t>
            </a:r>
            <a:r>
              <a:rPr lang="cs-CZ" sz="2400" dirty="0" err="1" smtClean="0"/>
              <a:t>Coffee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  Animal - civet feeds on insects and tropical fruits, and therefore also the fruit of the coffee </a:t>
            </a:r>
            <a:r>
              <a:rPr lang="en-US" sz="2400" dirty="0" smtClean="0"/>
              <a:t>plant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Coffee cherries passes through the digestive </a:t>
            </a:r>
            <a:r>
              <a:rPr lang="en-US" sz="2400" dirty="0" smtClean="0"/>
              <a:t>tract</a:t>
            </a:r>
            <a:r>
              <a:rPr lang="cs-CZ" sz="2400" dirty="0" smtClean="0"/>
              <a:t> </a:t>
            </a:r>
            <a:r>
              <a:rPr lang="cs-CZ" sz="2400" dirty="0" smtClean="0"/>
              <a:t>/trávicí trakt/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coffee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roasted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Coffee is very spicy, with a very pleasant and mild flavor of chocolate and caramel. 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</a:t>
            </a:r>
            <a:r>
              <a:rPr lang="cs-CZ" smtClean="0"/>
              <a:t>– 01 – 12)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115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VY_22_INOVACE_15_Bali-rice, Civet Coffee_hz2 Číslo projektu: CZ 1.07/1.4.00/21.3355 Autor: Mgr. Zdena Hanušová Datum tvorby: 12.1.2014 Cílový ročník: 9. ročník Vzdělávací oblast: Anglický jazyk Klíčové slovo: rýže, rýžová pole, káva, Cibetková káva. Anotace: Prezentace fotografií z rýžových polí a seznámení s Cibetkovou kávou na Bali.</vt:lpstr>
      <vt:lpstr>Bali-rice, Civet Coffee.</vt:lpstr>
      <vt:lpstr>Panorama rice terraces.</vt:lpstr>
      <vt:lpstr>On Bali 's rice based on local food.</vt:lpstr>
      <vt:lpstr>During the year, the rice is harvested twice.</vt:lpstr>
      <vt:lpstr>Rice is grown and harvest and still never end.</vt:lpstr>
      <vt:lpstr>Luwak Civet Coffee.</vt:lpstr>
      <vt:lpstr>  Animal - civet feeds on insects and tropical fruits, and therefore also the fruit of the coffee plant. </vt:lpstr>
      <vt:lpstr>Coffee cherries passes through the digestive tract /trávicí trakt/ and coffee is roasted.</vt:lpstr>
      <vt:lpstr>Coffee is very spicy, with a very pleasant and mild flavor of chocolate and caramel. 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5</cp:revision>
  <dcterms:created xsi:type="dcterms:W3CDTF">2014-01-20T15:29:09Z</dcterms:created>
  <dcterms:modified xsi:type="dcterms:W3CDTF">2014-01-24T17:20:50Z</dcterms:modified>
</cp:coreProperties>
</file>