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4" r:id="rId4"/>
    <p:sldId id="268" r:id="rId5"/>
    <p:sldId id="270" r:id="rId6"/>
    <p:sldId id="265" r:id="rId7"/>
    <p:sldId id="276" r:id="rId8"/>
    <p:sldId id="277" r:id="rId9"/>
    <p:sldId id="278" r:id="rId10"/>
    <p:sldId id="27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4E184-922F-42D1-A0F0-04084AD47112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E2A5B-641D-41A1-8BA3-35E36F3DE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VY_22_INOVACE_16_</a:t>
            </a:r>
            <a:r>
              <a:rPr lang="en-US" sz="1600" dirty="0" smtClean="0"/>
              <a:t>Elephant Cave and plants in Bali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14.1.2014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sloní jeskyně, káva, čokoláda, banány, rýže.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Sloní jeskyně a rostlin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Elephant Cave-includes two pools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Tropical nature </a:t>
            </a:r>
            <a:r>
              <a:rPr lang="cs-CZ" sz="2400" dirty="0" err="1" smtClean="0"/>
              <a:t>near</a:t>
            </a:r>
            <a:r>
              <a:rPr lang="en-US" sz="2400" dirty="0" smtClean="0"/>
              <a:t> to Elephant Cave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entrance to the cave</a:t>
            </a:r>
            <a:r>
              <a:rPr lang="cs-CZ" sz="2400" smtClean="0"/>
              <a:t>.</a:t>
            </a:r>
            <a:endParaRPr lang="cs-CZ" sz="240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sacrificial</a:t>
            </a:r>
            <a:r>
              <a:rPr lang="cs-CZ" sz="2400" dirty="0" smtClean="0"/>
              <a:t> </a:t>
            </a:r>
            <a:r>
              <a:rPr lang="cs-CZ" sz="2400" dirty="0" err="1" smtClean="0"/>
              <a:t>altars</a:t>
            </a:r>
            <a:r>
              <a:rPr lang="cs-CZ" sz="2400" dirty="0" smtClean="0"/>
              <a:t> </a:t>
            </a:r>
            <a:r>
              <a:rPr lang="cs-CZ" sz="2400" dirty="0" err="1" smtClean="0"/>
              <a:t>inside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Baskets of palm full of treats intended gods</a:t>
            </a:r>
            <a:r>
              <a:rPr lang="cs-CZ" sz="2400" dirty="0" smtClean="0"/>
              <a:t>. </a:t>
            </a:r>
            <a:r>
              <a:rPr lang="en-US" sz="2400" dirty="0" smtClean="0"/>
              <a:t>Food for the gods lying on the sidewalk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Grains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coffee</a:t>
            </a:r>
            <a:r>
              <a:rPr lang="cs-CZ" sz="2400" dirty="0" smtClean="0"/>
              <a:t>-</a:t>
            </a:r>
            <a:r>
              <a:rPr lang="cs-CZ" sz="2400" dirty="0" err="1" smtClean="0"/>
              <a:t>coffee</a:t>
            </a:r>
            <a:r>
              <a:rPr lang="cs-CZ" sz="2400" dirty="0" smtClean="0"/>
              <a:t> </a:t>
            </a:r>
            <a:r>
              <a:rPr lang="cs-CZ" sz="2400" dirty="0" err="1" smtClean="0"/>
              <a:t>berries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This one will be chocolate.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shop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bananas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Rice</a:t>
            </a:r>
            <a:r>
              <a:rPr lang="cs-CZ" sz="2400" dirty="0" smtClean="0"/>
              <a:t> </a:t>
            </a:r>
            <a:r>
              <a:rPr lang="cs-CZ" sz="2400" dirty="0" err="1" smtClean="0"/>
              <a:t>field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</a:t>
            </a:r>
            <a:r>
              <a:rPr lang="cs-CZ" smtClean="0"/>
              <a:t>– 01 – 14)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100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VY_22_INOVACE_16_Elephant Cave and plants in Bali_hz2 Číslo projektu: CZ 1.07/1.4.00/21.3355 Autor: Mgr. Zdena Hanušová Datum tvorby: 14.1.2014 Cílový ročník: 8. ročník Vzdělávací oblast: Anglický jazyk Klíčové slovo: sloní jeskyně, káva, čokoláda, banány, rýže. Anotace: Prezentace fotografií ze Sloní jeskyně a rostlin na Bali.</vt:lpstr>
      <vt:lpstr>Elephant Cave-includes two pools.</vt:lpstr>
      <vt:lpstr>Tropical nature near to Elephant Cave.</vt:lpstr>
      <vt:lpstr>The entrance to the cave.</vt:lpstr>
      <vt:lpstr>The sacrificial altars inside.</vt:lpstr>
      <vt:lpstr>Baskets of palm full of treats intended gods. Food for the gods lying on the sidewalk.</vt:lpstr>
      <vt:lpstr>Grains of coffee-coffee berries.</vt:lpstr>
      <vt:lpstr>This one will be chocolate.</vt:lpstr>
      <vt:lpstr>The shop with bananas.</vt:lpstr>
      <vt:lpstr>Rice field.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2014-01-20T15:20:26Z</dcterms:created>
  <dcterms:modified xsi:type="dcterms:W3CDTF">2014-01-24T18:58:50Z</dcterms:modified>
</cp:coreProperties>
</file>