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1" r:id="rId5"/>
    <p:sldId id="259" r:id="rId6"/>
    <p:sldId id="262" r:id="rId7"/>
    <p:sldId id="264" r:id="rId8"/>
    <p:sldId id="263" r:id="rId9"/>
    <p:sldId id="268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06939-6294-47FF-A953-AB7C77E53BC7}" type="datetimeFigureOut">
              <a:rPr lang="cs-CZ" smtClean="0"/>
              <a:pPr/>
              <a:t>24.1.2014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A1510-324D-4464-8F3C-F2E3D71B61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VY_22_INOVACE_17_</a:t>
            </a:r>
            <a:r>
              <a:rPr lang="cs-CZ" sz="1600" dirty="0" err="1" smtClean="0"/>
              <a:t>Temples</a:t>
            </a:r>
            <a:r>
              <a:rPr lang="cs-CZ" sz="1600" dirty="0" smtClean="0"/>
              <a:t> </a:t>
            </a:r>
            <a:r>
              <a:rPr lang="cs-CZ" sz="1600" dirty="0" smtClean="0"/>
              <a:t>in </a:t>
            </a:r>
            <a:r>
              <a:rPr lang="cs-CZ" sz="1600" dirty="0" smtClean="0"/>
              <a:t>Bali_hz2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15.11.2013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7.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chrámy, střechy, barvy, svatyně.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smtClean="0"/>
              <a:t>chrámů na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Temples</a:t>
            </a:r>
            <a:r>
              <a:rPr lang="cs-CZ" dirty="0" smtClean="0"/>
              <a:t> in Bali.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Beautiful area with a temple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Roofs typical of Hindu temples in Bali. 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Shrines </a:t>
            </a:r>
            <a:r>
              <a:rPr lang="cs-CZ" sz="2400" dirty="0" smtClean="0"/>
              <a:t>/svatyním/ </a:t>
            </a:r>
            <a:r>
              <a:rPr lang="en-US" sz="2400" dirty="0" smtClean="0"/>
              <a:t>dominated </a:t>
            </a:r>
            <a:r>
              <a:rPr lang="en-US" sz="2400" dirty="0" smtClean="0"/>
              <a:t>by dark </a:t>
            </a:r>
            <a:r>
              <a:rPr lang="en-US" sz="2400" dirty="0" smtClean="0"/>
              <a:t>roofs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Buildings are decorated with gold </a:t>
            </a:r>
            <a:r>
              <a:rPr lang="en-US" sz="2400" dirty="0" smtClean="0"/>
              <a:t>paint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Flora </a:t>
            </a:r>
            <a:r>
              <a:rPr lang="cs-CZ" sz="2400" dirty="0" err="1" smtClean="0"/>
              <a:t>adds</a:t>
            </a:r>
            <a:r>
              <a:rPr lang="cs-CZ" sz="2400" dirty="0" smtClean="0"/>
              <a:t> </a:t>
            </a:r>
            <a:r>
              <a:rPr lang="cs-CZ" sz="2400" dirty="0" err="1" smtClean="0"/>
              <a:t>colour</a:t>
            </a:r>
            <a:r>
              <a:rPr lang="cs-CZ" sz="2400" dirty="0" smtClean="0"/>
              <a:t> green.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357298"/>
            <a:ext cx="8143932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temple is richly </a:t>
            </a:r>
            <a:r>
              <a:rPr lang="en-US" sz="2400" dirty="0" smtClean="0"/>
              <a:t>decorated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00105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Another of the many buildings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Goldfish pond in the temple </a:t>
            </a:r>
            <a:r>
              <a:rPr lang="en-US" sz="2400" dirty="0" err="1" smtClean="0"/>
              <a:t>Tampaksiring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143932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</a:t>
            </a:r>
            <a:r>
              <a:rPr lang="cs-CZ" dirty="0" smtClean="0"/>
              <a:t>01 </a:t>
            </a:r>
            <a:r>
              <a:rPr lang="cs-CZ" dirty="0" smtClean="0"/>
              <a:t>– 15)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98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VY_22_INOVACE_17_Temples in Bali_hz2 Číslo projektu: CZ 1.07/1.4.00/21.3355 Autor: Mgr. Zdena Hanušová Datum tvorby: 15.11.2013 Cílový ročník: 7. ročník Vzdělávací oblast: Anglický jazyk Klíčové slovo: chrámy, střechy, barvy, svatyně. Anotace: Prezentace fotografií z chrámů na Bali.</vt:lpstr>
      <vt:lpstr>Temples in Bali.</vt:lpstr>
      <vt:lpstr>Beautiful area with a temple.</vt:lpstr>
      <vt:lpstr>Roofs typical of Hindu temples in Bali. </vt:lpstr>
      <vt:lpstr>Shrines /svatyním/ dominated by dark roofs.</vt:lpstr>
      <vt:lpstr>Buildings are decorated with gold paint.</vt:lpstr>
      <vt:lpstr>Flora adds colour green. </vt:lpstr>
      <vt:lpstr>The temple is richly decorated.</vt:lpstr>
      <vt:lpstr>Another of the many buildings.</vt:lpstr>
      <vt:lpstr>Goldfish pond in the temple Tampaksiring.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2014-01-20T15:35:46Z</dcterms:created>
  <dcterms:modified xsi:type="dcterms:W3CDTF">2014-01-24T19:20:14Z</dcterms:modified>
</cp:coreProperties>
</file>